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385" r:id="rId2"/>
    <p:sldId id="386" r:id="rId3"/>
    <p:sldId id="396" r:id="rId4"/>
    <p:sldId id="387" r:id="rId5"/>
    <p:sldId id="388" r:id="rId6"/>
    <p:sldId id="398" r:id="rId7"/>
    <p:sldId id="399" r:id="rId8"/>
    <p:sldId id="403" r:id="rId9"/>
    <p:sldId id="404" r:id="rId10"/>
    <p:sldId id="406" r:id="rId11"/>
    <p:sldId id="405" r:id="rId12"/>
    <p:sldId id="389" r:id="rId13"/>
    <p:sldId id="32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80"/>
    <a:srgbClr val="4C4B4B"/>
    <a:srgbClr val="DDE7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79" autoAdjust="0"/>
    <p:restoredTop sz="94434" autoAdjust="0"/>
  </p:normalViewPr>
  <p:slideViewPr>
    <p:cSldViewPr snapToGrid="0">
      <p:cViewPr varScale="1">
        <p:scale>
          <a:sx n="67" d="100"/>
          <a:sy n="67" d="100"/>
        </p:scale>
        <p:origin x="604" y="56"/>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20A56F-8E14-4DBB-A3FE-1E5FE5095A1C}" type="datetimeFigureOut">
              <a:rPr lang="en-US" smtClean="0"/>
              <a:pPr/>
              <a:t>6/21/2022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C64855-75DA-48BB-B818-E903B880EB75}" type="slidenum">
              <a:rPr lang="en-US" smtClean="0"/>
              <a:pPr/>
              <a:t>‹#›</a:t>
            </a:fld>
            <a:endParaRPr lang="en-US"/>
          </a:p>
        </p:txBody>
      </p:sp>
    </p:spTree>
    <p:extLst>
      <p:ext uri="{BB962C8B-B14F-4D97-AF65-F5344CB8AC3E}">
        <p14:creationId xmlns:p14="http://schemas.microsoft.com/office/powerpoint/2010/main" val="3679854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11"/>
        <p:cNvGrpSpPr/>
        <p:nvPr/>
      </p:nvGrpSpPr>
      <p:grpSpPr>
        <a:xfrm>
          <a:off x="0" y="0"/>
          <a:ext cx="0" cy="0"/>
          <a:chOff x="0" y="0"/>
          <a:chExt cx="0" cy="0"/>
        </a:xfrm>
      </p:grpSpPr>
      <p:sp>
        <p:nvSpPr>
          <p:cNvPr id="10812" name="Google Shape;10812;ge7c81fd1cb_0_47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13" name="Google Shape;10813;ge7c81fd1cb_0_47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75472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11"/>
        <p:cNvGrpSpPr/>
        <p:nvPr/>
      </p:nvGrpSpPr>
      <p:grpSpPr>
        <a:xfrm>
          <a:off x="0" y="0"/>
          <a:ext cx="0" cy="0"/>
          <a:chOff x="0" y="0"/>
          <a:chExt cx="0" cy="0"/>
        </a:xfrm>
      </p:grpSpPr>
      <p:sp>
        <p:nvSpPr>
          <p:cNvPr id="10812" name="Google Shape;10812;ge7c81fd1cb_0_47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13" name="Google Shape;10813;ge7c81fd1cb_0_47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75472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11"/>
        <p:cNvGrpSpPr/>
        <p:nvPr/>
      </p:nvGrpSpPr>
      <p:grpSpPr>
        <a:xfrm>
          <a:off x="0" y="0"/>
          <a:ext cx="0" cy="0"/>
          <a:chOff x="0" y="0"/>
          <a:chExt cx="0" cy="0"/>
        </a:xfrm>
      </p:grpSpPr>
      <p:sp>
        <p:nvSpPr>
          <p:cNvPr id="10812" name="Google Shape;10812;ge7c81fd1cb_0_47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13" name="Google Shape;10813;ge7c81fd1cb_0_47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75472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11"/>
        <p:cNvGrpSpPr/>
        <p:nvPr/>
      </p:nvGrpSpPr>
      <p:grpSpPr>
        <a:xfrm>
          <a:off x="0" y="0"/>
          <a:ext cx="0" cy="0"/>
          <a:chOff x="0" y="0"/>
          <a:chExt cx="0" cy="0"/>
        </a:xfrm>
      </p:grpSpPr>
      <p:sp>
        <p:nvSpPr>
          <p:cNvPr id="10812" name="Google Shape;10812;ge7c81fd1cb_0_47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13" name="Google Shape;10813;ge7c81fd1cb_0_47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75472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6303AAF-C10E-41BF-ACF8-A98092EE8FF8}" type="datetimeFigureOut">
              <a:rPr lang="en-US" smtClean="0"/>
              <a:pPr/>
              <a:t>6/21/2022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2E98D7-CF61-42BF-BA20-35CF16CB6047}" type="slidenum">
              <a:rPr lang="en-US" smtClean="0"/>
              <a:pPr/>
              <a:t>‹#›</a:t>
            </a:fld>
            <a:endParaRPr lang="en-US"/>
          </a:p>
        </p:txBody>
      </p:sp>
    </p:spTree>
    <p:extLst>
      <p:ext uri="{BB962C8B-B14F-4D97-AF65-F5344CB8AC3E}">
        <p14:creationId xmlns:p14="http://schemas.microsoft.com/office/powerpoint/2010/main" val="4167915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303AAF-C10E-41BF-ACF8-A98092EE8FF8}" type="datetimeFigureOut">
              <a:rPr lang="en-US" smtClean="0"/>
              <a:pPr/>
              <a:t>6/21/2022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2E98D7-CF61-42BF-BA20-35CF16CB6047}" type="slidenum">
              <a:rPr lang="en-US" smtClean="0"/>
              <a:pPr/>
              <a:t>‹#›</a:t>
            </a:fld>
            <a:endParaRPr lang="en-US"/>
          </a:p>
        </p:txBody>
      </p:sp>
    </p:spTree>
    <p:extLst>
      <p:ext uri="{BB962C8B-B14F-4D97-AF65-F5344CB8AC3E}">
        <p14:creationId xmlns:p14="http://schemas.microsoft.com/office/powerpoint/2010/main" val="3847140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303AAF-C10E-41BF-ACF8-A98092EE8FF8}" type="datetimeFigureOut">
              <a:rPr lang="en-US" smtClean="0"/>
              <a:pPr/>
              <a:t>6/21/2022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2E98D7-CF61-42BF-BA20-35CF16CB6047}" type="slidenum">
              <a:rPr lang="en-US" smtClean="0"/>
              <a:pPr/>
              <a:t>‹#›</a:t>
            </a:fld>
            <a:endParaRPr lang="en-US"/>
          </a:p>
        </p:txBody>
      </p:sp>
    </p:spTree>
    <p:extLst>
      <p:ext uri="{BB962C8B-B14F-4D97-AF65-F5344CB8AC3E}">
        <p14:creationId xmlns:p14="http://schemas.microsoft.com/office/powerpoint/2010/main" val="4630417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B90F6A5-6B71-4069-8526-03003AC40513}"/>
              </a:ext>
            </a:extLst>
          </p:cNvPr>
          <p:cNvSpPr>
            <a:spLocks noGrp="1"/>
          </p:cNvSpPr>
          <p:nvPr>
            <p:ph type="dt" sz="half" idx="10"/>
          </p:nvPr>
        </p:nvSpPr>
        <p:spPr/>
        <p:txBody>
          <a:bodyPr/>
          <a:lstStyle/>
          <a:p>
            <a:fld id="{4A8F1692-9F8D-411A-9C16-425555511FE8}" type="datetimeFigureOut">
              <a:rPr lang="en-US" smtClean="0"/>
              <a:pPr/>
              <a:t>6/21/2022</a:t>
            </a:fld>
            <a:endParaRPr lang="en-US"/>
          </a:p>
        </p:txBody>
      </p:sp>
      <p:sp>
        <p:nvSpPr>
          <p:cNvPr id="5" name="Footer Placeholder 4">
            <a:extLst>
              <a:ext uri="{FF2B5EF4-FFF2-40B4-BE49-F238E27FC236}">
                <a16:creationId xmlns:a16="http://schemas.microsoft.com/office/drawing/2014/main" id="{A855F6D3-5025-4906-ACBE-23FA4E0F62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C2DEA1-0785-4CEA-B6F1-F45BC0D3CDD2}"/>
              </a:ext>
            </a:extLst>
          </p:cNvPr>
          <p:cNvSpPr>
            <a:spLocks noGrp="1"/>
          </p:cNvSpPr>
          <p:nvPr>
            <p:ph type="sldNum" sz="quarter" idx="12"/>
          </p:nvPr>
        </p:nvSpPr>
        <p:spPr/>
        <p:txBody>
          <a:bodyPr/>
          <a:lstStyle/>
          <a:p>
            <a:fld id="{65C251A6-B550-4BE8-B3BA-DA9D45F97ABA}" type="slidenum">
              <a:rPr lang="en-US" smtClean="0"/>
              <a:pPr/>
              <a:t>‹#›</a:t>
            </a:fld>
            <a:endParaRPr lang="en-US"/>
          </a:p>
        </p:txBody>
      </p:sp>
      <p:pic>
        <p:nvPicPr>
          <p:cNvPr id="8" name="Picture 7">
            <a:extLst>
              <a:ext uri="{FF2B5EF4-FFF2-40B4-BE49-F238E27FC236}">
                <a16:creationId xmlns:a16="http://schemas.microsoft.com/office/drawing/2014/main" id="{A8E0604E-5FCA-4E77-B273-963F0B36370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96671" y="6289522"/>
            <a:ext cx="586171" cy="442432"/>
          </a:xfrm>
          <a:prstGeom prst="rect">
            <a:avLst/>
          </a:prstGeom>
        </p:spPr>
      </p:pic>
      <p:pic>
        <p:nvPicPr>
          <p:cNvPr id="10" name="Picture 9">
            <a:extLst>
              <a:ext uri="{FF2B5EF4-FFF2-40B4-BE49-F238E27FC236}">
                <a16:creationId xmlns:a16="http://schemas.microsoft.com/office/drawing/2014/main" id="{ECF06348-858D-4C59-A43D-7F3738FF0E7F}"/>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b="8312"/>
          <a:stretch/>
        </p:blipFill>
        <p:spPr>
          <a:xfrm>
            <a:off x="4841004" y="6083265"/>
            <a:ext cx="486776" cy="322903"/>
          </a:xfrm>
          <a:prstGeom prst="rect">
            <a:avLst/>
          </a:prstGeom>
        </p:spPr>
      </p:pic>
      <p:pic>
        <p:nvPicPr>
          <p:cNvPr id="11" name="Google Shape;161;p24">
            <a:extLst>
              <a:ext uri="{FF2B5EF4-FFF2-40B4-BE49-F238E27FC236}">
                <a16:creationId xmlns:a16="http://schemas.microsoft.com/office/drawing/2014/main" id="{A557777B-0AAB-44C4-B8E1-B5A580B9967C}"/>
              </a:ext>
            </a:extLst>
          </p:cNvPr>
          <p:cNvPicPr preferRelativeResize="0"/>
          <p:nvPr userDrawn="1"/>
        </p:nvPicPr>
        <p:blipFill>
          <a:blip r:embed="rId4">
            <a:alphaModFix/>
          </a:blip>
          <a:stretch>
            <a:fillRect/>
          </a:stretch>
        </p:blipFill>
        <p:spPr>
          <a:xfrm>
            <a:off x="0" y="54550"/>
            <a:ext cx="12115800" cy="6803450"/>
          </a:xfrm>
          <a:prstGeom prst="rect">
            <a:avLst/>
          </a:prstGeom>
          <a:noFill/>
          <a:ln>
            <a:noFill/>
          </a:ln>
        </p:spPr>
      </p:pic>
      <p:pic>
        <p:nvPicPr>
          <p:cNvPr id="7" name="Picture 6">
            <a:extLst>
              <a:ext uri="{FF2B5EF4-FFF2-40B4-BE49-F238E27FC236}">
                <a16:creationId xmlns:a16="http://schemas.microsoft.com/office/drawing/2014/main" id="{FB41497A-0EF0-45B6-9C44-3BBDA03736E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50316" y="5645020"/>
            <a:ext cx="5707222" cy="1076455"/>
          </a:xfrm>
          <a:prstGeom prst="rect">
            <a:avLst/>
          </a:prstGeom>
          <a:ln>
            <a:noFill/>
          </a:ln>
          <a:effectLst>
            <a:softEdge rad="112500"/>
          </a:effectLst>
        </p:spPr>
      </p:pic>
      <p:pic>
        <p:nvPicPr>
          <p:cNvPr id="9" name="Picture 8">
            <a:extLst>
              <a:ext uri="{FF2B5EF4-FFF2-40B4-BE49-F238E27FC236}">
                <a16:creationId xmlns:a16="http://schemas.microsoft.com/office/drawing/2014/main" id="{D21E89F6-DBC3-4096-B720-8DBD28E4F47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34462" y="5645020"/>
            <a:ext cx="5472760" cy="1038974"/>
          </a:xfrm>
          <a:prstGeom prst="rect">
            <a:avLst/>
          </a:prstGeom>
          <a:ln>
            <a:noFill/>
          </a:ln>
          <a:effectLst>
            <a:softEdge rad="112500"/>
          </a:effectLst>
        </p:spPr>
      </p:pic>
    </p:spTree>
    <p:extLst>
      <p:ext uri="{BB962C8B-B14F-4D97-AF65-F5344CB8AC3E}">
        <p14:creationId xmlns:p14="http://schemas.microsoft.com/office/powerpoint/2010/main" val="41462758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B90F6A5-6B71-4069-8526-03003AC40513}"/>
              </a:ext>
            </a:extLst>
          </p:cNvPr>
          <p:cNvSpPr>
            <a:spLocks noGrp="1"/>
          </p:cNvSpPr>
          <p:nvPr>
            <p:ph type="dt" sz="half" idx="10"/>
          </p:nvPr>
        </p:nvSpPr>
        <p:spPr/>
        <p:txBody>
          <a:bodyPr/>
          <a:lstStyle/>
          <a:p>
            <a:fld id="{4A8F1692-9F8D-411A-9C16-425555511FE8}" type="datetimeFigureOut">
              <a:rPr lang="en-US" smtClean="0"/>
              <a:pPr/>
              <a:t>6/21/2022</a:t>
            </a:fld>
            <a:endParaRPr lang="en-US"/>
          </a:p>
        </p:txBody>
      </p:sp>
      <p:sp>
        <p:nvSpPr>
          <p:cNvPr id="5" name="Footer Placeholder 4">
            <a:extLst>
              <a:ext uri="{FF2B5EF4-FFF2-40B4-BE49-F238E27FC236}">
                <a16:creationId xmlns:a16="http://schemas.microsoft.com/office/drawing/2014/main" id="{A855F6D3-5025-4906-ACBE-23FA4E0F62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C2DEA1-0785-4CEA-B6F1-F45BC0D3CDD2}"/>
              </a:ext>
            </a:extLst>
          </p:cNvPr>
          <p:cNvSpPr>
            <a:spLocks noGrp="1"/>
          </p:cNvSpPr>
          <p:nvPr>
            <p:ph type="sldNum" sz="quarter" idx="12"/>
          </p:nvPr>
        </p:nvSpPr>
        <p:spPr/>
        <p:txBody>
          <a:bodyPr/>
          <a:lstStyle/>
          <a:p>
            <a:fld id="{65C251A6-B550-4BE8-B3BA-DA9D45F97ABA}" type="slidenum">
              <a:rPr lang="en-US" smtClean="0"/>
              <a:pPr/>
              <a:t>‹#›</a:t>
            </a:fld>
            <a:endParaRPr lang="en-US"/>
          </a:p>
        </p:txBody>
      </p:sp>
      <p:pic>
        <p:nvPicPr>
          <p:cNvPr id="8" name="Picture 7">
            <a:extLst>
              <a:ext uri="{FF2B5EF4-FFF2-40B4-BE49-F238E27FC236}">
                <a16:creationId xmlns:a16="http://schemas.microsoft.com/office/drawing/2014/main" id="{A8E0604E-5FCA-4E77-B273-963F0B36370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96671" y="6289522"/>
            <a:ext cx="586171" cy="442432"/>
          </a:xfrm>
          <a:prstGeom prst="rect">
            <a:avLst/>
          </a:prstGeom>
        </p:spPr>
      </p:pic>
      <p:pic>
        <p:nvPicPr>
          <p:cNvPr id="10" name="Picture 9">
            <a:extLst>
              <a:ext uri="{FF2B5EF4-FFF2-40B4-BE49-F238E27FC236}">
                <a16:creationId xmlns:a16="http://schemas.microsoft.com/office/drawing/2014/main" id="{ECF06348-858D-4C59-A43D-7F3738FF0E7F}"/>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b="8312"/>
          <a:stretch/>
        </p:blipFill>
        <p:spPr>
          <a:xfrm>
            <a:off x="4841004" y="6083265"/>
            <a:ext cx="486776" cy="322903"/>
          </a:xfrm>
          <a:prstGeom prst="rect">
            <a:avLst/>
          </a:prstGeom>
        </p:spPr>
      </p:pic>
      <p:pic>
        <p:nvPicPr>
          <p:cNvPr id="11" name="Google Shape;161;p24">
            <a:extLst>
              <a:ext uri="{FF2B5EF4-FFF2-40B4-BE49-F238E27FC236}">
                <a16:creationId xmlns:a16="http://schemas.microsoft.com/office/drawing/2014/main" id="{A557777B-0AAB-44C4-B8E1-B5A580B9967C}"/>
              </a:ext>
            </a:extLst>
          </p:cNvPr>
          <p:cNvPicPr preferRelativeResize="0"/>
          <p:nvPr userDrawn="1"/>
        </p:nvPicPr>
        <p:blipFill>
          <a:blip r:embed="rId4">
            <a:alphaModFix/>
          </a:blip>
          <a:stretch>
            <a:fillRect/>
          </a:stretch>
        </p:blipFill>
        <p:spPr>
          <a:xfrm>
            <a:off x="0" y="54550"/>
            <a:ext cx="12115800" cy="6803450"/>
          </a:xfrm>
          <a:prstGeom prst="rect">
            <a:avLst/>
          </a:prstGeom>
          <a:noFill/>
          <a:ln>
            <a:noFill/>
          </a:ln>
        </p:spPr>
      </p:pic>
      <p:pic>
        <p:nvPicPr>
          <p:cNvPr id="7" name="Picture 6">
            <a:extLst>
              <a:ext uri="{FF2B5EF4-FFF2-40B4-BE49-F238E27FC236}">
                <a16:creationId xmlns:a16="http://schemas.microsoft.com/office/drawing/2014/main" id="{FB41497A-0EF0-45B6-9C44-3BBDA03736E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50316" y="5645020"/>
            <a:ext cx="5707222" cy="1076455"/>
          </a:xfrm>
          <a:prstGeom prst="rect">
            <a:avLst/>
          </a:prstGeom>
          <a:ln>
            <a:noFill/>
          </a:ln>
          <a:effectLst>
            <a:softEdge rad="112500"/>
          </a:effectLst>
        </p:spPr>
      </p:pic>
      <p:pic>
        <p:nvPicPr>
          <p:cNvPr id="9" name="Picture 8">
            <a:extLst>
              <a:ext uri="{FF2B5EF4-FFF2-40B4-BE49-F238E27FC236}">
                <a16:creationId xmlns:a16="http://schemas.microsoft.com/office/drawing/2014/main" id="{D21E89F6-DBC3-4096-B720-8DBD28E4F47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34462" y="5645020"/>
            <a:ext cx="5472760" cy="1038974"/>
          </a:xfrm>
          <a:prstGeom prst="rect">
            <a:avLst/>
          </a:prstGeom>
          <a:ln>
            <a:noFill/>
          </a:ln>
          <a:effectLst>
            <a:softEdge rad="112500"/>
          </a:effectLst>
        </p:spPr>
      </p:pic>
    </p:spTree>
    <p:extLst>
      <p:ext uri="{BB962C8B-B14F-4D97-AF65-F5344CB8AC3E}">
        <p14:creationId xmlns:p14="http://schemas.microsoft.com/office/powerpoint/2010/main" val="41462758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B90F6A5-6B71-4069-8526-03003AC40513}"/>
              </a:ext>
            </a:extLst>
          </p:cNvPr>
          <p:cNvSpPr>
            <a:spLocks noGrp="1"/>
          </p:cNvSpPr>
          <p:nvPr>
            <p:ph type="dt" sz="half" idx="10"/>
          </p:nvPr>
        </p:nvSpPr>
        <p:spPr/>
        <p:txBody>
          <a:bodyPr/>
          <a:lstStyle/>
          <a:p>
            <a:fld id="{4A8F1692-9F8D-411A-9C16-425555511FE8}" type="datetimeFigureOut">
              <a:rPr lang="en-US" smtClean="0"/>
              <a:pPr/>
              <a:t>6/21/2022</a:t>
            </a:fld>
            <a:endParaRPr lang="en-US"/>
          </a:p>
        </p:txBody>
      </p:sp>
      <p:sp>
        <p:nvSpPr>
          <p:cNvPr id="5" name="Footer Placeholder 4">
            <a:extLst>
              <a:ext uri="{FF2B5EF4-FFF2-40B4-BE49-F238E27FC236}">
                <a16:creationId xmlns:a16="http://schemas.microsoft.com/office/drawing/2014/main" id="{A855F6D3-5025-4906-ACBE-23FA4E0F62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C2DEA1-0785-4CEA-B6F1-F45BC0D3CDD2}"/>
              </a:ext>
            </a:extLst>
          </p:cNvPr>
          <p:cNvSpPr>
            <a:spLocks noGrp="1"/>
          </p:cNvSpPr>
          <p:nvPr>
            <p:ph type="sldNum" sz="quarter" idx="12"/>
          </p:nvPr>
        </p:nvSpPr>
        <p:spPr/>
        <p:txBody>
          <a:bodyPr/>
          <a:lstStyle/>
          <a:p>
            <a:fld id="{65C251A6-B550-4BE8-B3BA-DA9D45F97ABA}" type="slidenum">
              <a:rPr lang="en-US" smtClean="0"/>
              <a:pPr/>
              <a:t>‹#›</a:t>
            </a:fld>
            <a:endParaRPr lang="en-US"/>
          </a:p>
        </p:txBody>
      </p:sp>
      <p:pic>
        <p:nvPicPr>
          <p:cNvPr id="8" name="Picture 7">
            <a:extLst>
              <a:ext uri="{FF2B5EF4-FFF2-40B4-BE49-F238E27FC236}">
                <a16:creationId xmlns:a16="http://schemas.microsoft.com/office/drawing/2014/main" id="{A8E0604E-5FCA-4E77-B273-963F0B36370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96671" y="6289522"/>
            <a:ext cx="586171" cy="442432"/>
          </a:xfrm>
          <a:prstGeom prst="rect">
            <a:avLst/>
          </a:prstGeom>
        </p:spPr>
      </p:pic>
      <p:pic>
        <p:nvPicPr>
          <p:cNvPr id="10" name="Picture 9">
            <a:extLst>
              <a:ext uri="{FF2B5EF4-FFF2-40B4-BE49-F238E27FC236}">
                <a16:creationId xmlns:a16="http://schemas.microsoft.com/office/drawing/2014/main" id="{ECF06348-858D-4C59-A43D-7F3738FF0E7F}"/>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b="8312"/>
          <a:stretch/>
        </p:blipFill>
        <p:spPr>
          <a:xfrm>
            <a:off x="4841004" y="6083265"/>
            <a:ext cx="486776" cy="322903"/>
          </a:xfrm>
          <a:prstGeom prst="rect">
            <a:avLst/>
          </a:prstGeom>
        </p:spPr>
      </p:pic>
      <p:pic>
        <p:nvPicPr>
          <p:cNvPr id="11" name="Google Shape;161;p24">
            <a:extLst>
              <a:ext uri="{FF2B5EF4-FFF2-40B4-BE49-F238E27FC236}">
                <a16:creationId xmlns:a16="http://schemas.microsoft.com/office/drawing/2014/main" id="{A557777B-0AAB-44C4-B8E1-B5A580B9967C}"/>
              </a:ext>
            </a:extLst>
          </p:cNvPr>
          <p:cNvPicPr preferRelativeResize="0"/>
          <p:nvPr userDrawn="1"/>
        </p:nvPicPr>
        <p:blipFill>
          <a:blip r:embed="rId4">
            <a:alphaModFix/>
          </a:blip>
          <a:stretch>
            <a:fillRect/>
          </a:stretch>
        </p:blipFill>
        <p:spPr>
          <a:xfrm>
            <a:off x="0" y="54550"/>
            <a:ext cx="12115800" cy="6803450"/>
          </a:xfrm>
          <a:prstGeom prst="rect">
            <a:avLst/>
          </a:prstGeom>
          <a:noFill/>
          <a:ln>
            <a:noFill/>
          </a:ln>
        </p:spPr>
      </p:pic>
      <p:pic>
        <p:nvPicPr>
          <p:cNvPr id="7" name="Picture 6">
            <a:extLst>
              <a:ext uri="{FF2B5EF4-FFF2-40B4-BE49-F238E27FC236}">
                <a16:creationId xmlns:a16="http://schemas.microsoft.com/office/drawing/2014/main" id="{FB41497A-0EF0-45B6-9C44-3BBDA03736E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50316" y="5645020"/>
            <a:ext cx="5707222" cy="1076455"/>
          </a:xfrm>
          <a:prstGeom prst="rect">
            <a:avLst/>
          </a:prstGeom>
          <a:ln>
            <a:noFill/>
          </a:ln>
          <a:effectLst>
            <a:softEdge rad="112500"/>
          </a:effectLst>
        </p:spPr>
      </p:pic>
      <p:pic>
        <p:nvPicPr>
          <p:cNvPr id="9" name="Picture 8">
            <a:extLst>
              <a:ext uri="{FF2B5EF4-FFF2-40B4-BE49-F238E27FC236}">
                <a16:creationId xmlns:a16="http://schemas.microsoft.com/office/drawing/2014/main" id="{D21E89F6-DBC3-4096-B720-8DBD28E4F47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34462" y="5645020"/>
            <a:ext cx="5472760" cy="1038974"/>
          </a:xfrm>
          <a:prstGeom prst="rect">
            <a:avLst/>
          </a:prstGeom>
          <a:ln>
            <a:noFill/>
          </a:ln>
          <a:effectLst>
            <a:softEdge rad="112500"/>
          </a:effectLst>
        </p:spPr>
      </p:pic>
    </p:spTree>
    <p:extLst>
      <p:ext uri="{BB962C8B-B14F-4D97-AF65-F5344CB8AC3E}">
        <p14:creationId xmlns:p14="http://schemas.microsoft.com/office/powerpoint/2010/main" val="41462758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B90F6A5-6B71-4069-8526-03003AC40513}"/>
              </a:ext>
            </a:extLst>
          </p:cNvPr>
          <p:cNvSpPr>
            <a:spLocks noGrp="1"/>
          </p:cNvSpPr>
          <p:nvPr>
            <p:ph type="dt" sz="half" idx="10"/>
          </p:nvPr>
        </p:nvSpPr>
        <p:spPr/>
        <p:txBody>
          <a:bodyPr/>
          <a:lstStyle/>
          <a:p>
            <a:fld id="{4A8F1692-9F8D-411A-9C16-425555511FE8}" type="datetimeFigureOut">
              <a:rPr lang="en-US" smtClean="0"/>
              <a:pPr/>
              <a:t>6/21/2022</a:t>
            </a:fld>
            <a:endParaRPr lang="en-US"/>
          </a:p>
        </p:txBody>
      </p:sp>
      <p:sp>
        <p:nvSpPr>
          <p:cNvPr id="5" name="Footer Placeholder 4">
            <a:extLst>
              <a:ext uri="{FF2B5EF4-FFF2-40B4-BE49-F238E27FC236}">
                <a16:creationId xmlns:a16="http://schemas.microsoft.com/office/drawing/2014/main" id="{A855F6D3-5025-4906-ACBE-23FA4E0F62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C2DEA1-0785-4CEA-B6F1-F45BC0D3CDD2}"/>
              </a:ext>
            </a:extLst>
          </p:cNvPr>
          <p:cNvSpPr>
            <a:spLocks noGrp="1"/>
          </p:cNvSpPr>
          <p:nvPr>
            <p:ph type="sldNum" sz="quarter" idx="12"/>
          </p:nvPr>
        </p:nvSpPr>
        <p:spPr/>
        <p:txBody>
          <a:bodyPr/>
          <a:lstStyle/>
          <a:p>
            <a:fld id="{65C251A6-B550-4BE8-B3BA-DA9D45F97ABA}" type="slidenum">
              <a:rPr lang="en-US" smtClean="0"/>
              <a:pPr/>
              <a:t>‹#›</a:t>
            </a:fld>
            <a:endParaRPr lang="en-US"/>
          </a:p>
        </p:txBody>
      </p:sp>
      <p:pic>
        <p:nvPicPr>
          <p:cNvPr id="8" name="Picture 7">
            <a:extLst>
              <a:ext uri="{FF2B5EF4-FFF2-40B4-BE49-F238E27FC236}">
                <a16:creationId xmlns:a16="http://schemas.microsoft.com/office/drawing/2014/main" id="{A8E0604E-5FCA-4E77-B273-963F0B36370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96671" y="6289522"/>
            <a:ext cx="586171" cy="442432"/>
          </a:xfrm>
          <a:prstGeom prst="rect">
            <a:avLst/>
          </a:prstGeom>
        </p:spPr>
      </p:pic>
      <p:pic>
        <p:nvPicPr>
          <p:cNvPr id="10" name="Picture 9">
            <a:extLst>
              <a:ext uri="{FF2B5EF4-FFF2-40B4-BE49-F238E27FC236}">
                <a16:creationId xmlns:a16="http://schemas.microsoft.com/office/drawing/2014/main" id="{ECF06348-858D-4C59-A43D-7F3738FF0E7F}"/>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b="8312"/>
          <a:stretch/>
        </p:blipFill>
        <p:spPr>
          <a:xfrm>
            <a:off x="4841004" y="6083265"/>
            <a:ext cx="486776" cy="322903"/>
          </a:xfrm>
          <a:prstGeom prst="rect">
            <a:avLst/>
          </a:prstGeom>
        </p:spPr>
      </p:pic>
      <p:pic>
        <p:nvPicPr>
          <p:cNvPr id="11" name="Google Shape;161;p24">
            <a:extLst>
              <a:ext uri="{FF2B5EF4-FFF2-40B4-BE49-F238E27FC236}">
                <a16:creationId xmlns:a16="http://schemas.microsoft.com/office/drawing/2014/main" id="{A557777B-0AAB-44C4-B8E1-B5A580B9967C}"/>
              </a:ext>
            </a:extLst>
          </p:cNvPr>
          <p:cNvPicPr preferRelativeResize="0"/>
          <p:nvPr userDrawn="1"/>
        </p:nvPicPr>
        <p:blipFill>
          <a:blip r:embed="rId4">
            <a:alphaModFix/>
          </a:blip>
          <a:stretch>
            <a:fillRect/>
          </a:stretch>
        </p:blipFill>
        <p:spPr>
          <a:xfrm>
            <a:off x="0" y="54550"/>
            <a:ext cx="12115800" cy="6803450"/>
          </a:xfrm>
          <a:prstGeom prst="rect">
            <a:avLst/>
          </a:prstGeom>
          <a:noFill/>
          <a:ln>
            <a:noFill/>
          </a:ln>
        </p:spPr>
      </p:pic>
      <p:pic>
        <p:nvPicPr>
          <p:cNvPr id="7" name="Picture 6">
            <a:extLst>
              <a:ext uri="{FF2B5EF4-FFF2-40B4-BE49-F238E27FC236}">
                <a16:creationId xmlns:a16="http://schemas.microsoft.com/office/drawing/2014/main" id="{FB41497A-0EF0-45B6-9C44-3BBDA03736E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50316" y="5645020"/>
            <a:ext cx="5707222" cy="1076455"/>
          </a:xfrm>
          <a:prstGeom prst="rect">
            <a:avLst/>
          </a:prstGeom>
          <a:ln>
            <a:noFill/>
          </a:ln>
          <a:effectLst>
            <a:softEdge rad="112500"/>
          </a:effectLst>
        </p:spPr>
      </p:pic>
      <p:pic>
        <p:nvPicPr>
          <p:cNvPr id="9" name="Picture 8">
            <a:extLst>
              <a:ext uri="{FF2B5EF4-FFF2-40B4-BE49-F238E27FC236}">
                <a16:creationId xmlns:a16="http://schemas.microsoft.com/office/drawing/2014/main" id="{D21E89F6-DBC3-4096-B720-8DBD28E4F47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34462" y="5645020"/>
            <a:ext cx="5472760" cy="1038974"/>
          </a:xfrm>
          <a:prstGeom prst="rect">
            <a:avLst/>
          </a:prstGeom>
          <a:ln>
            <a:noFill/>
          </a:ln>
          <a:effectLst>
            <a:softEdge rad="112500"/>
          </a:effectLst>
        </p:spPr>
      </p:pic>
    </p:spTree>
    <p:extLst>
      <p:ext uri="{BB962C8B-B14F-4D97-AF65-F5344CB8AC3E}">
        <p14:creationId xmlns:p14="http://schemas.microsoft.com/office/powerpoint/2010/main" val="41462758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B90F6A5-6B71-4069-8526-03003AC40513}"/>
              </a:ext>
            </a:extLst>
          </p:cNvPr>
          <p:cNvSpPr>
            <a:spLocks noGrp="1"/>
          </p:cNvSpPr>
          <p:nvPr>
            <p:ph type="dt" sz="half" idx="10"/>
          </p:nvPr>
        </p:nvSpPr>
        <p:spPr/>
        <p:txBody>
          <a:bodyPr/>
          <a:lstStyle/>
          <a:p>
            <a:fld id="{4A8F1692-9F8D-411A-9C16-425555511FE8}" type="datetimeFigureOut">
              <a:rPr lang="en-US" smtClean="0"/>
              <a:pPr/>
              <a:t>6/21/2022</a:t>
            </a:fld>
            <a:endParaRPr lang="en-US"/>
          </a:p>
        </p:txBody>
      </p:sp>
      <p:sp>
        <p:nvSpPr>
          <p:cNvPr id="5" name="Footer Placeholder 4">
            <a:extLst>
              <a:ext uri="{FF2B5EF4-FFF2-40B4-BE49-F238E27FC236}">
                <a16:creationId xmlns:a16="http://schemas.microsoft.com/office/drawing/2014/main" id="{A855F6D3-5025-4906-ACBE-23FA4E0F62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C2DEA1-0785-4CEA-B6F1-F45BC0D3CDD2}"/>
              </a:ext>
            </a:extLst>
          </p:cNvPr>
          <p:cNvSpPr>
            <a:spLocks noGrp="1"/>
          </p:cNvSpPr>
          <p:nvPr>
            <p:ph type="sldNum" sz="quarter" idx="12"/>
          </p:nvPr>
        </p:nvSpPr>
        <p:spPr/>
        <p:txBody>
          <a:bodyPr/>
          <a:lstStyle/>
          <a:p>
            <a:fld id="{65C251A6-B550-4BE8-B3BA-DA9D45F97ABA}" type="slidenum">
              <a:rPr lang="en-US" smtClean="0"/>
              <a:pPr/>
              <a:t>‹#›</a:t>
            </a:fld>
            <a:endParaRPr lang="en-US"/>
          </a:p>
        </p:txBody>
      </p:sp>
      <p:pic>
        <p:nvPicPr>
          <p:cNvPr id="8" name="Picture 7">
            <a:extLst>
              <a:ext uri="{FF2B5EF4-FFF2-40B4-BE49-F238E27FC236}">
                <a16:creationId xmlns:a16="http://schemas.microsoft.com/office/drawing/2014/main" id="{A8E0604E-5FCA-4E77-B273-963F0B36370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96671" y="6289522"/>
            <a:ext cx="586171" cy="442432"/>
          </a:xfrm>
          <a:prstGeom prst="rect">
            <a:avLst/>
          </a:prstGeom>
        </p:spPr>
      </p:pic>
      <p:pic>
        <p:nvPicPr>
          <p:cNvPr id="10" name="Picture 9">
            <a:extLst>
              <a:ext uri="{FF2B5EF4-FFF2-40B4-BE49-F238E27FC236}">
                <a16:creationId xmlns:a16="http://schemas.microsoft.com/office/drawing/2014/main" id="{ECF06348-858D-4C59-A43D-7F3738FF0E7F}"/>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b="8312"/>
          <a:stretch/>
        </p:blipFill>
        <p:spPr>
          <a:xfrm>
            <a:off x="4841004" y="6083265"/>
            <a:ext cx="486776" cy="322903"/>
          </a:xfrm>
          <a:prstGeom prst="rect">
            <a:avLst/>
          </a:prstGeom>
        </p:spPr>
      </p:pic>
      <p:pic>
        <p:nvPicPr>
          <p:cNvPr id="11" name="Google Shape;161;p24">
            <a:extLst>
              <a:ext uri="{FF2B5EF4-FFF2-40B4-BE49-F238E27FC236}">
                <a16:creationId xmlns:a16="http://schemas.microsoft.com/office/drawing/2014/main" id="{A557777B-0AAB-44C4-B8E1-B5A580B9967C}"/>
              </a:ext>
            </a:extLst>
          </p:cNvPr>
          <p:cNvPicPr preferRelativeResize="0"/>
          <p:nvPr userDrawn="1"/>
        </p:nvPicPr>
        <p:blipFill>
          <a:blip r:embed="rId4">
            <a:alphaModFix/>
          </a:blip>
          <a:stretch>
            <a:fillRect/>
          </a:stretch>
        </p:blipFill>
        <p:spPr>
          <a:xfrm>
            <a:off x="0" y="54550"/>
            <a:ext cx="12115800" cy="6803450"/>
          </a:xfrm>
          <a:prstGeom prst="rect">
            <a:avLst/>
          </a:prstGeom>
          <a:noFill/>
          <a:ln>
            <a:noFill/>
          </a:ln>
        </p:spPr>
      </p:pic>
      <p:pic>
        <p:nvPicPr>
          <p:cNvPr id="7" name="Picture 6">
            <a:extLst>
              <a:ext uri="{FF2B5EF4-FFF2-40B4-BE49-F238E27FC236}">
                <a16:creationId xmlns:a16="http://schemas.microsoft.com/office/drawing/2014/main" id="{FB41497A-0EF0-45B6-9C44-3BBDA03736E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50316" y="5645020"/>
            <a:ext cx="5707222" cy="1076455"/>
          </a:xfrm>
          <a:prstGeom prst="rect">
            <a:avLst/>
          </a:prstGeom>
          <a:ln>
            <a:noFill/>
          </a:ln>
          <a:effectLst>
            <a:softEdge rad="112500"/>
          </a:effectLst>
        </p:spPr>
      </p:pic>
      <p:pic>
        <p:nvPicPr>
          <p:cNvPr id="9" name="Picture 8">
            <a:extLst>
              <a:ext uri="{FF2B5EF4-FFF2-40B4-BE49-F238E27FC236}">
                <a16:creationId xmlns:a16="http://schemas.microsoft.com/office/drawing/2014/main" id="{D21E89F6-DBC3-4096-B720-8DBD28E4F47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34462" y="5645020"/>
            <a:ext cx="5472760" cy="1038974"/>
          </a:xfrm>
          <a:prstGeom prst="rect">
            <a:avLst/>
          </a:prstGeom>
          <a:ln>
            <a:noFill/>
          </a:ln>
          <a:effectLst>
            <a:softEdge rad="112500"/>
          </a:effectLst>
        </p:spPr>
      </p:pic>
    </p:spTree>
    <p:extLst>
      <p:ext uri="{BB962C8B-B14F-4D97-AF65-F5344CB8AC3E}">
        <p14:creationId xmlns:p14="http://schemas.microsoft.com/office/powerpoint/2010/main" val="41462758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Main point">
  <p:cSld name="Main point">
    <p:spTree>
      <p:nvGrpSpPr>
        <p:cNvPr id="1" name="Shape 432"/>
        <p:cNvGrpSpPr/>
        <p:nvPr/>
      </p:nvGrpSpPr>
      <p:grpSpPr>
        <a:xfrm>
          <a:off x="0" y="0"/>
          <a:ext cx="0" cy="0"/>
          <a:chOff x="0" y="0"/>
          <a:chExt cx="0" cy="0"/>
        </a:xfrm>
      </p:grpSpPr>
      <p:sp>
        <p:nvSpPr>
          <p:cNvPr id="433" name="Google Shape;433;p8"/>
          <p:cNvSpPr/>
          <p:nvPr/>
        </p:nvSpPr>
        <p:spPr>
          <a:xfrm>
            <a:off x="-148033" y="-108533"/>
            <a:ext cx="7982933" cy="3493133"/>
          </a:xfrm>
          <a:custGeom>
            <a:avLst/>
            <a:gdLst/>
            <a:ahLst/>
            <a:cxnLst/>
            <a:rect l="l" t="t" r="r" b="b"/>
            <a:pathLst>
              <a:path w="239488" h="104794" extrusionOk="0">
                <a:moveTo>
                  <a:pt x="0" y="104794"/>
                </a:moveTo>
                <a:cubicBezTo>
                  <a:pt x="2365" y="88237"/>
                  <a:pt x="11979" y="69942"/>
                  <a:pt x="26939" y="62462"/>
                </a:cubicBezTo>
                <a:cubicBezTo>
                  <a:pt x="45200" y="53331"/>
                  <a:pt x="68221" y="56549"/>
                  <a:pt x="86145" y="46772"/>
                </a:cubicBezTo>
                <a:cubicBezTo>
                  <a:pt x="102509" y="37846"/>
                  <a:pt x="115129" y="21098"/>
                  <a:pt x="133213" y="16577"/>
                </a:cubicBezTo>
                <a:cubicBezTo>
                  <a:pt x="149622" y="12475"/>
                  <a:pt x="166305" y="29668"/>
                  <a:pt x="182946" y="26642"/>
                </a:cubicBezTo>
                <a:cubicBezTo>
                  <a:pt x="190869" y="25201"/>
                  <a:pt x="198834" y="23140"/>
                  <a:pt x="206036" y="19538"/>
                </a:cubicBezTo>
                <a:cubicBezTo>
                  <a:pt x="217585" y="13762"/>
                  <a:pt x="226960" y="3132"/>
                  <a:pt x="239488" y="0"/>
                </a:cubicBezTo>
              </a:path>
            </a:pathLst>
          </a:custGeom>
          <a:noFill/>
          <a:ln w="19050" cap="flat" cmpd="sng">
            <a:solidFill>
              <a:schemeClr val="accent1"/>
            </a:solidFill>
            <a:prstDash val="solid"/>
            <a:round/>
            <a:headEnd type="none" w="med" len="med"/>
            <a:tailEnd type="none" w="med" len="med"/>
          </a:ln>
        </p:spPr>
      </p:sp>
      <p:sp>
        <p:nvSpPr>
          <p:cNvPr id="434" name="Google Shape;434;p8"/>
          <p:cNvSpPr/>
          <p:nvPr/>
        </p:nvSpPr>
        <p:spPr>
          <a:xfrm>
            <a:off x="5752834" y="4207570"/>
            <a:ext cx="7607933" cy="2768833"/>
          </a:xfrm>
          <a:custGeom>
            <a:avLst/>
            <a:gdLst/>
            <a:ahLst/>
            <a:cxnLst/>
            <a:rect l="l" t="t" r="r" b="b"/>
            <a:pathLst>
              <a:path w="228238" h="83065" extrusionOk="0">
                <a:moveTo>
                  <a:pt x="228238" y="11722"/>
                </a:moveTo>
                <a:cubicBezTo>
                  <a:pt x="222033" y="-689"/>
                  <a:pt x="199515" y="-3009"/>
                  <a:pt x="187386" y="3730"/>
                </a:cubicBezTo>
                <a:cubicBezTo>
                  <a:pt x="180472" y="7571"/>
                  <a:pt x="177201" y="15835"/>
                  <a:pt x="171992" y="21787"/>
                </a:cubicBezTo>
                <a:cubicBezTo>
                  <a:pt x="165624" y="29065"/>
                  <a:pt x="157661" y="35561"/>
                  <a:pt x="148606" y="38957"/>
                </a:cubicBezTo>
                <a:cubicBezTo>
                  <a:pt x="124907" y="47844"/>
                  <a:pt x="97376" y="37549"/>
                  <a:pt x="72823" y="43694"/>
                </a:cubicBezTo>
                <a:cubicBezTo>
                  <a:pt x="46054" y="50394"/>
                  <a:pt x="26179" y="74339"/>
                  <a:pt x="0" y="83065"/>
                </a:cubicBezTo>
              </a:path>
            </a:pathLst>
          </a:custGeom>
          <a:noFill/>
          <a:ln w="19050" cap="flat" cmpd="sng">
            <a:solidFill>
              <a:schemeClr val="accent1"/>
            </a:solidFill>
            <a:prstDash val="solid"/>
            <a:round/>
            <a:headEnd type="none" w="med" len="med"/>
            <a:tailEnd type="none" w="med" len="med"/>
          </a:ln>
        </p:spPr>
      </p:sp>
      <p:sp>
        <p:nvSpPr>
          <p:cNvPr id="435" name="Google Shape;435;p8"/>
          <p:cNvSpPr txBox="1">
            <a:spLocks noGrp="1"/>
          </p:cNvSpPr>
          <p:nvPr>
            <p:ph type="title"/>
          </p:nvPr>
        </p:nvSpPr>
        <p:spPr>
          <a:xfrm>
            <a:off x="2007600" y="1780600"/>
            <a:ext cx="8176800" cy="3296800"/>
          </a:xfrm>
          <a:prstGeom prst="rect">
            <a:avLst/>
          </a:prstGeom>
        </p:spPr>
        <p:txBody>
          <a:bodyPr spcFirstLastPara="1" wrap="square" lIns="121897" tIns="121897" rIns="121897" bIns="121897" anchor="ctr" anchorCtr="0">
            <a:noAutofit/>
          </a:bodyPr>
          <a:lstStyle>
            <a:lvl1pPr lvl="0" algn="ctr">
              <a:spcBef>
                <a:spcPts val="0"/>
              </a:spcBef>
              <a:spcAft>
                <a:spcPts val="0"/>
              </a:spcAft>
              <a:buSzPts val="9600"/>
              <a:buNone/>
              <a:defRPr sz="12000"/>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endParaRPr/>
          </a:p>
        </p:txBody>
      </p:sp>
      <p:grpSp>
        <p:nvGrpSpPr>
          <p:cNvPr id="2" name="Google Shape;436;p8"/>
          <p:cNvGrpSpPr/>
          <p:nvPr/>
        </p:nvGrpSpPr>
        <p:grpSpPr>
          <a:xfrm rot="-918868">
            <a:off x="456053" y="3357150"/>
            <a:ext cx="2215564" cy="4251333"/>
            <a:chOff x="361278" y="2038239"/>
            <a:chExt cx="1344182" cy="2579484"/>
          </a:xfrm>
        </p:grpSpPr>
        <p:sp>
          <p:nvSpPr>
            <p:cNvPr id="437" name="Google Shape;437;p8"/>
            <p:cNvSpPr/>
            <p:nvPr/>
          </p:nvSpPr>
          <p:spPr>
            <a:xfrm rot="2700000">
              <a:off x="1201792" y="4410182"/>
              <a:ext cx="167947" cy="28032"/>
            </a:xfrm>
            <a:custGeom>
              <a:avLst/>
              <a:gdLst/>
              <a:ahLst/>
              <a:cxnLst/>
              <a:rect l="l" t="t" r="r" b="b"/>
              <a:pathLst>
                <a:path w="3403" h="568" extrusionOk="0">
                  <a:moveTo>
                    <a:pt x="33" y="0"/>
                  </a:moveTo>
                  <a:lnTo>
                    <a:pt x="33" y="67"/>
                  </a:lnTo>
                  <a:lnTo>
                    <a:pt x="33" y="334"/>
                  </a:lnTo>
                  <a:cubicBezTo>
                    <a:pt x="33" y="400"/>
                    <a:pt x="0" y="434"/>
                    <a:pt x="0" y="467"/>
                  </a:cubicBezTo>
                  <a:cubicBezTo>
                    <a:pt x="1034" y="567"/>
                    <a:pt x="2135" y="567"/>
                    <a:pt x="3169" y="567"/>
                  </a:cubicBezTo>
                  <a:cubicBezTo>
                    <a:pt x="3403" y="567"/>
                    <a:pt x="3403" y="134"/>
                    <a:pt x="3169" y="134"/>
                  </a:cubicBezTo>
                  <a:cubicBezTo>
                    <a:pt x="2068" y="134"/>
                    <a:pt x="1034" y="100"/>
                    <a:pt x="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8"/>
            <p:cNvSpPr/>
            <p:nvPr/>
          </p:nvSpPr>
          <p:spPr>
            <a:xfrm rot="2700000">
              <a:off x="1232309" y="3855106"/>
              <a:ext cx="329280" cy="543322"/>
            </a:xfrm>
            <a:custGeom>
              <a:avLst/>
              <a:gdLst/>
              <a:ahLst/>
              <a:cxnLst/>
              <a:rect l="l" t="t" r="r" b="b"/>
              <a:pathLst>
                <a:path w="6672" h="11009" extrusionOk="0">
                  <a:moveTo>
                    <a:pt x="1835" y="1"/>
                  </a:moveTo>
                  <a:cubicBezTo>
                    <a:pt x="33" y="1"/>
                    <a:pt x="0" y="2702"/>
                    <a:pt x="0" y="3837"/>
                  </a:cubicBezTo>
                  <a:cubicBezTo>
                    <a:pt x="33" y="4804"/>
                    <a:pt x="167" y="5805"/>
                    <a:pt x="534" y="6705"/>
                  </a:cubicBezTo>
                  <a:cubicBezTo>
                    <a:pt x="1168" y="8240"/>
                    <a:pt x="2302" y="9541"/>
                    <a:pt x="3202" y="10908"/>
                  </a:cubicBezTo>
                  <a:cubicBezTo>
                    <a:pt x="3302" y="10908"/>
                    <a:pt x="3436" y="10975"/>
                    <a:pt x="3536" y="10975"/>
                  </a:cubicBezTo>
                  <a:cubicBezTo>
                    <a:pt x="3603" y="10975"/>
                    <a:pt x="3603" y="10908"/>
                    <a:pt x="3636" y="10908"/>
                  </a:cubicBezTo>
                  <a:lnTo>
                    <a:pt x="3703" y="10908"/>
                  </a:lnTo>
                  <a:cubicBezTo>
                    <a:pt x="2368" y="8874"/>
                    <a:pt x="701" y="7172"/>
                    <a:pt x="467" y="4637"/>
                  </a:cubicBezTo>
                  <a:cubicBezTo>
                    <a:pt x="342" y="3420"/>
                    <a:pt x="188" y="423"/>
                    <a:pt x="1916" y="423"/>
                  </a:cubicBezTo>
                  <a:cubicBezTo>
                    <a:pt x="2035" y="423"/>
                    <a:pt x="2164" y="437"/>
                    <a:pt x="2302" y="468"/>
                  </a:cubicBezTo>
                  <a:cubicBezTo>
                    <a:pt x="6671" y="1368"/>
                    <a:pt x="3970" y="7906"/>
                    <a:pt x="3869" y="11008"/>
                  </a:cubicBezTo>
                  <a:cubicBezTo>
                    <a:pt x="3936" y="11008"/>
                    <a:pt x="3936" y="10975"/>
                    <a:pt x="3936" y="10975"/>
                  </a:cubicBezTo>
                  <a:cubicBezTo>
                    <a:pt x="3968" y="10896"/>
                    <a:pt x="4029" y="10862"/>
                    <a:pt x="4095" y="10862"/>
                  </a:cubicBezTo>
                  <a:cubicBezTo>
                    <a:pt x="4170" y="10862"/>
                    <a:pt x="4250" y="10905"/>
                    <a:pt x="4303" y="10975"/>
                  </a:cubicBezTo>
                  <a:cubicBezTo>
                    <a:pt x="4303" y="8707"/>
                    <a:pt x="5170" y="6472"/>
                    <a:pt x="5170" y="4204"/>
                  </a:cubicBezTo>
                  <a:cubicBezTo>
                    <a:pt x="5170" y="2235"/>
                    <a:pt x="4103" y="34"/>
                    <a:pt x="18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8"/>
            <p:cNvSpPr/>
            <p:nvPr/>
          </p:nvSpPr>
          <p:spPr>
            <a:xfrm rot="2700000">
              <a:off x="1236052" y="4352196"/>
              <a:ext cx="1678" cy="6613"/>
            </a:xfrm>
            <a:custGeom>
              <a:avLst/>
              <a:gdLst/>
              <a:ahLst/>
              <a:cxnLst/>
              <a:rect l="l" t="t" r="r" b="b"/>
              <a:pathLst>
                <a:path w="34" h="134" extrusionOk="0">
                  <a:moveTo>
                    <a:pt x="0" y="0"/>
                  </a:moveTo>
                  <a:lnTo>
                    <a:pt x="0" y="134"/>
                  </a:lnTo>
                  <a:cubicBezTo>
                    <a:pt x="33" y="67"/>
                    <a:pt x="0" y="34"/>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8"/>
            <p:cNvSpPr/>
            <p:nvPr/>
          </p:nvSpPr>
          <p:spPr>
            <a:xfrm rot="2700000">
              <a:off x="1217674" y="4352826"/>
              <a:ext cx="11598" cy="18162"/>
            </a:xfrm>
            <a:custGeom>
              <a:avLst/>
              <a:gdLst/>
              <a:ahLst/>
              <a:cxnLst/>
              <a:rect l="l" t="t" r="r" b="b"/>
              <a:pathLst>
                <a:path w="235" h="368" extrusionOk="0">
                  <a:moveTo>
                    <a:pt x="201" y="0"/>
                  </a:moveTo>
                  <a:cubicBezTo>
                    <a:pt x="168" y="0"/>
                    <a:pt x="168" y="34"/>
                    <a:pt x="168" y="34"/>
                  </a:cubicBezTo>
                  <a:cubicBezTo>
                    <a:pt x="101" y="167"/>
                    <a:pt x="34" y="234"/>
                    <a:pt x="1" y="367"/>
                  </a:cubicBezTo>
                  <a:lnTo>
                    <a:pt x="201" y="367"/>
                  </a:lnTo>
                  <a:cubicBezTo>
                    <a:pt x="234" y="334"/>
                    <a:pt x="234" y="300"/>
                    <a:pt x="234" y="234"/>
                  </a:cubicBezTo>
                  <a:cubicBezTo>
                    <a:pt x="234" y="134"/>
                    <a:pt x="201" y="34"/>
                    <a:pt x="2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8"/>
            <p:cNvSpPr/>
            <p:nvPr/>
          </p:nvSpPr>
          <p:spPr>
            <a:xfrm rot="2700000">
              <a:off x="1234883" y="4355019"/>
              <a:ext cx="1678" cy="3307"/>
            </a:xfrm>
            <a:custGeom>
              <a:avLst/>
              <a:gdLst/>
              <a:ahLst/>
              <a:cxnLst/>
              <a:rect l="l" t="t" r="r" b="b"/>
              <a:pathLst>
                <a:path w="34" h="67" extrusionOk="0">
                  <a:moveTo>
                    <a:pt x="0" y="0"/>
                  </a:moveTo>
                  <a:cubicBezTo>
                    <a:pt x="0" y="0"/>
                    <a:pt x="33" y="0"/>
                    <a:pt x="0" y="0"/>
                  </a:cubicBezTo>
                  <a:cubicBezTo>
                    <a:pt x="33" y="67"/>
                    <a:pt x="33" y="67"/>
                    <a:pt x="0" y="0"/>
                  </a:cubicBezTo>
                  <a:cubicBezTo>
                    <a:pt x="0" y="67"/>
                    <a:pt x="0" y="67"/>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8"/>
            <p:cNvSpPr/>
            <p:nvPr/>
          </p:nvSpPr>
          <p:spPr>
            <a:xfrm rot="2700000">
              <a:off x="1213258" y="4345387"/>
              <a:ext cx="18162" cy="21419"/>
            </a:xfrm>
            <a:custGeom>
              <a:avLst/>
              <a:gdLst/>
              <a:ahLst/>
              <a:cxnLst/>
              <a:rect l="l" t="t" r="r" b="b"/>
              <a:pathLst>
                <a:path w="368" h="434" extrusionOk="0">
                  <a:moveTo>
                    <a:pt x="34" y="0"/>
                  </a:moveTo>
                  <a:cubicBezTo>
                    <a:pt x="100" y="100"/>
                    <a:pt x="100" y="234"/>
                    <a:pt x="0" y="300"/>
                  </a:cubicBezTo>
                  <a:lnTo>
                    <a:pt x="0" y="334"/>
                  </a:lnTo>
                  <a:lnTo>
                    <a:pt x="0" y="434"/>
                  </a:lnTo>
                  <a:lnTo>
                    <a:pt x="167" y="434"/>
                  </a:lnTo>
                  <a:cubicBezTo>
                    <a:pt x="200" y="300"/>
                    <a:pt x="234" y="234"/>
                    <a:pt x="334" y="100"/>
                  </a:cubicBezTo>
                  <a:cubicBezTo>
                    <a:pt x="367" y="67"/>
                    <a:pt x="367" y="67"/>
                    <a:pt x="3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8"/>
            <p:cNvSpPr/>
            <p:nvPr/>
          </p:nvSpPr>
          <p:spPr>
            <a:xfrm rot="2700000">
              <a:off x="1220207" y="4338740"/>
              <a:ext cx="21468" cy="12832"/>
            </a:xfrm>
            <a:custGeom>
              <a:avLst/>
              <a:gdLst/>
              <a:ahLst/>
              <a:cxnLst/>
              <a:rect l="l" t="t" r="r" b="b"/>
              <a:pathLst>
                <a:path w="435" h="260" extrusionOk="0">
                  <a:moveTo>
                    <a:pt x="254" y="0"/>
                  </a:moveTo>
                  <a:cubicBezTo>
                    <a:pt x="185" y="0"/>
                    <a:pt x="112" y="36"/>
                    <a:pt x="67" y="126"/>
                  </a:cubicBezTo>
                  <a:lnTo>
                    <a:pt x="0" y="160"/>
                  </a:lnTo>
                  <a:lnTo>
                    <a:pt x="67" y="193"/>
                  </a:lnTo>
                  <a:cubicBezTo>
                    <a:pt x="167" y="260"/>
                    <a:pt x="301" y="260"/>
                    <a:pt x="434" y="260"/>
                  </a:cubicBezTo>
                  <a:lnTo>
                    <a:pt x="434" y="126"/>
                  </a:lnTo>
                  <a:cubicBezTo>
                    <a:pt x="416" y="53"/>
                    <a:pt x="337" y="0"/>
                    <a:pt x="2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8"/>
            <p:cNvSpPr/>
            <p:nvPr/>
          </p:nvSpPr>
          <p:spPr>
            <a:xfrm rot="2700000">
              <a:off x="1208258" y="4364685"/>
              <a:ext cx="13226" cy="4738"/>
            </a:xfrm>
            <a:custGeom>
              <a:avLst/>
              <a:gdLst/>
              <a:ahLst/>
              <a:cxnLst/>
              <a:rect l="l" t="t" r="r" b="b"/>
              <a:pathLst>
                <a:path w="268" h="96" extrusionOk="0">
                  <a:moveTo>
                    <a:pt x="67" y="1"/>
                  </a:moveTo>
                  <a:cubicBezTo>
                    <a:pt x="67" y="34"/>
                    <a:pt x="67" y="34"/>
                    <a:pt x="0" y="67"/>
                  </a:cubicBezTo>
                  <a:cubicBezTo>
                    <a:pt x="30" y="87"/>
                    <a:pt x="62" y="95"/>
                    <a:pt x="93" y="95"/>
                  </a:cubicBezTo>
                  <a:cubicBezTo>
                    <a:pt x="170" y="95"/>
                    <a:pt x="244" y="48"/>
                    <a:pt x="2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8"/>
            <p:cNvSpPr/>
            <p:nvPr/>
          </p:nvSpPr>
          <p:spPr>
            <a:xfrm rot="2700000">
              <a:off x="1206562" y="4358245"/>
              <a:ext cx="8242" cy="4985"/>
            </a:xfrm>
            <a:custGeom>
              <a:avLst/>
              <a:gdLst/>
              <a:ahLst/>
              <a:cxnLst/>
              <a:rect l="l" t="t" r="r" b="b"/>
              <a:pathLst>
                <a:path w="167" h="101" extrusionOk="0">
                  <a:moveTo>
                    <a:pt x="0" y="0"/>
                  </a:moveTo>
                  <a:cubicBezTo>
                    <a:pt x="0" y="67"/>
                    <a:pt x="67" y="100"/>
                    <a:pt x="100" y="100"/>
                  </a:cubicBezTo>
                  <a:cubicBezTo>
                    <a:pt x="100" y="100"/>
                    <a:pt x="100" y="67"/>
                    <a:pt x="167" y="34"/>
                  </a:cubicBezTo>
                  <a:cubicBezTo>
                    <a:pt x="100" y="34"/>
                    <a:pt x="67" y="34"/>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8"/>
            <p:cNvSpPr/>
            <p:nvPr/>
          </p:nvSpPr>
          <p:spPr>
            <a:xfrm rot="2700000">
              <a:off x="1214686" y="4340520"/>
              <a:ext cx="8291" cy="14855"/>
            </a:xfrm>
            <a:custGeom>
              <a:avLst/>
              <a:gdLst/>
              <a:ahLst/>
              <a:cxnLst/>
              <a:rect l="l" t="t" r="r" b="b"/>
              <a:pathLst>
                <a:path w="168" h="301" extrusionOk="0">
                  <a:moveTo>
                    <a:pt x="101" y="0"/>
                  </a:moveTo>
                  <a:lnTo>
                    <a:pt x="101" y="0"/>
                  </a:lnTo>
                  <a:cubicBezTo>
                    <a:pt x="0" y="100"/>
                    <a:pt x="0" y="167"/>
                    <a:pt x="67" y="300"/>
                  </a:cubicBezTo>
                  <a:cubicBezTo>
                    <a:pt x="167" y="234"/>
                    <a:pt x="167" y="100"/>
                    <a:pt x="1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8"/>
            <p:cNvSpPr/>
            <p:nvPr/>
          </p:nvSpPr>
          <p:spPr>
            <a:xfrm rot="2700000">
              <a:off x="1223821" y="4341256"/>
              <a:ext cx="1678" cy="1727"/>
            </a:xfrm>
            <a:custGeom>
              <a:avLst/>
              <a:gdLst/>
              <a:ahLst/>
              <a:cxnLst/>
              <a:rect l="l" t="t" r="r" b="b"/>
              <a:pathLst>
                <a:path w="34" h="35" extrusionOk="0">
                  <a:moveTo>
                    <a:pt x="34" y="34"/>
                  </a:moveTo>
                  <a:cubicBezTo>
                    <a:pt x="0" y="34"/>
                    <a:pt x="0" y="34"/>
                    <a:pt x="34" y="34"/>
                  </a:cubicBezTo>
                  <a:cubicBezTo>
                    <a:pt x="0" y="1"/>
                    <a:pt x="0" y="1"/>
                    <a:pt x="34" y="34"/>
                  </a:cubicBezTo>
                  <a:cubicBezTo>
                    <a:pt x="0" y="1"/>
                    <a:pt x="0" y="1"/>
                    <a:pt x="34" y="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8"/>
            <p:cNvSpPr/>
            <p:nvPr/>
          </p:nvSpPr>
          <p:spPr>
            <a:xfrm rot="2700000">
              <a:off x="806879" y="4188035"/>
              <a:ext cx="326023" cy="368367"/>
            </a:xfrm>
            <a:custGeom>
              <a:avLst/>
              <a:gdLst/>
              <a:ahLst/>
              <a:cxnLst/>
              <a:rect l="l" t="t" r="r" b="b"/>
              <a:pathLst>
                <a:path w="6606" h="7464" extrusionOk="0">
                  <a:moveTo>
                    <a:pt x="6161" y="155"/>
                  </a:moveTo>
                  <a:cubicBezTo>
                    <a:pt x="5070" y="2356"/>
                    <a:pt x="4964" y="5476"/>
                    <a:pt x="2836" y="6839"/>
                  </a:cubicBezTo>
                  <a:cubicBezTo>
                    <a:pt x="2590" y="6999"/>
                    <a:pt x="2277" y="7086"/>
                    <a:pt x="1974" y="7086"/>
                  </a:cubicBezTo>
                  <a:cubicBezTo>
                    <a:pt x="1454" y="7086"/>
                    <a:pt x="964" y="6829"/>
                    <a:pt x="901" y="6239"/>
                  </a:cubicBezTo>
                  <a:cubicBezTo>
                    <a:pt x="868" y="5505"/>
                    <a:pt x="1268" y="4771"/>
                    <a:pt x="1602" y="4137"/>
                  </a:cubicBezTo>
                  <a:cubicBezTo>
                    <a:pt x="2561" y="2350"/>
                    <a:pt x="4374" y="1023"/>
                    <a:pt x="6161" y="155"/>
                  </a:cubicBezTo>
                  <a:close/>
                  <a:moveTo>
                    <a:pt x="5504" y="1"/>
                  </a:moveTo>
                  <a:cubicBezTo>
                    <a:pt x="3703" y="968"/>
                    <a:pt x="2035" y="2402"/>
                    <a:pt x="1068" y="4237"/>
                  </a:cubicBezTo>
                  <a:cubicBezTo>
                    <a:pt x="501" y="5305"/>
                    <a:pt x="1" y="7173"/>
                    <a:pt x="1702" y="7439"/>
                  </a:cubicBezTo>
                  <a:cubicBezTo>
                    <a:pt x="1810" y="7455"/>
                    <a:pt x="1915" y="7463"/>
                    <a:pt x="2017" y="7463"/>
                  </a:cubicBezTo>
                  <a:cubicBezTo>
                    <a:pt x="3401" y="7463"/>
                    <a:pt x="4278" y="6056"/>
                    <a:pt x="4837" y="4938"/>
                  </a:cubicBezTo>
                  <a:cubicBezTo>
                    <a:pt x="5538" y="3437"/>
                    <a:pt x="5838" y="1669"/>
                    <a:pt x="6605" y="234"/>
                  </a:cubicBezTo>
                  <a:lnTo>
                    <a:pt x="6505" y="101"/>
                  </a:lnTo>
                  <a:cubicBezTo>
                    <a:pt x="6464" y="87"/>
                    <a:pt x="6428" y="79"/>
                    <a:pt x="6391" y="79"/>
                  </a:cubicBezTo>
                  <a:cubicBezTo>
                    <a:pt x="6338" y="79"/>
                    <a:pt x="6283" y="95"/>
                    <a:pt x="6205" y="134"/>
                  </a:cubicBezTo>
                  <a:lnTo>
                    <a:pt x="6205" y="101"/>
                  </a:lnTo>
                  <a:cubicBezTo>
                    <a:pt x="5938" y="67"/>
                    <a:pt x="5738" y="67"/>
                    <a:pt x="55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8"/>
            <p:cNvSpPr/>
            <p:nvPr/>
          </p:nvSpPr>
          <p:spPr>
            <a:xfrm rot="2700000">
              <a:off x="1232847" y="3878509"/>
              <a:ext cx="320002" cy="522446"/>
            </a:xfrm>
            <a:custGeom>
              <a:avLst/>
              <a:gdLst/>
              <a:ahLst/>
              <a:cxnLst/>
              <a:rect l="l" t="t" r="r" b="b"/>
              <a:pathLst>
                <a:path w="6484" h="10586" extrusionOk="0">
                  <a:moveTo>
                    <a:pt x="1729" y="0"/>
                  </a:moveTo>
                  <a:cubicBezTo>
                    <a:pt x="1" y="0"/>
                    <a:pt x="155" y="3000"/>
                    <a:pt x="279" y="4248"/>
                  </a:cubicBezTo>
                  <a:cubicBezTo>
                    <a:pt x="580" y="6783"/>
                    <a:pt x="2214" y="8518"/>
                    <a:pt x="3548" y="10552"/>
                  </a:cubicBezTo>
                  <a:cubicBezTo>
                    <a:pt x="3615" y="10552"/>
                    <a:pt x="3648" y="10552"/>
                    <a:pt x="3715" y="10586"/>
                  </a:cubicBezTo>
                  <a:cubicBezTo>
                    <a:pt x="3782" y="7517"/>
                    <a:pt x="6484" y="946"/>
                    <a:pt x="2114" y="45"/>
                  </a:cubicBezTo>
                  <a:cubicBezTo>
                    <a:pt x="1976" y="15"/>
                    <a:pt x="1848" y="0"/>
                    <a:pt x="1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8"/>
            <p:cNvSpPr/>
            <p:nvPr/>
          </p:nvSpPr>
          <p:spPr>
            <a:xfrm rot="2700000">
              <a:off x="1198853" y="4348352"/>
              <a:ext cx="13226" cy="4985"/>
            </a:xfrm>
            <a:custGeom>
              <a:avLst/>
              <a:gdLst/>
              <a:ahLst/>
              <a:cxnLst/>
              <a:rect l="l" t="t" r="r" b="b"/>
              <a:pathLst>
                <a:path w="268" h="101" extrusionOk="0">
                  <a:moveTo>
                    <a:pt x="267" y="1"/>
                  </a:moveTo>
                  <a:cubicBezTo>
                    <a:pt x="167" y="1"/>
                    <a:pt x="100" y="1"/>
                    <a:pt x="0" y="101"/>
                  </a:cubicBezTo>
                  <a:lnTo>
                    <a:pt x="267" y="101"/>
                  </a:lnTo>
                  <a:lnTo>
                    <a:pt x="26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8"/>
            <p:cNvSpPr/>
            <p:nvPr/>
          </p:nvSpPr>
          <p:spPr>
            <a:xfrm rot="2700000">
              <a:off x="1225228" y="4339536"/>
              <a:ext cx="49" cy="1678"/>
            </a:xfrm>
            <a:custGeom>
              <a:avLst/>
              <a:gdLst/>
              <a:ahLst/>
              <a:cxnLst/>
              <a:rect l="l" t="t" r="r" b="b"/>
              <a:pathLst>
                <a:path w="1" h="34" extrusionOk="0">
                  <a:moveTo>
                    <a:pt x="0" y="34"/>
                  </a:moveTo>
                  <a:cubicBezTo>
                    <a:pt x="0" y="34"/>
                    <a:pt x="0" y="0"/>
                    <a:pt x="0" y="34"/>
                  </a:cubicBezTo>
                  <a:lnTo>
                    <a:pt x="0" y="3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8"/>
            <p:cNvSpPr/>
            <p:nvPr/>
          </p:nvSpPr>
          <p:spPr>
            <a:xfrm rot="2700000">
              <a:off x="1221237" y="4339511"/>
              <a:ext cx="3356" cy="1727"/>
            </a:xfrm>
            <a:custGeom>
              <a:avLst/>
              <a:gdLst/>
              <a:ahLst/>
              <a:cxnLst/>
              <a:rect l="l" t="t" r="r" b="b"/>
              <a:pathLst>
                <a:path w="68" h="35" extrusionOk="0">
                  <a:moveTo>
                    <a:pt x="67" y="1"/>
                  </a:moveTo>
                  <a:lnTo>
                    <a:pt x="67" y="1"/>
                  </a:lnTo>
                  <a:lnTo>
                    <a:pt x="67" y="1"/>
                  </a:lnTo>
                  <a:cubicBezTo>
                    <a:pt x="0" y="34"/>
                    <a:pt x="0" y="34"/>
                    <a:pt x="67" y="1"/>
                  </a:cubicBezTo>
                  <a:cubicBezTo>
                    <a:pt x="0" y="1"/>
                    <a:pt x="0" y="1"/>
                    <a:pt x="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8"/>
            <p:cNvSpPr/>
            <p:nvPr/>
          </p:nvSpPr>
          <p:spPr>
            <a:xfrm rot="2700000">
              <a:off x="1203807" y="4333969"/>
              <a:ext cx="14904" cy="19790"/>
            </a:xfrm>
            <a:custGeom>
              <a:avLst/>
              <a:gdLst/>
              <a:ahLst/>
              <a:cxnLst/>
              <a:rect l="l" t="t" r="r" b="b"/>
              <a:pathLst>
                <a:path w="302" h="401" extrusionOk="0">
                  <a:moveTo>
                    <a:pt x="301" y="0"/>
                  </a:moveTo>
                  <a:cubicBezTo>
                    <a:pt x="168" y="134"/>
                    <a:pt x="134" y="267"/>
                    <a:pt x="1" y="400"/>
                  </a:cubicBezTo>
                  <a:lnTo>
                    <a:pt x="34" y="400"/>
                  </a:lnTo>
                  <a:cubicBezTo>
                    <a:pt x="134" y="400"/>
                    <a:pt x="168" y="334"/>
                    <a:pt x="234" y="300"/>
                  </a:cubicBezTo>
                  <a:lnTo>
                    <a:pt x="301" y="300"/>
                  </a:lnTo>
                  <a:lnTo>
                    <a:pt x="3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8"/>
            <p:cNvSpPr/>
            <p:nvPr/>
          </p:nvSpPr>
          <p:spPr>
            <a:xfrm rot="2700000">
              <a:off x="1217844" y="4335786"/>
              <a:ext cx="8291" cy="4047"/>
            </a:xfrm>
            <a:custGeom>
              <a:avLst/>
              <a:gdLst/>
              <a:ahLst/>
              <a:cxnLst/>
              <a:rect l="l" t="t" r="r" b="b"/>
              <a:pathLst>
                <a:path w="168" h="82" extrusionOk="0">
                  <a:moveTo>
                    <a:pt x="37" y="1"/>
                  </a:moveTo>
                  <a:cubicBezTo>
                    <a:pt x="23" y="1"/>
                    <a:pt x="10" y="5"/>
                    <a:pt x="0" y="14"/>
                  </a:cubicBezTo>
                  <a:cubicBezTo>
                    <a:pt x="34" y="48"/>
                    <a:pt x="34" y="48"/>
                    <a:pt x="34" y="81"/>
                  </a:cubicBezTo>
                  <a:cubicBezTo>
                    <a:pt x="67" y="81"/>
                    <a:pt x="67" y="81"/>
                    <a:pt x="167" y="48"/>
                  </a:cubicBezTo>
                  <a:cubicBezTo>
                    <a:pt x="120" y="24"/>
                    <a:pt x="73" y="1"/>
                    <a:pt x="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8"/>
            <p:cNvSpPr/>
            <p:nvPr/>
          </p:nvSpPr>
          <p:spPr>
            <a:xfrm rot="2700000">
              <a:off x="1176787" y="4319730"/>
              <a:ext cx="44516" cy="21468"/>
            </a:xfrm>
            <a:custGeom>
              <a:avLst/>
              <a:gdLst/>
              <a:ahLst/>
              <a:cxnLst/>
              <a:rect l="l" t="t" r="r" b="b"/>
              <a:pathLst>
                <a:path w="902" h="435" extrusionOk="0">
                  <a:moveTo>
                    <a:pt x="801" y="1"/>
                  </a:moveTo>
                  <a:cubicBezTo>
                    <a:pt x="823" y="131"/>
                    <a:pt x="703" y="233"/>
                    <a:pt x="580" y="233"/>
                  </a:cubicBezTo>
                  <a:cubicBezTo>
                    <a:pt x="514" y="233"/>
                    <a:pt x="448" y="204"/>
                    <a:pt x="401" y="134"/>
                  </a:cubicBezTo>
                  <a:cubicBezTo>
                    <a:pt x="301" y="168"/>
                    <a:pt x="134" y="268"/>
                    <a:pt x="1" y="334"/>
                  </a:cubicBezTo>
                  <a:cubicBezTo>
                    <a:pt x="234" y="368"/>
                    <a:pt x="468" y="434"/>
                    <a:pt x="701" y="434"/>
                  </a:cubicBezTo>
                  <a:cubicBezTo>
                    <a:pt x="735" y="268"/>
                    <a:pt x="835" y="134"/>
                    <a:pt x="9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8"/>
            <p:cNvSpPr/>
            <p:nvPr/>
          </p:nvSpPr>
          <p:spPr>
            <a:xfrm rot="2700000">
              <a:off x="1197890" y="4326876"/>
              <a:ext cx="20876" cy="11154"/>
            </a:xfrm>
            <a:custGeom>
              <a:avLst/>
              <a:gdLst/>
              <a:ahLst/>
              <a:cxnLst/>
              <a:rect l="l" t="t" r="r" b="b"/>
              <a:pathLst>
                <a:path w="423" h="226" extrusionOk="0">
                  <a:moveTo>
                    <a:pt x="267" y="1"/>
                  </a:moveTo>
                  <a:lnTo>
                    <a:pt x="0" y="134"/>
                  </a:lnTo>
                  <a:cubicBezTo>
                    <a:pt x="44" y="199"/>
                    <a:pt x="105" y="226"/>
                    <a:pt x="166" y="226"/>
                  </a:cubicBezTo>
                  <a:cubicBezTo>
                    <a:pt x="294" y="226"/>
                    <a:pt x="423" y="113"/>
                    <a:pt x="4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8"/>
            <p:cNvSpPr/>
            <p:nvPr/>
          </p:nvSpPr>
          <p:spPr>
            <a:xfrm rot="2700000">
              <a:off x="1212366" y="4330794"/>
              <a:ext cx="8291" cy="1678"/>
            </a:xfrm>
            <a:custGeom>
              <a:avLst/>
              <a:gdLst/>
              <a:ahLst/>
              <a:cxnLst/>
              <a:rect l="l" t="t" r="r" b="b"/>
              <a:pathLst>
                <a:path w="168" h="34" extrusionOk="0">
                  <a:moveTo>
                    <a:pt x="67" y="0"/>
                  </a:moveTo>
                  <a:cubicBezTo>
                    <a:pt x="34" y="0"/>
                    <a:pt x="34" y="34"/>
                    <a:pt x="1" y="34"/>
                  </a:cubicBezTo>
                  <a:lnTo>
                    <a:pt x="167" y="34"/>
                  </a:lnTo>
                  <a:lnTo>
                    <a:pt x="1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8"/>
            <p:cNvSpPr/>
            <p:nvPr/>
          </p:nvSpPr>
          <p:spPr>
            <a:xfrm rot="2700000">
              <a:off x="1200189" y="4346754"/>
              <a:ext cx="49" cy="49"/>
            </a:xfrm>
            <a:custGeom>
              <a:avLst/>
              <a:gdLst/>
              <a:ahLst/>
              <a:cxnLst/>
              <a:rect l="l" t="t" r="r" b="b"/>
              <a:pathLst>
                <a:path w="1" h="1" extrusionOk="0">
                  <a:moveTo>
                    <a:pt x="0" y="0"/>
                  </a:moveTo>
                  <a:lnTo>
                    <a:pt x="0" y="0"/>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8"/>
            <p:cNvSpPr/>
            <p:nvPr/>
          </p:nvSpPr>
          <p:spPr>
            <a:xfrm rot="2700000">
              <a:off x="1196968" y="4321677"/>
              <a:ext cx="18112" cy="8291"/>
            </a:xfrm>
            <a:custGeom>
              <a:avLst/>
              <a:gdLst/>
              <a:ahLst/>
              <a:cxnLst/>
              <a:rect l="l" t="t" r="r" b="b"/>
              <a:pathLst>
                <a:path w="367" h="168" extrusionOk="0">
                  <a:moveTo>
                    <a:pt x="0" y="0"/>
                  </a:moveTo>
                  <a:cubicBezTo>
                    <a:pt x="33" y="34"/>
                    <a:pt x="67" y="134"/>
                    <a:pt x="100" y="167"/>
                  </a:cubicBezTo>
                  <a:lnTo>
                    <a:pt x="367" y="34"/>
                  </a:lnTo>
                  <a:cubicBezTo>
                    <a:pt x="234" y="34"/>
                    <a:pt x="100"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8"/>
            <p:cNvSpPr/>
            <p:nvPr/>
          </p:nvSpPr>
          <p:spPr>
            <a:xfrm rot="2700000">
              <a:off x="935391" y="4140376"/>
              <a:ext cx="337571" cy="85676"/>
            </a:xfrm>
            <a:custGeom>
              <a:avLst/>
              <a:gdLst/>
              <a:ahLst/>
              <a:cxnLst/>
              <a:rect l="l" t="t" r="r" b="b"/>
              <a:pathLst>
                <a:path w="6840" h="1736" extrusionOk="0">
                  <a:moveTo>
                    <a:pt x="268" y="1"/>
                  </a:moveTo>
                  <a:cubicBezTo>
                    <a:pt x="301" y="67"/>
                    <a:pt x="301" y="201"/>
                    <a:pt x="168" y="268"/>
                  </a:cubicBezTo>
                  <a:cubicBezTo>
                    <a:pt x="101" y="301"/>
                    <a:pt x="68" y="301"/>
                    <a:pt x="1" y="368"/>
                  </a:cubicBezTo>
                  <a:cubicBezTo>
                    <a:pt x="2102" y="1035"/>
                    <a:pt x="4237" y="1502"/>
                    <a:pt x="6439" y="1735"/>
                  </a:cubicBezTo>
                  <a:cubicBezTo>
                    <a:pt x="6572" y="1669"/>
                    <a:pt x="6739" y="1602"/>
                    <a:pt x="6839" y="1535"/>
                  </a:cubicBezTo>
                  <a:cubicBezTo>
                    <a:pt x="6806" y="1435"/>
                    <a:pt x="6772" y="1402"/>
                    <a:pt x="6739" y="1368"/>
                  </a:cubicBezTo>
                  <a:cubicBezTo>
                    <a:pt x="4504" y="1102"/>
                    <a:pt x="2303" y="668"/>
                    <a:pt x="2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8"/>
            <p:cNvSpPr/>
            <p:nvPr/>
          </p:nvSpPr>
          <p:spPr>
            <a:xfrm rot="2700000">
              <a:off x="854338" y="4205126"/>
              <a:ext cx="261815" cy="343049"/>
            </a:xfrm>
            <a:custGeom>
              <a:avLst/>
              <a:gdLst/>
              <a:ahLst/>
              <a:cxnLst/>
              <a:rect l="l" t="t" r="r" b="b"/>
              <a:pathLst>
                <a:path w="5305" h="6951" extrusionOk="0">
                  <a:moveTo>
                    <a:pt x="5304" y="1"/>
                  </a:moveTo>
                  <a:cubicBezTo>
                    <a:pt x="3503" y="868"/>
                    <a:pt x="1668" y="2202"/>
                    <a:pt x="768" y="4004"/>
                  </a:cubicBezTo>
                  <a:cubicBezTo>
                    <a:pt x="434" y="4571"/>
                    <a:pt x="1" y="5371"/>
                    <a:pt x="67" y="6072"/>
                  </a:cubicBezTo>
                  <a:cubicBezTo>
                    <a:pt x="88" y="6686"/>
                    <a:pt x="581" y="6951"/>
                    <a:pt x="1108" y="6951"/>
                  </a:cubicBezTo>
                  <a:cubicBezTo>
                    <a:pt x="1411" y="6951"/>
                    <a:pt x="1725" y="6864"/>
                    <a:pt x="1969" y="6706"/>
                  </a:cubicBezTo>
                  <a:cubicBezTo>
                    <a:pt x="4137" y="5338"/>
                    <a:pt x="4237" y="2169"/>
                    <a:pt x="53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8"/>
            <p:cNvSpPr/>
            <p:nvPr/>
          </p:nvSpPr>
          <p:spPr>
            <a:xfrm rot="2700000">
              <a:off x="999486" y="4029320"/>
              <a:ext cx="23097" cy="21419"/>
            </a:xfrm>
            <a:custGeom>
              <a:avLst/>
              <a:gdLst/>
              <a:ahLst/>
              <a:cxnLst/>
              <a:rect l="l" t="t" r="r" b="b"/>
              <a:pathLst>
                <a:path w="468" h="434" extrusionOk="0">
                  <a:moveTo>
                    <a:pt x="101" y="0"/>
                  </a:moveTo>
                  <a:cubicBezTo>
                    <a:pt x="34" y="0"/>
                    <a:pt x="34" y="67"/>
                    <a:pt x="1" y="67"/>
                  </a:cubicBezTo>
                  <a:cubicBezTo>
                    <a:pt x="34" y="100"/>
                    <a:pt x="34" y="167"/>
                    <a:pt x="101" y="234"/>
                  </a:cubicBezTo>
                  <a:cubicBezTo>
                    <a:pt x="101" y="267"/>
                    <a:pt x="101" y="334"/>
                    <a:pt x="34" y="367"/>
                  </a:cubicBezTo>
                  <a:cubicBezTo>
                    <a:pt x="101" y="367"/>
                    <a:pt x="134" y="434"/>
                    <a:pt x="168" y="434"/>
                  </a:cubicBezTo>
                  <a:cubicBezTo>
                    <a:pt x="268" y="400"/>
                    <a:pt x="301" y="400"/>
                    <a:pt x="334" y="334"/>
                  </a:cubicBezTo>
                  <a:cubicBezTo>
                    <a:pt x="468" y="267"/>
                    <a:pt x="468" y="133"/>
                    <a:pt x="434" y="67"/>
                  </a:cubicBezTo>
                  <a:cubicBezTo>
                    <a:pt x="301" y="67"/>
                    <a:pt x="201" y="0"/>
                    <a:pt x="1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8"/>
            <p:cNvSpPr/>
            <p:nvPr/>
          </p:nvSpPr>
          <p:spPr>
            <a:xfrm rot="2700000">
              <a:off x="1013060" y="4030628"/>
              <a:ext cx="11548" cy="5577"/>
            </a:xfrm>
            <a:custGeom>
              <a:avLst/>
              <a:gdLst/>
              <a:ahLst/>
              <a:cxnLst/>
              <a:rect l="l" t="t" r="r" b="b"/>
              <a:pathLst>
                <a:path w="234" h="113" extrusionOk="0">
                  <a:moveTo>
                    <a:pt x="88" y="0"/>
                  </a:moveTo>
                  <a:cubicBezTo>
                    <a:pt x="63" y="0"/>
                    <a:pt x="34" y="4"/>
                    <a:pt x="0" y="13"/>
                  </a:cubicBezTo>
                  <a:cubicBezTo>
                    <a:pt x="67" y="46"/>
                    <a:pt x="167" y="113"/>
                    <a:pt x="234" y="113"/>
                  </a:cubicBezTo>
                  <a:cubicBezTo>
                    <a:pt x="209" y="38"/>
                    <a:pt x="165" y="0"/>
                    <a:pt x="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8"/>
            <p:cNvSpPr/>
            <p:nvPr/>
          </p:nvSpPr>
          <p:spPr>
            <a:xfrm rot="2700000">
              <a:off x="1002459" y="3516651"/>
              <a:ext cx="232154" cy="508183"/>
            </a:xfrm>
            <a:custGeom>
              <a:avLst/>
              <a:gdLst/>
              <a:ahLst/>
              <a:cxnLst/>
              <a:rect l="l" t="t" r="r" b="b"/>
              <a:pathLst>
                <a:path w="4704" h="10297" extrusionOk="0">
                  <a:moveTo>
                    <a:pt x="2304" y="339"/>
                  </a:moveTo>
                  <a:cubicBezTo>
                    <a:pt x="2991" y="339"/>
                    <a:pt x="3662" y="1095"/>
                    <a:pt x="3903" y="1657"/>
                  </a:cubicBezTo>
                  <a:cubicBezTo>
                    <a:pt x="4303" y="2691"/>
                    <a:pt x="4237" y="3925"/>
                    <a:pt x="4170" y="4993"/>
                  </a:cubicBezTo>
                  <a:cubicBezTo>
                    <a:pt x="4137" y="6491"/>
                    <a:pt x="3638" y="8356"/>
                    <a:pt x="3935" y="9955"/>
                  </a:cubicBezTo>
                  <a:lnTo>
                    <a:pt x="3935" y="9955"/>
                  </a:lnTo>
                  <a:cubicBezTo>
                    <a:pt x="2425" y="9587"/>
                    <a:pt x="1733" y="6818"/>
                    <a:pt x="1435" y="5627"/>
                  </a:cubicBezTo>
                  <a:cubicBezTo>
                    <a:pt x="1101" y="4359"/>
                    <a:pt x="434" y="1357"/>
                    <a:pt x="1802" y="490"/>
                  </a:cubicBezTo>
                  <a:cubicBezTo>
                    <a:pt x="1966" y="384"/>
                    <a:pt x="2136" y="339"/>
                    <a:pt x="2304" y="339"/>
                  </a:cubicBezTo>
                  <a:close/>
                  <a:moveTo>
                    <a:pt x="2364" y="1"/>
                  </a:moveTo>
                  <a:cubicBezTo>
                    <a:pt x="2030" y="1"/>
                    <a:pt x="1702" y="102"/>
                    <a:pt x="1435" y="323"/>
                  </a:cubicBezTo>
                  <a:cubicBezTo>
                    <a:pt x="0" y="1457"/>
                    <a:pt x="734" y="4526"/>
                    <a:pt x="1101" y="5960"/>
                  </a:cubicBezTo>
                  <a:cubicBezTo>
                    <a:pt x="1401" y="6994"/>
                    <a:pt x="1902" y="8796"/>
                    <a:pt x="2836" y="9763"/>
                  </a:cubicBezTo>
                  <a:cubicBezTo>
                    <a:pt x="3236" y="9863"/>
                    <a:pt x="3636" y="10030"/>
                    <a:pt x="4003" y="10163"/>
                  </a:cubicBezTo>
                  <a:cubicBezTo>
                    <a:pt x="4003" y="10107"/>
                    <a:pt x="3979" y="10026"/>
                    <a:pt x="3972" y="9982"/>
                  </a:cubicBezTo>
                  <a:lnTo>
                    <a:pt x="3972" y="9982"/>
                  </a:lnTo>
                  <a:cubicBezTo>
                    <a:pt x="4016" y="9996"/>
                    <a:pt x="4078" y="9996"/>
                    <a:pt x="4103" y="9996"/>
                  </a:cubicBezTo>
                  <a:cubicBezTo>
                    <a:pt x="4270" y="9996"/>
                    <a:pt x="4337" y="10130"/>
                    <a:pt x="4303" y="10263"/>
                  </a:cubicBezTo>
                  <a:cubicBezTo>
                    <a:pt x="4370" y="10263"/>
                    <a:pt x="4403" y="10297"/>
                    <a:pt x="4437" y="10297"/>
                  </a:cubicBezTo>
                  <a:cubicBezTo>
                    <a:pt x="4203" y="9329"/>
                    <a:pt x="4370" y="8162"/>
                    <a:pt x="4437" y="7228"/>
                  </a:cubicBezTo>
                  <a:cubicBezTo>
                    <a:pt x="4570" y="5760"/>
                    <a:pt x="4704" y="4292"/>
                    <a:pt x="4570" y="2825"/>
                  </a:cubicBezTo>
                  <a:cubicBezTo>
                    <a:pt x="4470" y="1824"/>
                    <a:pt x="4203" y="890"/>
                    <a:pt x="3436" y="356"/>
                  </a:cubicBezTo>
                  <a:cubicBezTo>
                    <a:pt x="3119" y="127"/>
                    <a:pt x="2737" y="1"/>
                    <a:pt x="23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8"/>
            <p:cNvSpPr/>
            <p:nvPr/>
          </p:nvSpPr>
          <p:spPr>
            <a:xfrm rot="2700000">
              <a:off x="452906" y="3800718"/>
              <a:ext cx="526838" cy="318373"/>
            </a:xfrm>
            <a:custGeom>
              <a:avLst/>
              <a:gdLst/>
              <a:ahLst/>
              <a:cxnLst/>
              <a:rect l="l" t="t" r="r" b="b"/>
              <a:pathLst>
                <a:path w="10675" h="6451" extrusionOk="0">
                  <a:moveTo>
                    <a:pt x="9441" y="1"/>
                  </a:moveTo>
                  <a:cubicBezTo>
                    <a:pt x="7139" y="568"/>
                    <a:pt x="4937" y="1001"/>
                    <a:pt x="3003" y="2436"/>
                  </a:cubicBezTo>
                  <a:cubicBezTo>
                    <a:pt x="2069" y="3170"/>
                    <a:pt x="334" y="4771"/>
                    <a:pt x="1668" y="5938"/>
                  </a:cubicBezTo>
                  <a:cubicBezTo>
                    <a:pt x="2082" y="6304"/>
                    <a:pt x="2532" y="6450"/>
                    <a:pt x="2989" y="6450"/>
                  </a:cubicBezTo>
                  <a:cubicBezTo>
                    <a:pt x="4117" y="6450"/>
                    <a:pt x="5288" y="5559"/>
                    <a:pt x="6072" y="4871"/>
                  </a:cubicBezTo>
                  <a:cubicBezTo>
                    <a:pt x="7606" y="3503"/>
                    <a:pt x="8840" y="1368"/>
                    <a:pt x="10675" y="368"/>
                  </a:cubicBezTo>
                  <a:cubicBezTo>
                    <a:pt x="10642" y="368"/>
                    <a:pt x="10608" y="334"/>
                    <a:pt x="10575" y="334"/>
                  </a:cubicBezTo>
                  <a:cubicBezTo>
                    <a:pt x="10525" y="384"/>
                    <a:pt x="10441" y="409"/>
                    <a:pt x="10371" y="409"/>
                  </a:cubicBezTo>
                  <a:cubicBezTo>
                    <a:pt x="10300" y="409"/>
                    <a:pt x="10241" y="384"/>
                    <a:pt x="10241" y="334"/>
                  </a:cubicBezTo>
                  <a:cubicBezTo>
                    <a:pt x="10175" y="268"/>
                    <a:pt x="10175" y="268"/>
                    <a:pt x="10175" y="234"/>
                  </a:cubicBezTo>
                  <a:lnTo>
                    <a:pt x="10141" y="234"/>
                  </a:lnTo>
                  <a:cubicBezTo>
                    <a:pt x="9007" y="935"/>
                    <a:pt x="8173" y="2102"/>
                    <a:pt x="7306" y="3036"/>
                  </a:cubicBezTo>
                  <a:cubicBezTo>
                    <a:pt x="6239" y="4134"/>
                    <a:pt x="4701" y="6029"/>
                    <a:pt x="2995" y="6029"/>
                  </a:cubicBezTo>
                  <a:cubicBezTo>
                    <a:pt x="2887" y="6029"/>
                    <a:pt x="2779" y="6021"/>
                    <a:pt x="2669" y="6005"/>
                  </a:cubicBezTo>
                  <a:cubicBezTo>
                    <a:pt x="1" y="5538"/>
                    <a:pt x="3003" y="2903"/>
                    <a:pt x="3903" y="2336"/>
                  </a:cubicBezTo>
                  <a:cubicBezTo>
                    <a:pt x="5738" y="1068"/>
                    <a:pt x="7973" y="835"/>
                    <a:pt x="10108" y="234"/>
                  </a:cubicBezTo>
                  <a:lnTo>
                    <a:pt x="10141" y="234"/>
                  </a:lnTo>
                  <a:cubicBezTo>
                    <a:pt x="9908" y="168"/>
                    <a:pt x="9674" y="67"/>
                    <a:pt x="94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8"/>
            <p:cNvSpPr/>
            <p:nvPr/>
          </p:nvSpPr>
          <p:spPr>
            <a:xfrm rot="2700000">
              <a:off x="1010617" y="4023817"/>
              <a:ext cx="6663" cy="3356"/>
            </a:xfrm>
            <a:custGeom>
              <a:avLst/>
              <a:gdLst/>
              <a:ahLst/>
              <a:cxnLst/>
              <a:rect l="l" t="t" r="r" b="b"/>
              <a:pathLst>
                <a:path w="135" h="68" extrusionOk="0">
                  <a:moveTo>
                    <a:pt x="1" y="0"/>
                  </a:moveTo>
                  <a:cubicBezTo>
                    <a:pt x="1" y="34"/>
                    <a:pt x="34" y="67"/>
                    <a:pt x="34" y="67"/>
                  </a:cubicBezTo>
                  <a:cubicBezTo>
                    <a:pt x="101" y="67"/>
                    <a:pt x="101" y="34"/>
                    <a:pt x="134" y="34"/>
                  </a:cubicBezTo>
                  <a:cubicBezTo>
                    <a:pt x="101" y="34"/>
                    <a:pt x="34" y="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8"/>
            <p:cNvSpPr/>
            <p:nvPr/>
          </p:nvSpPr>
          <p:spPr>
            <a:xfrm rot="2700000">
              <a:off x="987026" y="4018980"/>
              <a:ext cx="24775" cy="16484"/>
            </a:xfrm>
            <a:custGeom>
              <a:avLst/>
              <a:gdLst/>
              <a:ahLst/>
              <a:cxnLst/>
              <a:rect l="l" t="t" r="r" b="b"/>
              <a:pathLst>
                <a:path w="502" h="334" extrusionOk="0">
                  <a:moveTo>
                    <a:pt x="334" y="0"/>
                  </a:moveTo>
                  <a:cubicBezTo>
                    <a:pt x="301" y="0"/>
                    <a:pt x="201" y="67"/>
                    <a:pt x="168" y="100"/>
                  </a:cubicBezTo>
                  <a:cubicBezTo>
                    <a:pt x="168" y="134"/>
                    <a:pt x="134" y="167"/>
                    <a:pt x="34" y="234"/>
                  </a:cubicBezTo>
                  <a:lnTo>
                    <a:pt x="1" y="234"/>
                  </a:lnTo>
                  <a:cubicBezTo>
                    <a:pt x="168" y="267"/>
                    <a:pt x="301" y="301"/>
                    <a:pt x="401" y="334"/>
                  </a:cubicBezTo>
                  <a:cubicBezTo>
                    <a:pt x="468" y="301"/>
                    <a:pt x="501" y="267"/>
                    <a:pt x="468" y="201"/>
                  </a:cubicBezTo>
                  <a:cubicBezTo>
                    <a:pt x="468" y="134"/>
                    <a:pt x="401" y="67"/>
                    <a:pt x="3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8"/>
            <p:cNvSpPr/>
            <p:nvPr/>
          </p:nvSpPr>
          <p:spPr>
            <a:xfrm rot="2700000">
              <a:off x="982859" y="4028058"/>
              <a:ext cx="21419" cy="10019"/>
            </a:xfrm>
            <a:custGeom>
              <a:avLst/>
              <a:gdLst/>
              <a:ahLst/>
              <a:cxnLst/>
              <a:rect l="l" t="t" r="r" b="b"/>
              <a:pathLst>
                <a:path w="434" h="203" extrusionOk="0">
                  <a:moveTo>
                    <a:pt x="0" y="1"/>
                  </a:moveTo>
                  <a:cubicBezTo>
                    <a:pt x="0" y="34"/>
                    <a:pt x="0" y="34"/>
                    <a:pt x="34" y="68"/>
                  </a:cubicBezTo>
                  <a:cubicBezTo>
                    <a:pt x="90" y="162"/>
                    <a:pt x="178" y="203"/>
                    <a:pt x="262" y="203"/>
                  </a:cubicBezTo>
                  <a:cubicBezTo>
                    <a:pt x="327" y="203"/>
                    <a:pt x="390" y="178"/>
                    <a:pt x="434" y="134"/>
                  </a:cubicBezTo>
                  <a:cubicBezTo>
                    <a:pt x="267" y="68"/>
                    <a:pt x="134" y="34"/>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8"/>
            <p:cNvSpPr/>
            <p:nvPr/>
          </p:nvSpPr>
          <p:spPr>
            <a:xfrm rot="2700000">
              <a:off x="1004586" y="4017596"/>
              <a:ext cx="8291" cy="9969"/>
            </a:xfrm>
            <a:custGeom>
              <a:avLst/>
              <a:gdLst/>
              <a:ahLst/>
              <a:cxnLst/>
              <a:rect l="l" t="t" r="r" b="b"/>
              <a:pathLst>
                <a:path w="168" h="202" extrusionOk="0">
                  <a:moveTo>
                    <a:pt x="67" y="1"/>
                  </a:moveTo>
                  <a:cubicBezTo>
                    <a:pt x="0" y="1"/>
                    <a:pt x="0" y="34"/>
                    <a:pt x="0" y="34"/>
                  </a:cubicBezTo>
                  <a:cubicBezTo>
                    <a:pt x="0" y="68"/>
                    <a:pt x="67" y="134"/>
                    <a:pt x="0" y="201"/>
                  </a:cubicBezTo>
                  <a:cubicBezTo>
                    <a:pt x="67" y="168"/>
                    <a:pt x="134" y="168"/>
                    <a:pt x="167" y="101"/>
                  </a:cubicBezTo>
                  <a:cubicBezTo>
                    <a:pt x="134" y="68"/>
                    <a:pt x="134" y="68"/>
                    <a:pt x="134" y="34"/>
                  </a:cubicBezTo>
                  <a:cubicBezTo>
                    <a:pt x="100" y="34"/>
                    <a:pt x="67" y="34"/>
                    <a:pt x="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8"/>
            <p:cNvSpPr/>
            <p:nvPr/>
          </p:nvSpPr>
          <p:spPr>
            <a:xfrm rot="2700000">
              <a:off x="998260" y="3995128"/>
              <a:ext cx="19790" cy="16484"/>
            </a:xfrm>
            <a:custGeom>
              <a:avLst/>
              <a:gdLst/>
              <a:ahLst/>
              <a:cxnLst/>
              <a:rect l="l" t="t" r="r" b="b"/>
              <a:pathLst>
                <a:path w="401" h="334" extrusionOk="0">
                  <a:moveTo>
                    <a:pt x="0" y="0"/>
                  </a:moveTo>
                  <a:cubicBezTo>
                    <a:pt x="0" y="67"/>
                    <a:pt x="33" y="167"/>
                    <a:pt x="33" y="201"/>
                  </a:cubicBezTo>
                  <a:cubicBezTo>
                    <a:pt x="133" y="234"/>
                    <a:pt x="167" y="234"/>
                    <a:pt x="234" y="267"/>
                  </a:cubicBezTo>
                  <a:lnTo>
                    <a:pt x="300" y="267"/>
                  </a:lnTo>
                  <a:cubicBezTo>
                    <a:pt x="334" y="267"/>
                    <a:pt x="367" y="334"/>
                    <a:pt x="400" y="334"/>
                  </a:cubicBezTo>
                  <a:cubicBezTo>
                    <a:pt x="400" y="234"/>
                    <a:pt x="367" y="67"/>
                    <a:pt x="200" y="67"/>
                  </a:cubicBezTo>
                  <a:cubicBezTo>
                    <a:pt x="167" y="67"/>
                    <a:pt x="67" y="34"/>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8"/>
            <p:cNvSpPr/>
            <p:nvPr/>
          </p:nvSpPr>
          <p:spPr>
            <a:xfrm rot="2700000">
              <a:off x="1005646" y="4011364"/>
              <a:ext cx="4985" cy="4985"/>
            </a:xfrm>
            <a:custGeom>
              <a:avLst/>
              <a:gdLst/>
              <a:ahLst/>
              <a:cxnLst/>
              <a:rect l="l" t="t" r="r" b="b"/>
              <a:pathLst>
                <a:path w="101" h="101" extrusionOk="0">
                  <a:moveTo>
                    <a:pt x="0" y="0"/>
                  </a:moveTo>
                  <a:lnTo>
                    <a:pt x="67" y="100"/>
                  </a:lnTo>
                  <a:cubicBezTo>
                    <a:pt x="100" y="100"/>
                    <a:pt x="100" y="100"/>
                    <a:pt x="100" y="67"/>
                  </a:cubicBezTo>
                  <a:cubicBezTo>
                    <a:pt x="67" y="0"/>
                    <a:pt x="34"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8"/>
            <p:cNvSpPr/>
            <p:nvPr/>
          </p:nvSpPr>
          <p:spPr>
            <a:xfrm rot="2700000">
              <a:off x="987658" y="4010477"/>
              <a:ext cx="16533" cy="14855"/>
            </a:xfrm>
            <a:custGeom>
              <a:avLst/>
              <a:gdLst/>
              <a:ahLst/>
              <a:cxnLst/>
              <a:rect l="l" t="t" r="r" b="b"/>
              <a:pathLst>
                <a:path w="335" h="301" extrusionOk="0">
                  <a:moveTo>
                    <a:pt x="301" y="1"/>
                  </a:moveTo>
                  <a:cubicBezTo>
                    <a:pt x="301" y="34"/>
                    <a:pt x="234" y="101"/>
                    <a:pt x="101" y="101"/>
                  </a:cubicBezTo>
                  <a:lnTo>
                    <a:pt x="1" y="101"/>
                  </a:lnTo>
                  <a:cubicBezTo>
                    <a:pt x="67" y="134"/>
                    <a:pt x="67" y="201"/>
                    <a:pt x="101" y="301"/>
                  </a:cubicBezTo>
                  <a:cubicBezTo>
                    <a:pt x="168" y="268"/>
                    <a:pt x="234" y="201"/>
                    <a:pt x="301" y="167"/>
                  </a:cubicBezTo>
                  <a:cubicBezTo>
                    <a:pt x="334" y="134"/>
                    <a:pt x="334" y="34"/>
                    <a:pt x="3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8"/>
            <p:cNvSpPr/>
            <p:nvPr/>
          </p:nvSpPr>
          <p:spPr>
            <a:xfrm rot="2700000">
              <a:off x="990388" y="4019850"/>
              <a:ext cx="9920" cy="6613"/>
            </a:xfrm>
            <a:custGeom>
              <a:avLst/>
              <a:gdLst/>
              <a:ahLst/>
              <a:cxnLst/>
              <a:rect l="l" t="t" r="r" b="b"/>
              <a:pathLst>
                <a:path w="201" h="134" extrusionOk="0">
                  <a:moveTo>
                    <a:pt x="200" y="0"/>
                  </a:moveTo>
                  <a:cubicBezTo>
                    <a:pt x="134" y="34"/>
                    <a:pt x="34" y="101"/>
                    <a:pt x="0" y="134"/>
                  </a:cubicBezTo>
                  <a:lnTo>
                    <a:pt x="100" y="134"/>
                  </a:lnTo>
                  <a:cubicBezTo>
                    <a:pt x="167" y="101"/>
                    <a:pt x="200" y="34"/>
                    <a:pt x="2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8"/>
            <p:cNvSpPr/>
            <p:nvPr/>
          </p:nvSpPr>
          <p:spPr>
            <a:xfrm rot="2700000">
              <a:off x="994865" y="4006203"/>
              <a:ext cx="14855" cy="8291"/>
            </a:xfrm>
            <a:custGeom>
              <a:avLst/>
              <a:gdLst/>
              <a:ahLst/>
              <a:cxnLst/>
              <a:rect l="l" t="t" r="r" b="b"/>
              <a:pathLst>
                <a:path w="301" h="168" extrusionOk="0">
                  <a:moveTo>
                    <a:pt x="1" y="0"/>
                  </a:moveTo>
                  <a:cubicBezTo>
                    <a:pt x="1" y="67"/>
                    <a:pt x="67" y="134"/>
                    <a:pt x="67" y="167"/>
                  </a:cubicBezTo>
                  <a:lnTo>
                    <a:pt x="134" y="167"/>
                  </a:lnTo>
                  <a:cubicBezTo>
                    <a:pt x="234" y="167"/>
                    <a:pt x="268" y="134"/>
                    <a:pt x="301" y="100"/>
                  </a:cubicBezTo>
                  <a:cubicBezTo>
                    <a:pt x="301" y="67"/>
                    <a:pt x="268" y="0"/>
                    <a:pt x="2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8"/>
            <p:cNvSpPr/>
            <p:nvPr/>
          </p:nvSpPr>
          <p:spPr>
            <a:xfrm rot="2700000">
              <a:off x="1023282" y="3532152"/>
              <a:ext cx="192672" cy="475018"/>
            </a:xfrm>
            <a:custGeom>
              <a:avLst/>
              <a:gdLst/>
              <a:ahLst/>
              <a:cxnLst/>
              <a:rect l="l" t="t" r="r" b="b"/>
              <a:pathLst>
                <a:path w="3904" h="9625" extrusionOk="0">
                  <a:moveTo>
                    <a:pt x="1887" y="1"/>
                  </a:moveTo>
                  <a:cubicBezTo>
                    <a:pt x="1714" y="1"/>
                    <a:pt x="1539" y="46"/>
                    <a:pt x="1368" y="151"/>
                  </a:cubicBezTo>
                  <a:cubicBezTo>
                    <a:pt x="1" y="1019"/>
                    <a:pt x="668" y="4021"/>
                    <a:pt x="1001" y="5288"/>
                  </a:cubicBezTo>
                  <a:cubicBezTo>
                    <a:pt x="1335" y="6489"/>
                    <a:pt x="2035" y="9291"/>
                    <a:pt x="3536" y="9625"/>
                  </a:cubicBezTo>
                  <a:cubicBezTo>
                    <a:pt x="3236" y="8024"/>
                    <a:pt x="3703" y="6156"/>
                    <a:pt x="3803" y="4655"/>
                  </a:cubicBezTo>
                  <a:cubicBezTo>
                    <a:pt x="3837" y="3587"/>
                    <a:pt x="3903" y="2353"/>
                    <a:pt x="3503" y="1319"/>
                  </a:cubicBezTo>
                  <a:cubicBezTo>
                    <a:pt x="3262" y="756"/>
                    <a:pt x="2591" y="1"/>
                    <a:pt x="18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8"/>
            <p:cNvSpPr/>
            <p:nvPr/>
          </p:nvSpPr>
          <p:spPr>
            <a:xfrm rot="2700000">
              <a:off x="998035" y="4002861"/>
              <a:ext cx="13226" cy="3356"/>
            </a:xfrm>
            <a:custGeom>
              <a:avLst/>
              <a:gdLst/>
              <a:ahLst/>
              <a:cxnLst/>
              <a:rect l="l" t="t" r="r" b="b"/>
              <a:pathLst>
                <a:path w="268" h="68" extrusionOk="0">
                  <a:moveTo>
                    <a:pt x="0" y="1"/>
                  </a:moveTo>
                  <a:lnTo>
                    <a:pt x="0" y="1"/>
                  </a:lnTo>
                  <a:cubicBezTo>
                    <a:pt x="34" y="34"/>
                    <a:pt x="34" y="34"/>
                    <a:pt x="34" y="67"/>
                  </a:cubicBezTo>
                  <a:lnTo>
                    <a:pt x="267" y="67"/>
                  </a:lnTo>
                  <a:cubicBezTo>
                    <a:pt x="167" y="67"/>
                    <a:pt x="100" y="34"/>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8"/>
            <p:cNvSpPr/>
            <p:nvPr/>
          </p:nvSpPr>
          <p:spPr>
            <a:xfrm rot="2700000">
              <a:off x="988081" y="4021369"/>
              <a:ext cx="1727" cy="49"/>
            </a:xfrm>
            <a:custGeom>
              <a:avLst/>
              <a:gdLst/>
              <a:ahLst/>
              <a:cxnLst/>
              <a:rect l="l" t="t" r="r" b="b"/>
              <a:pathLst>
                <a:path w="35" h="1" extrusionOk="0">
                  <a:moveTo>
                    <a:pt x="34" y="1"/>
                  </a:moveTo>
                  <a:cubicBezTo>
                    <a:pt x="34" y="1"/>
                    <a:pt x="1" y="1"/>
                    <a:pt x="34" y="1"/>
                  </a:cubicBezTo>
                  <a:cubicBezTo>
                    <a:pt x="1" y="1"/>
                    <a:pt x="1" y="1"/>
                    <a:pt x="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8"/>
            <p:cNvSpPr/>
            <p:nvPr/>
          </p:nvSpPr>
          <p:spPr>
            <a:xfrm rot="2700000">
              <a:off x="989513" y="4021963"/>
              <a:ext cx="49" cy="49"/>
            </a:xfrm>
            <a:custGeom>
              <a:avLst/>
              <a:gdLst/>
              <a:ahLst/>
              <a:cxnLst/>
              <a:rect l="l" t="t" r="r" b="b"/>
              <a:pathLst>
                <a:path w="1" h="1" extrusionOk="0">
                  <a:moveTo>
                    <a:pt x="0" y="1"/>
                  </a:moveTo>
                  <a:lnTo>
                    <a:pt x="0" y="1"/>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8"/>
            <p:cNvSpPr/>
            <p:nvPr/>
          </p:nvSpPr>
          <p:spPr>
            <a:xfrm rot="2700000">
              <a:off x="965794" y="3995704"/>
              <a:ext cx="34645" cy="16484"/>
            </a:xfrm>
            <a:custGeom>
              <a:avLst/>
              <a:gdLst/>
              <a:ahLst/>
              <a:cxnLst/>
              <a:rect l="l" t="t" r="r" b="b"/>
              <a:pathLst>
                <a:path w="702" h="334" extrusionOk="0">
                  <a:moveTo>
                    <a:pt x="301" y="0"/>
                  </a:moveTo>
                  <a:cubicBezTo>
                    <a:pt x="201" y="34"/>
                    <a:pt x="67" y="34"/>
                    <a:pt x="1" y="67"/>
                  </a:cubicBezTo>
                  <a:cubicBezTo>
                    <a:pt x="201" y="167"/>
                    <a:pt x="468" y="234"/>
                    <a:pt x="701" y="334"/>
                  </a:cubicBezTo>
                  <a:cubicBezTo>
                    <a:pt x="668" y="234"/>
                    <a:pt x="668" y="167"/>
                    <a:pt x="634" y="67"/>
                  </a:cubicBezTo>
                  <a:cubicBezTo>
                    <a:pt x="501" y="67"/>
                    <a:pt x="401" y="34"/>
                    <a:pt x="3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8"/>
            <p:cNvSpPr/>
            <p:nvPr/>
          </p:nvSpPr>
          <p:spPr>
            <a:xfrm rot="2700000">
              <a:off x="981609" y="3999207"/>
              <a:ext cx="18162" cy="8291"/>
            </a:xfrm>
            <a:custGeom>
              <a:avLst/>
              <a:gdLst/>
              <a:ahLst/>
              <a:cxnLst/>
              <a:rect l="l" t="t" r="r" b="b"/>
              <a:pathLst>
                <a:path w="368" h="168" extrusionOk="0">
                  <a:moveTo>
                    <a:pt x="301" y="1"/>
                  </a:moveTo>
                  <a:cubicBezTo>
                    <a:pt x="234" y="1"/>
                    <a:pt x="101" y="34"/>
                    <a:pt x="1" y="68"/>
                  </a:cubicBezTo>
                  <a:cubicBezTo>
                    <a:pt x="101" y="101"/>
                    <a:pt x="234" y="168"/>
                    <a:pt x="367" y="168"/>
                  </a:cubicBezTo>
                  <a:cubicBezTo>
                    <a:pt x="367" y="101"/>
                    <a:pt x="301" y="34"/>
                    <a:pt x="3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8"/>
            <p:cNvSpPr/>
            <p:nvPr/>
          </p:nvSpPr>
          <p:spPr>
            <a:xfrm rot="2700000">
              <a:off x="958336" y="3964890"/>
              <a:ext cx="57693" cy="28032"/>
            </a:xfrm>
            <a:custGeom>
              <a:avLst/>
              <a:gdLst/>
              <a:ahLst/>
              <a:cxnLst/>
              <a:rect l="l" t="t" r="r" b="b"/>
              <a:pathLst>
                <a:path w="1169" h="568" extrusionOk="0">
                  <a:moveTo>
                    <a:pt x="1" y="1"/>
                  </a:moveTo>
                  <a:lnTo>
                    <a:pt x="1" y="1"/>
                  </a:lnTo>
                  <a:cubicBezTo>
                    <a:pt x="234" y="234"/>
                    <a:pt x="535" y="434"/>
                    <a:pt x="868" y="568"/>
                  </a:cubicBezTo>
                  <a:cubicBezTo>
                    <a:pt x="935" y="534"/>
                    <a:pt x="1068" y="534"/>
                    <a:pt x="1168" y="501"/>
                  </a:cubicBezTo>
                  <a:cubicBezTo>
                    <a:pt x="1102" y="434"/>
                    <a:pt x="1102" y="434"/>
                    <a:pt x="1102" y="401"/>
                  </a:cubicBezTo>
                  <a:cubicBezTo>
                    <a:pt x="701" y="234"/>
                    <a:pt x="335" y="10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8"/>
            <p:cNvSpPr/>
            <p:nvPr/>
          </p:nvSpPr>
          <p:spPr>
            <a:xfrm rot="2700000">
              <a:off x="716171" y="3698050"/>
              <a:ext cx="391859" cy="192672"/>
            </a:xfrm>
            <a:custGeom>
              <a:avLst/>
              <a:gdLst/>
              <a:ahLst/>
              <a:cxnLst/>
              <a:rect l="l" t="t" r="r" b="b"/>
              <a:pathLst>
                <a:path w="7940" h="3904" extrusionOk="0">
                  <a:moveTo>
                    <a:pt x="468" y="1"/>
                  </a:moveTo>
                  <a:cubicBezTo>
                    <a:pt x="446" y="90"/>
                    <a:pt x="334" y="134"/>
                    <a:pt x="243" y="134"/>
                  </a:cubicBezTo>
                  <a:cubicBezTo>
                    <a:pt x="197" y="134"/>
                    <a:pt x="157" y="123"/>
                    <a:pt x="134" y="101"/>
                  </a:cubicBezTo>
                  <a:lnTo>
                    <a:pt x="1" y="234"/>
                  </a:lnTo>
                  <a:cubicBezTo>
                    <a:pt x="34" y="268"/>
                    <a:pt x="101" y="268"/>
                    <a:pt x="134" y="301"/>
                  </a:cubicBezTo>
                  <a:cubicBezTo>
                    <a:pt x="161" y="291"/>
                    <a:pt x="187" y="286"/>
                    <a:pt x="213" y="286"/>
                  </a:cubicBezTo>
                  <a:cubicBezTo>
                    <a:pt x="350" y="286"/>
                    <a:pt x="468" y="417"/>
                    <a:pt x="468" y="501"/>
                  </a:cubicBezTo>
                  <a:cubicBezTo>
                    <a:pt x="2703" y="1836"/>
                    <a:pt x="5138" y="3003"/>
                    <a:pt x="7640" y="3904"/>
                  </a:cubicBezTo>
                  <a:cubicBezTo>
                    <a:pt x="7706" y="3837"/>
                    <a:pt x="7840" y="3837"/>
                    <a:pt x="7940" y="3804"/>
                  </a:cubicBezTo>
                  <a:cubicBezTo>
                    <a:pt x="7606" y="3670"/>
                    <a:pt x="7306" y="3470"/>
                    <a:pt x="7106" y="3270"/>
                  </a:cubicBezTo>
                  <a:cubicBezTo>
                    <a:pt x="4771" y="2403"/>
                    <a:pt x="2536" y="1302"/>
                    <a:pt x="4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8"/>
            <p:cNvSpPr/>
            <p:nvPr/>
          </p:nvSpPr>
          <p:spPr>
            <a:xfrm rot="2700000">
              <a:off x="460552" y="3802165"/>
              <a:ext cx="500484" cy="284665"/>
            </a:xfrm>
            <a:custGeom>
              <a:avLst/>
              <a:gdLst/>
              <a:ahLst/>
              <a:cxnLst/>
              <a:rect l="l" t="t" r="r" b="b"/>
              <a:pathLst>
                <a:path w="10141" h="5768" extrusionOk="0">
                  <a:moveTo>
                    <a:pt x="10141" y="1"/>
                  </a:moveTo>
                  <a:cubicBezTo>
                    <a:pt x="8006" y="568"/>
                    <a:pt x="5771" y="835"/>
                    <a:pt x="3870" y="2069"/>
                  </a:cubicBezTo>
                  <a:cubicBezTo>
                    <a:pt x="3002" y="2669"/>
                    <a:pt x="0" y="5305"/>
                    <a:pt x="2669" y="5738"/>
                  </a:cubicBezTo>
                  <a:cubicBezTo>
                    <a:pt x="2791" y="5758"/>
                    <a:pt x="2912" y="5768"/>
                    <a:pt x="3033" y="5768"/>
                  </a:cubicBezTo>
                  <a:cubicBezTo>
                    <a:pt x="4727" y="5768"/>
                    <a:pt x="6278" y="3893"/>
                    <a:pt x="7305" y="2803"/>
                  </a:cubicBezTo>
                  <a:cubicBezTo>
                    <a:pt x="8173" y="1869"/>
                    <a:pt x="9040" y="701"/>
                    <a:pt x="101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8"/>
            <p:cNvSpPr/>
            <p:nvPr/>
          </p:nvSpPr>
          <p:spPr>
            <a:xfrm rot="2700000">
              <a:off x="880032" y="3124807"/>
              <a:ext cx="220408" cy="502803"/>
            </a:xfrm>
            <a:custGeom>
              <a:avLst/>
              <a:gdLst/>
              <a:ahLst/>
              <a:cxnLst/>
              <a:rect l="l" t="t" r="r" b="b"/>
              <a:pathLst>
                <a:path w="4466" h="10188" extrusionOk="0">
                  <a:moveTo>
                    <a:pt x="2321" y="1"/>
                  </a:moveTo>
                  <a:cubicBezTo>
                    <a:pt x="2099" y="1"/>
                    <a:pt x="1859" y="46"/>
                    <a:pt x="1601" y="147"/>
                  </a:cubicBezTo>
                  <a:cubicBezTo>
                    <a:pt x="0" y="714"/>
                    <a:pt x="567" y="3583"/>
                    <a:pt x="801" y="4683"/>
                  </a:cubicBezTo>
                  <a:cubicBezTo>
                    <a:pt x="1068" y="6084"/>
                    <a:pt x="1435" y="7852"/>
                    <a:pt x="2169" y="9220"/>
                  </a:cubicBezTo>
                  <a:cubicBezTo>
                    <a:pt x="2469" y="9420"/>
                    <a:pt x="2736" y="9587"/>
                    <a:pt x="3002" y="9754"/>
                  </a:cubicBezTo>
                  <a:cubicBezTo>
                    <a:pt x="2102" y="8519"/>
                    <a:pt x="1668" y="6685"/>
                    <a:pt x="1335" y="5217"/>
                  </a:cubicBezTo>
                  <a:cubicBezTo>
                    <a:pt x="1101" y="4150"/>
                    <a:pt x="301" y="847"/>
                    <a:pt x="1935" y="380"/>
                  </a:cubicBezTo>
                  <a:cubicBezTo>
                    <a:pt x="2035" y="357"/>
                    <a:pt x="2133" y="346"/>
                    <a:pt x="2228" y="346"/>
                  </a:cubicBezTo>
                  <a:cubicBezTo>
                    <a:pt x="3078" y="346"/>
                    <a:pt x="3693" y="1231"/>
                    <a:pt x="3903" y="1981"/>
                  </a:cubicBezTo>
                  <a:cubicBezTo>
                    <a:pt x="4170" y="3015"/>
                    <a:pt x="3970" y="4216"/>
                    <a:pt x="3803" y="5250"/>
                  </a:cubicBezTo>
                  <a:cubicBezTo>
                    <a:pt x="3570" y="6685"/>
                    <a:pt x="2902" y="8419"/>
                    <a:pt x="3136" y="9887"/>
                  </a:cubicBezTo>
                  <a:cubicBezTo>
                    <a:pt x="3303" y="10020"/>
                    <a:pt x="3436" y="10087"/>
                    <a:pt x="3603" y="10187"/>
                  </a:cubicBezTo>
                  <a:lnTo>
                    <a:pt x="3603" y="10054"/>
                  </a:lnTo>
                  <a:cubicBezTo>
                    <a:pt x="3336" y="9086"/>
                    <a:pt x="3736" y="7886"/>
                    <a:pt x="3936" y="6918"/>
                  </a:cubicBezTo>
                  <a:cubicBezTo>
                    <a:pt x="4170" y="5717"/>
                    <a:pt x="4403" y="4517"/>
                    <a:pt x="4437" y="3249"/>
                  </a:cubicBezTo>
                  <a:cubicBezTo>
                    <a:pt x="4466" y="2003"/>
                    <a:pt x="3790" y="1"/>
                    <a:pt x="23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8"/>
            <p:cNvSpPr/>
            <p:nvPr/>
          </p:nvSpPr>
          <p:spPr>
            <a:xfrm rot="2700000">
              <a:off x="892290" y="3144134"/>
              <a:ext cx="189366" cy="468652"/>
            </a:xfrm>
            <a:custGeom>
              <a:avLst/>
              <a:gdLst/>
              <a:ahLst/>
              <a:cxnLst/>
              <a:rect l="l" t="t" r="r" b="b"/>
              <a:pathLst>
                <a:path w="3837" h="9496" extrusionOk="0">
                  <a:moveTo>
                    <a:pt x="1995" y="1"/>
                  </a:moveTo>
                  <a:cubicBezTo>
                    <a:pt x="1879" y="1"/>
                    <a:pt x="1759" y="18"/>
                    <a:pt x="1635" y="55"/>
                  </a:cubicBezTo>
                  <a:cubicBezTo>
                    <a:pt x="1" y="456"/>
                    <a:pt x="801" y="3791"/>
                    <a:pt x="1035" y="4892"/>
                  </a:cubicBezTo>
                  <a:cubicBezTo>
                    <a:pt x="1368" y="6293"/>
                    <a:pt x="1802" y="8161"/>
                    <a:pt x="2702" y="9429"/>
                  </a:cubicBezTo>
                  <a:cubicBezTo>
                    <a:pt x="2769" y="9462"/>
                    <a:pt x="2803" y="9462"/>
                    <a:pt x="2836" y="9495"/>
                  </a:cubicBezTo>
                  <a:cubicBezTo>
                    <a:pt x="2602" y="8061"/>
                    <a:pt x="3270" y="6293"/>
                    <a:pt x="3503" y="4859"/>
                  </a:cubicBezTo>
                  <a:cubicBezTo>
                    <a:pt x="3670" y="3825"/>
                    <a:pt x="3837" y="2624"/>
                    <a:pt x="3603" y="1590"/>
                  </a:cubicBezTo>
                  <a:cubicBezTo>
                    <a:pt x="3399" y="859"/>
                    <a:pt x="2810" y="1"/>
                    <a:pt x="19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8"/>
            <p:cNvSpPr/>
            <p:nvPr/>
          </p:nvSpPr>
          <p:spPr>
            <a:xfrm rot="2700000">
              <a:off x="831638" y="3604828"/>
              <a:ext cx="16484" cy="11400"/>
            </a:xfrm>
            <a:custGeom>
              <a:avLst/>
              <a:gdLst/>
              <a:ahLst/>
              <a:cxnLst/>
              <a:rect l="l" t="t" r="r" b="b"/>
              <a:pathLst>
                <a:path w="334" h="231" extrusionOk="0">
                  <a:moveTo>
                    <a:pt x="105" y="0"/>
                  </a:moveTo>
                  <a:cubicBezTo>
                    <a:pt x="71" y="0"/>
                    <a:pt x="36" y="10"/>
                    <a:pt x="0" y="31"/>
                  </a:cubicBezTo>
                  <a:cubicBezTo>
                    <a:pt x="134" y="98"/>
                    <a:pt x="200" y="164"/>
                    <a:pt x="334" y="231"/>
                  </a:cubicBezTo>
                  <a:cubicBezTo>
                    <a:pt x="334" y="126"/>
                    <a:pt x="231" y="0"/>
                    <a:pt x="1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8"/>
            <p:cNvSpPr/>
            <p:nvPr/>
          </p:nvSpPr>
          <p:spPr>
            <a:xfrm rot="2700000">
              <a:off x="403788" y="3404411"/>
              <a:ext cx="419842" cy="294141"/>
            </a:xfrm>
            <a:custGeom>
              <a:avLst/>
              <a:gdLst/>
              <a:ahLst/>
              <a:cxnLst/>
              <a:rect l="l" t="t" r="r" b="b"/>
              <a:pathLst>
                <a:path w="8507" h="5960" extrusionOk="0">
                  <a:moveTo>
                    <a:pt x="7306" y="0"/>
                  </a:moveTo>
                  <a:cubicBezTo>
                    <a:pt x="5872" y="467"/>
                    <a:pt x="4471" y="1035"/>
                    <a:pt x="3070" y="1702"/>
                  </a:cubicBezTo>
                  <a:cubicBezTo>
                    <a:pt x="2036" y="2235"/>
                    <a:pt x="1" y="3236"/>
                    <a:pt x="201" y="4704"/>
                  </a:cubicBezTo>
                  <a:cubicBezTo>
                    <a:pt x="301" y="5338"/>
                    <a:pt x="968" y="5805"/>
                    <a:pt x="1502" y="5905"/>
                  </a:cubicBezTo>
                  <a:cubicBezTo>
                    <a:pt x="1631" y="5942"/>
                    <a:pt x="1762" y="5959"/>
                    <a:pt x="1891" y="5959"/>
                  </a:cubicBezTo>
                  <a:cubicBezTo>
                    <a:pt x="2565" y="5959"/>
                    <a:pt x="3228" y="5506"/>
                    <a:pt x="3703" y="5171"/>
                  </a:cubicBezTo>
                  <a:cubicBezTo>
                    <a:pt x="4637" y="4504"/>
                    <a:pt x="5405" y="3670"/>
                    <a:pt x="6205" y="2836"/>
                  </a:cubicBezTo>
                  <a:cubicBezTo>
                    <a:pt x="6872" y="2169"/>
                    <a:pt x="7540" y="1301"/>
                    <a:pt x="8373" y="868"/>
                  </a:cubicBezTo>
                  <a:cubicBezTo>
                    <a:pt x="8474" y="834"/>
                    <a:pt x="8507" y="734"/>
                    <a:pt x="8507" y="701"/>
                  </a:cubicBezTo>
                  <a:cubicBezTo>
                    <a:pt x="8373" y="634"/>
                    <a:pt x="8307" y="568"/>
                    <a:pt x="8173" y="501"/>
                  </a:cubicBezTo>
                  <a:cubicBezTo>
                    <a:pt x="6839" y="1168"/>
                    <a:pt x="5838" y="2669"/>
                    <a:pt x="4738" y="3703"/>
                  </a:cubicBezTo>
                  <a:cubicBezTo>
                    <a:pt x="4137" y="4337"/>
                    <a:pt x="3470" y="4904"/>
                    <a:pt x="2669" y="5338"/>
                  </a:cubicBezTo>
                  <a:cubicBezTo>
                    <a:pt x="2421" y="5457"/>
                    <a:pt x="2141" y="5519"/>
                    <a:pt x="1866" y="5519"/>
                  </a:cubicBezTo>
                  <a:cubicBezTo>
                    <a:pt x="1294" y="5519"/>
                    <a:pt x="748" y="5246"/>
                    <a:pt x="568" y="4637"/>
                  </a:cubicBezTo>
                  <a:cubicBezTo>
                    <a:pt x="234" y="3370"/>
                    <a:pt x="3036" y="2202"/>
                    <a:pt x="3837" y="1835"/>
                  </a:cubicBezTo>
                  <a:cubicBezTo>
                    <a:pt x="5038" y="1235"/>
                    <a:pt x="6339" y="734"/>
                    <a:pt x="7640" y="367"/>
                  </a:cubicBezTo>
                  <a:cubicBezTo>
                    <a:pt x="7640" y="334"/>
                    <a:pt x="7673" y="334"/>
                    <a:pt x="7673" y="334"/>
                  </a:cubicBezTo>
                  <a:cubicBezTo>
                    <a:pt x="7640" y="234"/>
                    <a:pt x="7573" y="201"/>
                    <a:pt x="7540" y="167"/>
                  </a:cubicBezTo>
                  <a:cubicBezTo>
                    <a:pt x="7473" y="134"/>
                    <a:pt x="7373" y="34"/>
                    <a:pt x="73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8"/>
            <p:cNvSpPr/>
            <p:nvPr/>
          </p:nvSpPr>
          <p:spPr>
            <a:xfrm rot="2700000">
              <a:off x="840005" y="3582795"/>
              <a:ext cx="23097" cy="18162"/>
            </a:xfrm>
            <a:custGeom>
              <a:avLst/>
              <a:gdLst/>
              <a:ahLst/>
              <a:cxnLst/>
              <a:rect l="l" t="t" r="r" b="b"/>
              <a:pathLst>
                <a:path w="468" h="368" extrusionOk="0">
                  <a:moveTo>
                    <a:pt x="1" y="0"/>
                  </a:moveTo>
                  <a:cubicBezTo>
                    <a:pt x="8" y="3"/>
                    <a:pt x="16" y="6"/>
                    <a:pt x="24" y="10"/>
                  </a:cubicBezTo>
                  <a:lnTo>
                    <a:pt x="24" y="10"/>
                  </a:lnTo>
                  <a:cubicBezTo>
                    <a:pt x="19" y="4"/>
                    <a:pt x="11" y="0"/>
                    <a:pt x="1" y="0"/>
                  </a:cubicBezTo>
                  <a:close/>
                  <a:moveTo>
                    <a:pt x="24" y="10"/>
                  </a:moveTo>
                  <a:lnTo>
                    <a:pt x="24" y="10"/>
                  </a:lnTo>
                  <a:cubicBezTo>
                    <a:pt x="34" y="22"/>
                    <a:pt x="34" y="44"/>
                    <a:pt x="34" y="67"/>
                  </a:cubicBezTo>
                  <a:lnTo>
                    <a:pt x="67" y="100"/>
                  </a:lnTo>
                  <a:cubicBezTo>
                    <a:pt x="134" y="200"/>
                    <a:pt x="134" y="267"/>
                    <a:pt x="134" y="334"/>
                  </a:cubicBezTo>
                  <a:cubicBezTo>
                    <a:pt x="156" y="356"/>
                    <a:pt x="193" y="367"/>
                    <a:pt x="235" y="367"/>
                  </a:cubicBezTo>
                  <a:cubicBezTo>
                    <a:pt x="319" y="367"/>
                    <a:pt x="423" y="323"/>
                    <a:pt x="468" y="234"/>
                  </a:cubicBezTo>
                  <a:cubicBezTo>
                    <a:pt x="309" y="170"/>
                    <a:pt x="180" y="76"/>
                    <a:pt x="24" y="1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8"/>
            <p:cNvSpPr/>
            <p:nvPr/>
          </p:nvSpPr>
          <p:spPr>
            <a:xfrm rot="2700000">
              <a:off x="422174" y="3419330"/>
              <a:ext cx="386874" cy="255893"/>
            </a:xfrm>
            <a:custGeom>
              <a:avLst/>
              <a:gdLst/>
              <a:ahLst/>
              <a:cxnLst/>
              <a:rect l="l" t="t" r="r" b="b"/>
              <a:pathLst>
                <a:path w="7839" h="5185" extrusionOk="0">
                  <a:moveTo>
                    <a:pt x="7405" y="1"/>
                  </a:moveTo>
                  <a:cubicBezTo>
                    <a:pt x="7405" y="34"/>
                    <a:pt x="7372" y="34"/>
                    <a:pt x="7372" y="34"/>
                  </a:cubicBezTo>
                  <a:cubicBezTo>
                    <a:pt x="6071" y="401"/>
                    <a:pt x="4770" y="901"/>
                    <a:pt x="3569" y="1502"/>
                  </a:cubicBezTo>
                  <a:cubicBezTo>
                    <a:pt x="2769" y="1869"/>
                    <a:pt x="0" y="3036"/>
                    <a:pt x="334" y="4270"/>
                  </a:cubicBezTo>
                  <a:cubicBezTo>
                    <a:pt x="492" y="4904"/>
                    <a:pt x="1050" y="5185"/>
                    <a:pt x="1622" y="5185"/>
                  </a:cubicBezTo>
                  <a:cubicBezTo>
                    <a:pt x="1892" y="5185"/>
                    <a:pt x="2166" y="5122"/>
                    <a:pt x="2402" y="5004"/>
                  </a:cubicBezTo>
                  <a:cubicBezTo>
                    <a:pt x="3202" y="4571"/>
                    <a:pt x="3869" y="4004"/>
                    <a:pt x="4503" y="3370"/>
                  </a:cubicBezTo>
                  <a:cubicBezTo>
                    <a:pt x="5504" y="2369"/>
                    <a:pt x="6505" y="835"/>
                    <a:pt x="7839" y="201"/>
                  </a:cubicBezTo>
                  <a:cubicBezTo>
                    <a:pt x="7772" y="167"/>
                    <a:pt x="7739" y="167"/>
                    <a:pt x="7706" y="101"/>
                  </a:cubicBezTo>
                  <a:cubicBezTo>
                    <a:pt x="7691" y="131"/>
                    <a:pt x="7662" y="147"/>
                    <a:pt x="7629" y="147"/>
                  </a:cubicBezTo>
                  <a:cubicBezTo>
                    <a:pt x="7589" y="147"/>
                    <a:pt x="7542" y="123"/>
                    <a:pt x="7505" y="67"/>
                  </a:cubicBezTo>
                  <a:lnTo>
                    <a:pt x="740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8"/>
            <p:cNvSpPr/>
            <p:nvPr/>
          </p:nvSpPr>
          <p:spPr>
            <a:xfrm rot="2700000">
              <a:off x="843580" y="3579772"/>
              <a:ext cx="6663" cy="14855"/>
            </a:xfrm>
            <a:custGeom>
              <a:avLst/>
              <a:gdLst/>
              <a:ahLst/>
              <a:cxnLst/>
              <a:rect l="l" t="t" r="r" b="b"/>
              <a:pathLst>
                <a:path w="135" h="301" extrusionOk="0">
                  <a:moveTo>
                    <a:pt x="1" y="1"/>
                  </a:moveTo>
                  <a:lnTo>
                    <a:pt x="1" y="1"/>
                  </a:lnTo>
                  <a:cubicBezTo>
                    <a:pt x="1" y="67"/>
                    <a:pt x="34" y="134"/>
                    <a:pt x="34" y="167"/>
                  </a:cubicBezTo>
                  <a:cubicBezTo>
                    <a:pt x="34" y="234"/>
                    <a:pt x="34" y="234"/>
                    <a:pt x="101" y="301"/>
                  </a:cubicBezTo>
                  <a:cubicBezTo>
                    <a:pt x="134" y="201"/>
                    <a:pt x="101" y="134"/>
                    <a:pt x="34" y="67"/>
                  </a:cubicBezTo>
                  <a:cubicBezTo>
                    <a:pt x="34" y="67"/>
                    <a:pt x="1" y="34"/>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8"/>
            <p:cNvSpPr/>
            <p:nvPr/>
          </p:nvSpPr>
          <p:spPr>
            <a:xfrm rot="2700000">
              <a:off x="812985" y="3533486"/>
              <a:ext cx="52708" cy="52708"/>
            </a:xfrm>
            <a:custGeom>
              <a:avLst/>
              <a:gdLst/>
              <a:ahLst/>
              <a:cxnLst/>
              <a:rect l="l" t="t" r="r" b="b"/>
              <a:pathLst>
                <a:path w="1068" h="1068" extrusionOk="0">
                  <a:moveTo>
                    <a:pt x="1" y="0"/>
                  </a:moveTo>
                  <a:lnTo>
                    <a:pt x="1" y="0"/>
                  </a:lnTo>
                  <a:cubicBezTo>
                    <a:pt x="101" y="200"/>
                    <a:pt x="267" y="401"/>
                    <a:pt x="401" y="634"/>
                  </a:cubicBezTo>
                  <a:cubicBezTo>
                    <a:pt x="401" y="567"/>
                    <a:pt x="434" y="567"/>
                    <a:pt x="468" y="567"/>
                  </a:cubicBezTo>
                  <a:cubicBezTo>
                    <a:pt x="487" y="561"/>
                    <a:pt x="506" y="558"/>
                    <a:pt x="524" y="558"/>
                  </a:cubicBezTo>
                  <a:cubicBezTo>
                    <a:pt x="691" y="558"/>
                    <a:pt x="788" y="811"/>
                    <a:pt x="668" y="901"/>
                  </a:cubicBezTo>
                  <a:cubicBezTo>
                    <a:pt x="768" y="968"/>
                    <a:pt x="834" y="1034"/>
                    <a:pt x="935" y="1068"/>
                  </a:cubicBezTo>
                  <a:cubicBezTo>
                    <a:pt x="1001" y="1068"/>
                    <a:pt x="1068" y="1001"/>
                    <a:pt x="1068" y="968"/>
                  </a:cubicBezTo>
                  <a:cubicBezTo>
                    <a:pt x="1068" y="901"/>
                    <a:pt x="1001" y="868"/>
                    <a:pt x="1001" y="834"/>
                  </a:cubicBezTo>
                  <a:cubicBezTo>
                    <a:pt x="968" y="801"/>
                    <a:pt x="968" y="734"/>
                    <a:pt x="1001" y="734"/>
                  </a:cubicBezTo>
                  <a:cubicBezTo>
                    <a:pt x="935" y="667"/>
                    <a:pt x="901" y="567"/>
                    <a:pt x="834" y="534"/>
                  </a:cubicBezTo>
                  <a:cubicBezTo>
                    <a:pt x="568" y="367"/>
                    <a:pt x="301" y="167"/>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8"/>
            <p:cNvSpPr/>
            <p:nvPr/>
          </p:nvSpPr>
          <p:spPr>
            <a:xfrm rot="2700000">
              <a:off x="846281" y="3568281"/>
              <a:ext cx="8242" cy="9920"/>
            </a:xfrm>
            <a:custGeom>
              <a:avLst/>
              <a:gdLst/>
              <a:ahLst/>
              <a:cxnLst/>
              <a:rect l="l" t="t" r="r" b="b"/>
              <a:pathLst>
                <a:path w="167" h="201" extrusionOk="0">
                  <a:moveTo>
                    <a:pt x="0" y="0"/>
                  </a:moveTo>
                  <a:cubicBezTo>
                    <a:pt x="8" y="16"/>
                    <a:pt x="18" y="30"/>
                    <a:pt x="28" y="42"/>
                  </a:cubicBezTo>
                  <a:lnTo>
                    <a:pt x="28" y="42"/>
                  </a:lnTo>
                  <a:cubicBezTo>
                    <a:pt x="17" y="28"/>
                    <a:pt x="7" y="14"/>
                    <a:pt x="0" y="0"/>
                  </a:cubicBezTo>
                  <a:close/>
                  <a:moveTo>
                    <a:pt x="28" y="42"/>
                  </a:moveTo>
                  <a:cubicBezTo>
                    <a:pt x="59" y="79"/>
                    <a:pt x="103" y="117"/>
                    <a:pt x="135" y="154"/>
                  </a:cubicBezTo>
                  <a:lnTo>
                    <a:pt x="135" y="154"/>
                  </a:lnTo>
                  <a:cubicBezTo>
                    <a:pt x="134" y="140"/>
                    <a:pt x="134" y="122"/>
                    <a:pt x="134" y="100"/>
                  </a:cubicBezTo>
                  <a:cubicBezTo>
                    <a:pt x="108" y="100"/>
                    <a:pt x="63" y="81"/>
                    <a:pt x="28" y="42"/>
                  </a:cubicBezTo>
                  <a:close/>
                  <a:moveTo>
                    <a:pt x="135" y="154"/>
                  </a:moveTo>
                  <a:cubicBezTo>
                    <a:pt x="137" y="185"/>
                    <a:pt x="144" y="200"/>
                    <a:pt x="167" y="200"/>
                  </a:cubicBezTo>
                  <a:cubicBezTo>
                    <a:pt x="159" y="185"/>
                    <a:pt x="148" y="170"/>
                    <a:pt x="135" y="15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8"/>
            <p:cNvSpPr/>
            <p:nvPr/>
          </p:nvSpPr>
          <p:spPr>
            <a:xfrm rot="2700000">
              <a:off x="822697" y="3579207"/>
              <a:ext cx="16533" cy="10611"/>
            </a:xfrm>
            <a:custGeom>
              <a:avLst/>
              <a:gdLst/>
              <a:ahLst/>
              <a:cxnLst/>
              <a:rect l="l" t="t" r="r" b="b"/>
              <a:pathLst>
                <a:path w="335" h="215" extrusionOk="0">
                  <a:moveTo>
                    <a:pt x="68" y="1"/>
                  </a:moveTo>
                  <a:cubicBezTo>
                    <a:pt x="68" y="40"/>
                    <a:pt x="68" y="56"/>
                    <a:pt x="54" y="56"/>
                  </a:cubicBezTo>
                  <a:cubicBezTo>
                    <a:pt x="45" y="56"/>
                    <a:pt x="29" y="48"/>
                    <a:pt x="1" y="34"/>
                  </a:cubicBezTo>
                  <a:lnTo>
                    <a:pt x="1" y="34"/>
                  </a:lnTo>
                  <a:lnTo>
                    <a:pt x="68" y="134"/>
                  </a:lnTo>
                  <a:cubicBezTo>
                    <a:pt x="123" y="190"/>
                    <a:pt x="168" y="214"/>
                    <a:pt x="214" y="214"/>
                  </a:cubicBezTo>
                  <a:cubicBezTo>
                    <a:pt x="251" y="214"/>
                    <a:pt x="290" y="198"/>
                    <a:pt x="335" y="168"/>
                  </a:cubicBezTo>
                  <a:cubicBezTo>
                    <a:pt x="234" y="134"/>
                    <a:pt x="168" y="68"/>
                    <a:pt x="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8"/>
            <p:cNvSpPr/>
            <p:nvPr/>
          </p:nvSpPr>
          <p:spPr>
            <a:xfrm rot="2700000">
              <a:off x="825053" y="3560250"/>
              <a:ext cx="19149" cy="16977"/>
            </a:xfrm>
            <a:custGeom>
              <a:avLst/>
              <a:gdLst/>
              <a:ahLst/>
              <a:cxnLst/>
              <a:rect l="l" t="t" r="r" b="b"/>
              <a:pathLst>
                <a:path w="388" h="344" extrusionOk="0">
                  <a:moveTo>
                    <a:pt x="124" y="1"/>
                  </a:moveTo>
                  <a:cubicBezTo>
                    <a:pt x="106" y="1"/>
                    <a:pt x="87" y="4"/>
                    <a:pt x="68" y="10"/>
                  </a:cubicBezTo>
                  <a:cubicBezTo>
                    <a:pt x="45" y="10"/>
                    <a:pt x="23" y="40"/>
                    <a:pt x="11" y="40"/>
                  </a:cubicBezTo>
                  <a:lnTo>
                    <a:pt x="11" y="40"/>
                  </a:lnTo>
                  <a:cubicBezTo>
                    <a:pt x="8" y="30"/>
                    <a:pt x="4" y="21"/>
                    <a:pt x="1" y="10"/>
                  </a:cubicBezTo>
                  <a:lnTo>
                    <a:pt x="1" y="10"/>
                  </a:lnTo>
                  <a:cubicBezTo>
                    <a:pt x="1" y="33"/>
                    <a:pt x="5" y="40"/>
                    <a:pt x="11" y="40"/>
                  </a:cubicBezTo>
                  <a:cubicBezTo>
                    <a:pt x="11" y="40"/>
                    <a:pt x="11" y="40"/>
                    <a:pt x="11" y="40"/>
                  </a:cubicBezTo>
                  <a:lnTo>
                    <a:pt x="11" y="40"/>
                  </a:lnTo>
                  <a:cubicBezTo>
                    <a:pt x="41" y="124"/>
                    <a:pt x="71" y="184"/>
                    <a:pt x="101" y="244"/>
                  </a:cubicBezTo>
                  <a:cubicBezTo>
                    <a:pt x="168" y="277"/>
                    <a:pt x="234" y="311"/>
                    <a:pt x="268" y="344"/>
                  </a:cubicBezTo>
                  <a:cubicBezTo>
                    <a:pt x="388" y="254"/>
                    <a:pt x="291" y="1"/>
                    <a:pt x="1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8"/>
            <p:cNvSpPr/>
            <p:nvPr/>
          </p:nvSpPr>
          <p:spPr>
            <a:xfrm rot="2700000">
              <a:off x="823538" y="3570840"/>
              <a:ext cx="8291" cy="8291"/>
            </a:xfrm>
            <a:custGeom>
              <a:avLst/>
              <a:gdLst/>
              <a:ahLst/>
              <a:cxnLst/>
              <a:rect l="l" t="t" r="r" b="b"/>
              <a:pathLst>
                <a:path w="168" h="168" extrusionOk="0">
                  <a:moveTo>
                    <a:pt x="1" y="0"/>
                  </a:moveTo>
                  <a:cubicBezTo>
                    <a:pt x="68" y="34"/>
                    <a:pt x="101" y="67"/>
                    <a:pt x="134" y="167"/>
                  </a:cubicBezTo>
                  <a:lnTo>
                    <a:pt x="168" y="134"/>
                  </a:lnTo>
                  <a:cubicBezTo>
                    <a:pt x="134" y="67"/>
                    <a:pt x="68" y="34"/>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8"/>
            <p:cNvSpPr/>
            <p:nvPr/>
          </p:nvSpPr>
          <p:spPr>
            <a:xfrm rot="2700000">
              <a:off x="821333" y="3556642"/>
              <a:ext cx="11548" cy="9920"/>
            </a:xfrm>
            <a:custGeom>
              <a:avLst/>
              <a:gdLst/>
              <a:ahLst/>
              <a:cxnLst/>
              <a:rect l="l" t="t" r="r" b="b"/>
              <a:pathLst>
                <a:path w="234" h="201" extrusionOk="0">
                  <a:moveTo>
                    <a:pt x="134" y="0"/>
                  </a:moveTo>
                  <a:cubicBezTo>
                    <a:pt x="67" y="0"/>
                    <a:pt x="34" y="0"/>
                    <a:pt x="0" y="33"/>
                  </a:cubicBezTo>
                  <a:cubicBezTo>
                    <a:pt x="67" y="67"/>
                    <a:pt x="167" y="167"/>
                    <a:pt x="234" y="200"/>
                  </a:cubicBezTo>
                  <a:cubicBezTo>
                    <a:pt x="201" y="100"/>
                    <a:pt x="167" y="67"/>
                    <a:pt x="1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8"/>
            <p:cNvSpPr/>
            <p:nvPr/>
          </p:nvSpPr>
          <p:spPr>
            <a:xfrm rot="2700000">
              <a:off x="686938" y="3293130"/>
              <a:ext cx="253573" cy="207478"/>
            </a:xfrm>
            <a:custGeom>
              <a:avLst/>
              <a:gdLst/>
              <a:ahLst/>
              <a:cxnLst/>
              <a:rect l="l" t="t" r="r" b="b"/>
              <a:pathLst>
                <a:path w="5138" h="4204" extrusionOk="0">
                  <a:moveTo>
                    <a:pt x="134" y="0"/>
                  </a:moveTo>
                  <a:cubicBezTo>
                    <a:pt x="168" y="34"/>
                    <a:pt x="168" y="67"/>
                    <a:pt x="201" y="101"/>
                  </a:cubicBezTo>
                  <a:cubicBezTo>
                    <a:pt x="268" y="267"/>
                    <a:pt x="134" y="434"/>
                    <a:pt x="1" y="434"/>
                  </a:cubicBezTo>
                  <a:cubicBezTo>
                    <a:pt x="1569" y="1768"/>
                    <a:pt x="3236" y="3069"/>
                    <a:pt x="5004" y="4203"/>
                  </a:cubicBezTo>
                  <a:cubicBezTo>
                    <a:pt x="5038" y="4203"/>
                    <a:pt x="5071" y="4170"/>
                    <a:pt x="5138" y="4170"/>
                  </a:cubicBezTo>
                  <a:cubicBezTo>
                    <a:pt x="4971" y="3937"/>
                    <a:pt x="4838" y="3736"/>
                    <a:pt x="4704" y="3536"/>
                  </a:cubicBezTo>
                  <a:cubicBezTo>
                    <a:pt x="3070" y="2436"/>
                    <a:pt x="1569" y="1268"/>
                    <a:pt x="1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8"/>
            <p:cNvSpPr/>
            <p:nvPr/>
          </p:nvSpPr>
          <p:spPr>
            <a:xfrm rot="2700000">
              <a:off x="860991" y="2769293"/>
              <a:ext cx="281556" cy="536857"/>
            </a:xfrm>
            <a:custGeom>
              <a:avLst/>
              <a:gdLst/>
              <a:ahLst/>
              <a:cxnLst/>
              <a:rect l="l" t="t" r="r" b="b"/>
              <a:pathLst>
                <a:path w="5705" h="10878" extrusionOk="0">
                  <a:moveTo>
                    <a:pt x="1683" y="419"/>
                  </a:moveTo>
                  <a:cubicBezTo>
                    <a:pt x="1837" y="419"/>
                    <a:pt x="2009" y="466"/>
                    <a:pt x="2202" y="570"/>
                  </a:cubicBezTo>
                  <a:cubicBezTo>
                    <a:pt x="5705" y="2505"/>
                    <a:pt x="1902" y="7108"/>
                    <a:pt x="2235" y="10344"/>
                  </a:cubicBezTo>
                  <a:cubicBezTo>
                    <a:pt x="1702" y="9176"/>
                    <a:pt x="1068" y="8109"/>
                    <a:pt x="701" y="6908"/>
                  </a:cubicBezTo>
                  <a:cubicBezTo>
                    <a:pt x="468" y="6107"/>
                    <a:pt x="468" y="5273"/>
                    <a:pt x="434" y="4506"/>
                  </a:cubicBezTo>
                  <a:cubicBezTo>
                    <a:pt x="434" y="3672"/>
                    <a:pt x="408" y="419"/>
                    <a:pt x="1683" y="419"/>
                  </a:cubicBezTo>
                  <a:close/>
                  <a:moveTo>
                    <a:pt x="1561" y="0"/>
                  </a:moveTo>
                  <a:cubicBezTo>
                    <a:pt x="133" y="0"/>
                    <a:pt x="100" y="2853"/>
                    <a:pt x="67" y="3739"/>
                  </a:cubicBezTo>
                  <a:cubicBezTo>
                    <a:pt x="1" y="4606"/>
                    <a:pt x="67" y="5507"/>
                    <a:pt x="167" y="6374"/>
                  </a:cubicBezTo>
                  <a:cubicBezTo>
                    <a:pt x="367" y="7675"/>
                    <a:pt x="1001" y="8842"/>
                    <a:pt x="1602" y="10010"/>
                  </a:cubicBezTo>
                  <a:cubicBezTo>
                    <a:pt x="1802" y="10210"/>
                    <a:pt x="2069" y="10410"/>
                    <a:pt x="2269" y="10610"/>
                  </a:cubicBezTo>
                  <a:cubicBezTo>
                    <a:pt x="2269" y="10544"/>
                    <a:pt x="2235" y="10410"/>
                    <a:pt x="2235" y="10344"/>
                  </a:cubicBezTo>
                  <a:lnTo>
                    <a:pt x="2235" y="10344"/>
                  </a:lnTo>
                  <a:cubicBezTo>
                    <a:pt x="2269" y="10444"/>
                    <a:pt x="2369" y="10577"/>
                    <a:pt x="2436" y="10710"/>
                  </a:cubicBezTo>
                  <a:cubicBezTo>
                    <a:pt x="2469" y="10744"/>
                    <a:pt x="2469" y="10744"/>
                    <a:pt x="2502" y="10744"/>
                  </a:cubicBezTo>
                  <a:cubicBezTo>
                    <a:pt x="2526" y="10738"/>
                    <a:pt x="2549" y="10735"/>
                    <a:pt x="2570" y="10735"/>
                  </a:cubicBezTo>
                  <a:cubicBezTo>
                    <a:pt x="2661" y="10735"/>
                    <a:pt x="2729" y="10785"/>
                    <a:pt x="2761" y="10857"/>
                  </a:cubicBezTo>
                  <a:lnTo>
                    <a:pt x="2761" y="10857"/>
                  </a:lnTo>
                  <a:cubicBezTo>
                    <a:pt x="1979" y="8825"/>
                    <a:pt x="3571" y="6201"/>
                    <a:pt x="3937" y="4206"/>
                  </a:cubicBezTo>
                  <a:cubicBezTo>
                    <a:pt x="4237" y="2605"/>
                    <a:pt x="3636" y="103"/>
                    <a:pt x="1635" y="3"/>
                  </a:cubicBezTo>
                  <a:cubicBezTo>
                    <a:pt x="1610" y="1"/>
                    <a:pt x="1585" y="0"/>
                    <a:pt x="1561" y="0"/>
                  </a:cubicBezTo>
                  <a:close/>
                  <a:moveTo>
                    <a:pt x="2761" y="10857"/>
                  </a:moveTo>
                  <a:cubicBezTo>
                    <a:pt x="2764" y="10864"/>
                    <a:pt x="2766" y="10870"/>
                    <a:pt x="2769" y="10877"/>
                  </a:cubicBezTo>
                  <a:cubicBezTo>
                    <a:pt x="2767" y="10870"/>
                    <a:pt x="2764" y="10863"/>
                    <a:pt x="2761" y="1085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8"/>
            <p:cNvSpPr/>
            <p:nvPr/>
          </p:nvSpPr>
          <p:spPr>
            <a:xfrm rot="2700000">
              <a:off x="775017" y="3230753"/>
              <a:ext cx="29710" cy="21468"/>
            </a:xfrm>
            <a:custGeom>
              <a:avLst/>
              <a:gdLst/>
              <a:ahLst/>
              <a:cxnLst/>
              <a:rect l="l" t="t" r="r" b="b"/>
              <a:pathLst>
                <a:path w="602" h="435" extrusionOk="0">
                  <a:moveTo>
                    <a:pt x="434" y="0"/>
                  </a:moveTo>
                  <a:cubicBezTo>
                    <a:pt x="386" y="73"/>
                    <a:pt x="321" y="127"/>
                    <a:pt x="238" y="127"/>
                  </a:cubicBezTo>
                  <a:cubicBezTo>
                    <a:pt x="206" y="127"/>
                    <a:pt x="171" y="119"/>
                    <a:pt x="134" y="101"/>
                  </a:cubicBezTo>
                  <a:cubicBezTo>
                    <a:pt x="101" y="101"/>
                    <a:pt x="101" y="67"/>
                    <a:pt x="34" y="67"/>
                  </a:cubicBezTo>
                  <a:lnTo>
                    <a:pt x="1" y="67"/>
                  </a:lnTo>
                  <a:cubicBezTo>
                    <a:pt x="1" y="167"/>
                    <a:pt x="34" y="201"/>
                    <a:pt x="101" y="267"/>
                  </a:cubicBezTo>
                  <a:cubicBezTo>
                    <a:pt x="167" y="334"/>
                    <a:pt x="201" y="401"/>
                    <a:pt x="301" y="434"/>
                  </a:cubicBezTo>
                  <a:cubicBezTo>
                    <a:pt x="468" y="434"/>
                    <a:pt x="601" y="267"/>
                    <a:pt x="501" y="101"/>
                  </a:cubicBezTo>
                  <a:cubicBezTo>
                    <a:pt x="501" y="67"/>
                    <a:pt x="468" y="34"/>
                    <a:pt x="468" y="34"/>
                  </a:cubicBezTo>
                  <a:lnTo>
                    <a:pt x="4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8"/>
            <p:cNvSpPr/>
            <p:nvPr/>
          </p:nvSpPr>
          <p:spPr>
            <a:xfrm rot="2700000">
              <a:off x="803009" y="3236302"/>
              <a:ext cx="1678" cy="3356"/>
            </a:xfrm>
            <a:custGeom>
              <a:avLst/>
              <a:gdLst/>
              <a:ahLst/>
              <a:cxnLst/>
              <a:rect l="l" t="t" r="r" b="b"/>
              <a:pathLst>
                <a:path w="34" h="68" extrusionOk="0">
                  <a:moveTo>
                    <a:pt x="0" y="1"/>
                  </a:moveTo>
                  <a:cubicBezTo>
                    <a:pt x="0" y="1"/>
                    <a:pt x="0" y="67"/>
                    <a:pt x="34" y="67"/>
                  </a:cubicBez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8"/>
            <p:cNvSpPr/>
            <p:nvPr/>
          </p:nvSpPr>
          <p:spPr>
            <a:xfrm rot="2700000">
              <a:off x="804031" y="3225226"/>
              <a:ext cx="6613" cy="11548"/>
            </a:xfrm>
            <a:custGeom>
              <a:avLst/>
              <a:gdLst/>
              <a:ahLst/>
              <a:cxnLst/>
              <a:rect l="l" t="t" r="r" b="b"/>
              <a:pathLst>
                <a:path w="134" h="234" extrusionOk="0">
                  <a:moveTo>
                    <a:pt x="0" y="0"/>
                  </a:moveTo>
                  <a:cubicBezTo>
                    <a:pt x="0" y="67"/>
                    <a:pt x="34" y="167"/>
                    <a:pt x="100" y="234"/>
                  </a:cubicBezTo>
                  <a:cubicBezTo>
                    <a:pt x="134" y="167"/>
                    <a:pt x="134" y="34"/>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8"/>
            <p:cNvSpPr/>
            <p:nvPr/>
          </p:nvSpPr>
          <p:spPr>
            <a:xfrm rot="2700000">
              <a:off x="802838" y="3224057"/>
              <a:ext cx="6663" cy="11548"/>
            </a:xfrm>
            <a:custGeom>
              <a:avLst/>
              <a:gdLst/>
              <a:ahLst/>
              <a:cxnLst/>
              <a:rect l="l" t="t" r="r" b="b"/>
              <a:pathLst>
                <a:path w="135" h="234" extrusionOk="0">
                  <a:moveTo>
                    <a:pt x="1" y="0"/>
                  </a:moveTo>
                  <a:lnTo>
                    <a:pt x="18" y="30"/>
                  </a:lnTo>
                  <a:lnTo>
                    <a:pt x="18" y="30"/>
                  </a:lnTo>
                  <a:cubicBezTo>
                    <a:pt x="14" y="18"/>
                    <a:pt x="8" y="7"/>
                    <a:pt x="1" y="0"/>
                  </a:cubicBezTo>
                  <a:close/>
                  <a:moveTo>
                    <a:pt x="18" y="30"/>
                  </a:moveTo>
                  <a:cubicBezTo>
                    <a:pt x="33" y="74"/>
                    <a:pt x="27" y="141"/>
                    <a:pt x="1" y="167"/>
                  </a:cubicBezTo>
                  <a:cubicBezTo>
                    <a:pt x="34" y="200"/>
                    <a:pt x="68" y="234"/>
                    <a:pt x="134" y="234"/>
                  </a:cubicBezTo>
                  <a:lnTo>
                    <a:pt x="18" y="3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8"/>
            <p:cNvSpPr/>
            <p:nvPr/>
          </p:nvSpPr>
          <p:spPr>
            <a:xfrm rot="2700000">
              <a:off x="785379" y="3225067"/>
              <a:ext cx="19840" cy="12634"/>
            </a:xfrm>
            <a:custGeom>
              <a:avLst/>
              <a:gdLst/>
              <a:ahLst/>
              <a:cxnLst/>
              <a:rect l="l" t="t" r="r" b="b"/>
              <a:pathLst>
                <a:path w="402" h="256" extrusionOk="0">
                  <a:moveTo>
                    <a:pt x="268" y="0"/>
                  </a:moveTo>
                  <a:cubicBezTo>
                    <a:pt x="268" y="33"/>
                    <a:pt x="168" y="67"/>
                    <a:pt x="134" y="167"/>
                  </a:cubicBezTo>
                  <a:cubicBezTo>
                    <a:pt x="101" y="167"/>
                    <a:pt x="68" y="167"/>
                    <a:pt x="1" y="200"/>
                  </a:cubicBezTo>
                  <a:cubicBezTo>
                    <a:pt x="68" y="200"/>
                    <a:pt x="68" y="234"/>
                    <a:pt x="101" y="234"/>
                  </a:cubicBezTo>
                  <a:cubicBezTo>
                    <a:pt x="132" y="249"/>
                    <a:pt x="161" y="256"/>
                    <a:pt x="189" y="256"/>
                  </a:cubicBezTo>
                  <a:cubicBezTo>
                    <a:pt x="279" y="256"/>
                    <a:pt x="350" y="185"/>
                    <a:pt x="401" y="133"/>
                  </a:cubicBezTo>
                  <a:lnTo>
                    <a:pt x="2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8"/>
            <p:cNvSpPr/>
            <p:nvPr/>
          </p:nvSpPr>
          <p:spPr>
            <a:xfrm rot="2700000">
              <a:off x="779119" y="3238493"/>
              <a:ext cx="9920" cy="8291"/>
            </a:xfrm>
            <a:custGeom>
              <a:avLst/>
              <a:gdLst/>
              <a:ahLst/>
              <a:cxnLst/>
              <a:rect l="l" t="t" r="r" b="b"/>
              <a:pathLst>
                <a:path w="201" h="168" extrusionOk="0">
                  <a:moveTo>
                    <a:pt x="0" y="1"/>
                  </a:moveTo>
                  <a:cubicBezTo>
                    <a:pt x="0" y="34"/>
                    <a:pt x="0" y="34"/>
                    <a:pt x="33" y="101"/>
                  </a:cubicBezTo>
                  <a:cubicBezTo>
                    <a:pt x="67" y="134"/>
                    <a:pt x="167" y="168"/>
                    <a:pt x="200" y="168"/>
                  </a:cubicBezTo>
                  <a:cubicBezTo>
                    <a:pt x="133" y="134"/>
                    <a:pt x="67" y="10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8"/>
            <p:cNvSpPr/>
            <p:nvPr/>
          </p:nvSpPr>
          <p:spPr>
            <a:xfrm rot="2700000">
              <a:off x="794065" y="3212749"/>
              <a:ext cx="14855" cy="13226"/>
            </a:xfrm>
            <a:custGeom>
              <a:avLst/>
              <a:gdLst/>
              <a:ahLst/>
              <a:cxnLst/>
              <a:rect l="l" t="t" r="r" b="b"/>
              <a:pathLst>
                <a:path w="301" h="268" extrusionOk="0">
                  <a:moveTo>
                    <a:pt x="1" y="0"/>
                  </a:moveTo>
                  <a:cubicBezTo>
                    <a:pt x="101" y="100"/>
                    <a:pt x="201" y="167"/>
                    <a:pt x="301" y="267"/>
                  </a:cubicBezTo>
                  <a:lnTo>
                    <a:pt x="301" y="100"/>
                  </a:lnTo>
                  <a:cubicBezTo>
                    <a:pt x="201" y="67"/>
                    <a:pt x="134" y="0"/>
                    <a:pt x="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8"/>
            <p:cNvSpPr/>
            <p:nvPr/>
          </p:nvSpPr>
          <p:spPr>
            <a:xfrm rot="2700000">
              <a:off x="799172" y="3212594"/>
              <a:ext cx="13226" cy="7255"/>
            </a:xfrm>
            <a:custGeom>
              <a:avLst/>
              <a:gdLst/>
              <a:ahLst/>
              <a:cxnLst/>
              <a:rect l="l" t="t" r="r" b="b"/>
              <a:pathLst>
                <a:path w="268" h="147" extrusionOk="0">
                  <a:moveTo>
                    <a:pt x="85" y="1"/>
                  </a:moveTo>
                  <a:cubicBezTo>
                    <a:pt x="60" y="1"/>
                    <a:pt x="32" y="5"/>
                    <a:pt x="1" y="13"/>
                  </a:cubicBezTo>
                  <a:lnTo>
                    <a:pt x="268" y="146"/>
                  </a:lnTo>
                  <a:cubicBezTo>
                    <a:pt x="217" y="44"/>
                    <a:pt x="166" y="1"/>
                    <a:pt x="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8"/>
            <p:cNvSpPr/>
            <p:nvPr/>
          </p:nvSpPr>
          <p:spPr>
            <a:xfrm rot="2700000">
              <a:off x="791762" y="3210117"/>
              <a:ext cx="14855" cy="23097"/>
            </a:xfrm>
            <a:custGeom>
              <a:avLst/>
              <a:gdLst/>
              <a:ahLst/>
              <a:cxnLst/>
              <a:rect l="l" t="t" r="r" b="b"/>
              <a:pathLst>
                <a:path w="301" h="468" extrusionOk="0">
                  <a:moveTo>
                    <a:pt x="1" y="1"/>
                  </a:moveTo>
                  <a:cubicBezTo>
                    <a:pt x="34" y="101"/>
                    <a:pt x="34" y="168"/>
                    <a:pt x="67" y="268"/>
                  </a:cubicBezTo>
                  <a:cubicBezTo>
                    <a:pt x="134" y="334"/>
                    <a:pt x="67" y="434"/>
                    <a:pt x="34" y="468"/>
                  </a:cubicBezTo>
                  <a:cubicBezTo>
                    <a:pt x="101" y="468"/>
                    <a:pt x="134" y="434"/>
                    <a:pt x="167" y="434"/>
                  </a:cubicBezTo>
                  <a:lnTo>
                    <a:pt x="301" y="301"/>
                  </a:lnTo>
                  <a:cubicBezTo>
                    <a:pt x="201" y="201"/>
                    <a:pt x="101" y="134"/>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8"/>
            <p:cNvSpPr/>
            <p:nvPr/>
          </p:nvSpPr>
          <p:spPr>
            <a:xfrm rot="2700000">
              <a:off x="778501" y="3224278"/>
              <a:ext cx="9969" cy="9920"/>
            </a:xfrm>
            <a:custGeom>
              <a:avLst/>
              <a:gdLst/>
              <a:ahLst/>
              <a:cxnLst/>
              <a:rect l="l" t="t" r="r" b="b"/>
              <a:pathLst>
                <a:path w="202" h="201" extrusionOk="0">
                  <a:moveTo>
                    <a:pt x="68" y="1"/>
                  </a:moveTo>
                  <a:cubicBezTo>
                    <a:pt x="68" y="34"/>
                    <a:pt x="34" y="34"/>
                    <a:pt x="1" y="34"/>
                  </a:cubicBezTo>
                  <a:cubicBezTo>
                    <a:pt x="68" y="68"/>
                    <a:pt x="101" y="168"/>
                    <a:pt x="201" y="201"/>
                  </a:cubicBezTo>
                  <a:cubicBezTo>
                    <a:pt x="168" y="168"/>
                    <a:pt x="101" y="68"/>
                    <a:pt x="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8"/>
            <p:cNvSpPr/>
            <p:nvPr/>
          </p:nvSpPr>
          <p:spPr>
            <a:xfrm rot="2700000">
              <a:off x="786766" y="3206332"/>
              <a:ext cx="13226" cy="21419"/>
            </a:xfrm>
            <a:custGeom>
              <a:avLst/>
              <a:gdLst/>
              <a:ahLst/>
              <a:cxnLst/>
              <a:rect l="l" t="t" r="r" b="b"/>
              <a:pathLst>
                <a:path w="268" h="434" extrusionOk="0">
                  <a:moveTo>
                    <a:pt x="134" y="0"/>
                  </a:moveTo>
                  <a:cubicBezTo>
                    <a:pt x="100" y="0"/>
                    <a:pt x="67" y="67"/>
                    <a:pt x="0" y="67"/>
                  </a:cubicBezTo>
                  <a:lnTo>
                    <a:pt x="134" y="434"/>
                  </a:lnTo>
                  <a:lnTo>
                    <a:pt x="167" y="434"/>
                  </a:lnTo>
                  <a:cubicBezTo>
                    <a:pt x="234" y="400"/>
                    <a:pt x="267" y="300"/>
                    <a:pt x="234" y="234"/>
                  </a:cubicBezTo>
                  <a:cubicBezTo>
                    <a:pt x="167" y="134"/>
                    <a:pt x="167" y="67"/>
                    <a:pt x="1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8"/>
            <p:cNvSpPr/>
            <p:nvPr/>
          </p:nvSpPr>
          <p:spPr>
            <a:xfrm rot="2700000">
              <a:off x="786933" y="3225706"/>
              <a:ext cx="49" cy="49"/>
            </a:xfrm>
            <a:custGeom>
              <a:avLst/>
              <a:gdLst/>
              <a:ahLst/>
              <a:cxnLst/>
              <a:rect l="l" t="t" r="r" b="b"/>
              <a:pathLst>
                <a:path w="1" h="1" extrusionOk="0">
                  <a:moveTo>
                    <a:pt x="1" y="1"/>
                  </a:moveTo>
                  <a:lnTo>
                    <a:pt x="1" y="1"/>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8"/>
            <p:cNvSpPr/>
            <p:nvPr/>
          </p:nvSpPr>
          <p:spPr>
            <a:xfrm rot="2700000">
              <a:off x="800450" y="3208258"/>
              <a:ext cx="3307" cy="49"/>
            </a:xfrm>
            <a:custGeom>
              <a:avLst/>
              <a:gdLst/>
              <a:ahLst/>
              <a:cxnLst/>
              <a:rect l="l" t="t" r="r" b="b"/>
              <a:pathLst>
                <a:path w="67" h="1" extrusionOk="0">
                  <a:moveTo>
                    <a:pt x="67" y="1"/>
                  </a:moveTo>
                  <a:cubicBezTo>
                    <a:pt x="67" y="1"/>
                    <a:pt x="34" y="1"/>
                    <a:pt x="67" y="1"/>
                  </a:cubicBezTo>
                  <a:lnTo>
                    <a:pt x="0" y="1"/>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8"/>
            <p:cNvSpPr/>
            <p:nvPr/>
          </p:nvSpPr>
          <p:spPr>
            <a:xfrm rot="2700000">
              <a:off x="785543" y="3225131"/>
              <a:ext cx="1678" cy="49"/>
            </a:xfrm>
            <a:custGeom>
              <a:avLst/>
              <a:gdLst/>
              <a:ahLst/>
              <a:cxnLst/>
              <a:rect l="l" t="t" r="r" b="b"/>
              <a:pathLst>
                <a:path w="34" h="1" extrusionOk="0">
                  <a:moveTo>
                    <a:pt x="34" y="1"/>
                  </a:moveTo>
                  <a:lnTo>
                    <a:pt x="34" y="1"/>
                  </a:lnTo>
                  <a:cubicBezTo>
                    <a:pt x="1" y="1"/>
                    <a:pt x="1" y="1"/>
                    <a:pt x="34" y="1"/>
                  </a:cubicBezTo>
                  <a:cubicBezTo>
                    <a:pt x="1" y="1"/>
                    <a:pt x="34" y="1"/>
                    <a:pt x="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8"/>
            <p:cNvSpPr/>
            <p:nvPr/>
          </p:nvSpPr>
          <p:spPr>
            <a:xfrm rot="2700000">
              <a:off x="785543" y="3225131"/>
              <a:ext cx="1678" cy="49"/>
            </a:xfrm>
            <a:custGeom>
              <a:avLst/>
              <a:gdLst/>
              <a:ahLst/>
              <a:cxnLst/>
              <a:rect l="l" t="t" r="r" b="b"/>
              <a:pathLst>
                <a:path w="34" h="1" extrusionOk="0">
                  <a:moveTo>
                    <a:pt x="34" y="1"/>
                  </a:moveTo>
                  <a:cubicBezTo>
                    <a:pt x="34" y="1"/>
                    <a:pt x="1" y="1"/>
                    <a:pt x="34" y="1"/>
                  </a:cubicBezTo>
                  <a:cubicBezTo>
                    <a:pt x="1" y="1"/>
                    <a:pt x="1" y="1"/>
                    <a:pt x="34" y="1"/>
                  </a:cubicBezTo>
                  <a:cubicBezTo>
                    <a:pt x="1" y="1"/>
                    <a:pt x="34" y="1"/>
                    <a:pt x="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8"/>
            <p:cNvSpPr/>
            <p:nvPr/>
          </p:nvSpPr>
          <p:spPr>
            <a:xfrm rot="2700000">
              <a:off x="782366" y="3223140"/>
              <a:ext cx="3356" cy="1727"/>
            </a:xfrm>
            <a:custGeom>
              <a:avLst/>
              <a:gdLst/>
              <a:ahLst/>
              <a:cxnLst/>
              <a:rect l="l" t="t" r="r" b="b"/>
              <a:pathLst>
                <a:path w="68" h="35" extrusionOk="0">
                  <a:moveTo>
                    <a:pt x="68" y="1"/>
                  </a:moveTo>
                  <a:cubicBezTo>
                    <a:pt x="68" y="1"/>
                    <a:pt x="34" y="1"/>
                    <a:pt x="1" y="34"/>
                  </a:cubicBezTo>
                  <a:cubicBezTo>
                    <a:pt x="34" y="34"/>
                    <a:pt x="34" y="34"/>
                    <a:pt x="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8"/>
            <p:cNvSpPr/>
            <p:nvPr/>
          </p:nvSpPr>
          <p:spPr>
            <a:xfrm rot="2700000">
              <a:off x="777694" y="3214641"/>
              <a:ext cx="11548" cy="8291"/>
            </a:xfrm>
            <a:custGeom>
              <a:avLst/>
              <a:gdLst/>
              <a:ahLst/>
              <a:cxnLst/>
              <a:rect l="l" t="t" r="r" b="b"/>
              <a:pathLst>
                <a:path w="234" h="168" extrusionOk="0">
                  <a:moveTo>
                    <a:pt x="0" y="0"/>
                  </a:moveTo>
                  <a:lnTo>
                    <a:pt x="167" y="167"/>
                  </a:lnTo>
                  <a:cubicBezTo>
                    <a:pt x="200" y="134"/>
                    <a:pt x="200" y="134"/>
                    <a:pt x="234" y="134"/>
                  </a:cubicBez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8"/>
            <p:cNvSpPr/>
            <p:nvPr/>
          </p:nvSpPr>
          <p:spPr>
            <a:xfrm rot="2700000">
              <a:off x="802079" y="3208258"/>
              <a:ext cx="49" cy="49"/>
            </a:xfrm>
            <a:custGeom>
              <a:avLst/>
              <a:gdLst/>
              <a:ahLst/>
              <a:cxnLst/>
              <a:rect l="l" t="t" r="r" b="b"/>
              <a:pathLst>
                <a:path w="1" h="1" extrusionOk="0">
                  <a:moveTo>
                    <a:pt x="1" y="1"/>
                  </a:moveTo>
                  <a:lnTo>
                    <a:pt x="1" y="1"/>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8"/>
            <p:cNvSpPr/>
            <p:nvPr/>
          </p:nvSpPr>
          <p:spPr>
            <a:xfrm rot="2700000">
              <a:off x="794113" y="3202655"/>
              <a:ext cx="6663" cy="6613"/>
            </a:xfrm>
            <a:custGeom>
              <a:avLst/>
              <a:gdLst/>
              <a:ahLst/>
              <a:cxnLst/>
              <a:rect l="l" t="t" r="r" b="b"/>
              <a:pathLst>
                <a:path w="135" h="134" extrusionOk="0">
                  <a:moveTo>
                    <a:pt x="1" y="0"/>
                  </a:moveTo>
                  <a:cubicBezTo>
                    <a:pt x="1" y="34"/>
                    <a:pt x="34" y="67"/>
                    <a:pt x="34" y="134"/>
                  </a:cubicBezTo>
                  <a:lnTo>
                    <a:pt x="134" y="34"/>
                  </a:lnTo>
                  <a:cubicBezTo>
                    <a:pt x="101" y="0"/>
                    <a:pt x="34" y="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8"/>
            <p:cNvSpPr/>
            <p:nvPr/>
          </p:nvSpPr>
          <p:spPr>
            <a:xfrm rot="2700000">
              <a:off x="801503" y="3205716"/>
              <a:ext cx="49" cy="1678"/>
            </a:xfrm>
            <a:custGeom>
              <a:avLst/>
              <a:gdLst/>
              <a:ahLst/>
              <a:cxnLst/>
              <a:rect l="l" t="t" r="r" b="b"/>
              <a:pathLst>
                <a:path w="1" h="34" extrusionOk="0">
                  <a:moveTo>
                    <a:pt x="0" y="0"/>
                  </a:moveTo>
                  <a:cubicBezTo>
                    <a:pt x="0" y="34"/>
                    <a:pt x="0" y="34"/>
                    <a:pt x="0" y="0"/>
                  </a:cubicBezTo>
                  <a:cubicBezTo>
                    <a:pt x="0" y="34"/>
                    <a:pt x="0" y="34"/>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8"/>
            <p:cNvSpPr/>
            <p:nvPr/>
          </p:nvSpPr>
          <p:spPr>
            <a:xfrm rot="2700000">
              <a:off x="802617" y="3184758"/>
              <a:ext cx="8291" cy="21468"/>
            </a:xfrm>
            <a:custGeom>
              <a:avLst/>
              <a:gdLst/>
              <a:ahLst/>
              <a:cxnLst/>
              <a:rect l="l" t="t" r="r" b="b"/>
              <a:pathLst>
                <a:path w="168" h="435" extrusionOk="0">
                  <a:moveTo>
                    <a:pt x="0" y="1"/>
                  </a:moveTo>
                  <a:cubicBezTo>
                    <a:pt x="0" y="101"/>
                    <a:pt x="0" y="234"/>
                    <a:pt x="34" y="301"/>
                  </a:cubicBezTo>
                  <a:lnTo>
                    <a:pt x="167" y="434"/>
                  </a:lnTo>
                  <a:cubicBezTo>
                    <a:pt x="134" y="301"/>
                    <a:pt x="34" y="168"/>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8"/>
            <p:cNvSpPr/>
            <p:nvPr/>
          </p:nvSpPr>
          <p:spPr>
            <a:xfrm rot="2700000">
              <a:off x="798755" y="3198014"/>
              <a:ext cx="6663" cy="6613"/>
            </a:xfrm>
            <a:custGeom>
              <a:avLst/>
              <a:gdLst/>
              <a:ahLst/>
              <a:cxnLst/>
              <a:rect l="l" t="t" r="r" b="b"/>
              <a:pathLst>
                <a:path w="135" h="134" extrusionOk="0">
                  <a:moveTo>
                    <a:pt x="1" y="0"/>
                  </a:moveTo>
                  <a:lnTo>
                    <a:pt x="1" y="67"/>
                  </a:lnTo>
                  <a:cubicBezTo>
                    <a:pt x="14" y="67"/>
                    <a:pt x="33" y="77"/>
                    <a:pt x="53" y="90"/>
                  </a:cubicBezTo>
                  <a:lnTo>
                    <a:pt x="53" y="90"/>
                  </a:lnTo>
                  <a:cubicBezTo>
                    <a:pt x="33" y="69"/>
                    <a:pt x="14" y="40"/>
                    <a:pt x="1" y="0"/>
                  </a:cubicBezTo>
                  <a:close/>
                  <a:moveTo>
                    <a:pt x="53" y="90"/>
                  </a:moveTo>
                  <a:cubicBezTo>
                    <a:pt x="82" y="121"/>
                    <a:pt x="114" y="133"/>
                    <a:pt x="134" y="133"/>
                  </a:cubicBezTo>
                  <a:cubicBezTo>
                    <a:pt x="114" y="133"/>
                    <a:pt x="82" y="109"/>
                    <a:pt x="53" y="9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8"/>
            <p:cNvSpPr/>
            <p:nvPr/>
          </p:nvSpPr>
          <p:spPr>
            <a:xfrm rot="2700000">
              <a:off x="880143" y="2797904"/>
              <a:ext cx="261470" cy="489824"/>
            </a:xfrm>
            <a:custGeom>
              <a:avLst/>
              <a:gdLst/>
              <a:ahLst/>
              <a:cxnLst/>
              <a:rect l="l" t="t" r="r" b="b"/>
              <a:pathLst>
                <a:path w="5298" h="9925" extrusionOk="0">
                  <a:moveTo>
                    <a:pt x="1277" y="0"/>
                  </a:moveTo>
                  <a:cubicBezTo>
                    <a:pt x="1" y="0"/>
                    <a:pt x="31" y="3253"/>
                    <a:pt x="61" y="4087"/>
                  </a:cubicBezTo>
                  <a:cubicBezTo>
                    <a:pt x="61" y="4921"/>
                    <a:pt x="127" y="5688"/>
                    <a:pt x="327" y="6489"/>
                  </a:cubicBezTo>
                  <a:cubicBezTo>
                    <a:pt x="661" y="7690"/>
                    <a:pt x="1261" y="8790"/>
                    <a:pt x="1828" y="9925"/>
                  </a:cubicBezTo>
                  <a:cubicBezTo>
                    <a:pt x="1495" y="6656"/>
                    <a:pt x="5298" y="2086"/>
                    <a:pt x="1795" y="151"/>
                  </a:cubicBezTo>
                  <a:cubicBezTo>
                    <a:pt x="1602" y="47"/>
                    <a:pt x="1430" y="0"/>
                    <a:pt x="12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8"/>
            <p:cNvSpPr/>
            <p:nvPr/>
          </p:nvSpPr>
          <p:spPr>
            <a:xfrm rot="2700000">
              <a:off x="782257" y="3223403"/>
              <a:ext cx="49" cy="49"/>
            </a:xfrm>
            <a:custGeom>
              <a:avLst/>
              <a:gdLst/>
              <a:ahLst/>
              <a:cxnLst/>
              <a:rect l="l" t="t" r="r" b="b"/>
              <a:pathLst>
                <a:path w="1" h="1" extrusionOk="0">
                  <a:moveTo>
                    <a:pt x="1" y="0"/>
                  </a:moveTo>
                  <a:lnTo>
                    <a:pt x="1" y="0"/>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8"/>
            <p:cNvSpPr/>
            <p:nvPr/>
          </p:nvSpPr>
          <p:spPr>
            <a:xfrm rot="2700000">
              <a:off x="375861" y="3012428"/>
              <a:ext cx="431341" cy="193561"/>
            </a:xfrm>
            <a:custGeom>
              <a:avLst/>
              <a:gdLst/>
              <a:ahLst/>
              <a:cxnLst/>
              <a:rect l="l" t="t" r="r" b="b"/>
              <a:pathLst>
                <a:path w="8740" h="3922" extrusionOk="0">
                  <a:moveTo>
                    <a:pt x="6351" y="1"/>
                  </a:moveTo>
                  <a:cubicBezTo>
                    <a:pt x="5601" y="1"/>
                    <a:pt x="4867" y="71"/>
                    <a:pt x="4237" y="130"/>
                  </a:cubicBezTo>
                  <a:cubicBezTo>
                    <a:pt x="2969" y="230"/>
                    <a:pt x="634" y="464"/>
                    <a:pt x="167" y="1898"/>
                  </a:cubicBezTo>
                  <a:cubicBezTo>
                    <a:pt x="0" y="2499"/>
                    <a:pt x="434" y="3166"/>
                    <a:pt x="834" y="3533"/>
                  </a:cubicBezTo>
                  <a:cubicBezTo>
                    <a:pt x="1172" y="3817"/>
                    <a:pt x="1586" y="3922"/>
                    <a:pt x="2015" y="3922"/>
                  </a:cubicBezTo>
                  <a:cubicBezTo>
                    <a:pt x="2391" y="3922"/>
                    <a:pt x="2778" y="3842"/>
                    <a:pt x="3136" y="3733"/>
                  </a:cubicBezTo>
                  <a:cubicBezTo>
                    <a:pt x="5237" y="3199"/>
                    <a:pt x="6805" y="1698"/>
                    <a:pt x="8740" y="864"/>
                  </a:cubicBezTo>
                  <a:cubicBezTo>
                    <a:pt x="8640" y="864"/>
                    <a:pt x="8506" y="831"/>
                    <a:pt x="8506" y="697"/>
                  </a:cubicBezTo>
                  <a:cubicBezTo>
                    <a:pt x="8473" y="697"/>
                    <a:pt x="8473" y="664"/>
                    <a:pt x="8473" y="664"/>
                  </a:cubicBezTo>
                  <a:cubicBezTo>
                    <a:pt x="8406" y="664"/>
                    <a:pt x="8340" y="631"/>
                    <a:pt x="8273" y="631"/>
                  </a:cubicBezTo>
                  <a:cubicBezTo>
                    <a:pt x="7072" y="1198"/>
                    <a:pt x="5971" y="2032"/>
                    <a:pt x="4804" y="2632"/>
                  </a:cubicBezTo>
                  <a:cubicBezTo>
                    <a:pt x="3970" y="3032"/>
                    <a:pt x="3103" y="3399"/>
                    <a:pt x="2169" y="3499"/>
                  </a:cubicBezTo>
                  <a:cubicBezTo>
                    <a:pt x="2130" y="3503"/>
                    <a:pt x="2090" y="3504"/>
                    <a:pt x="2051" y="3504"/>
                  </a:cubicBezTo>
                  <a:cubicBezTo>
                    <a:pt x="1306" y="3504"/>
                    <a:pt x="442" y="2918"/>
                    <a:pt x="601" y="2032"/>
                  </a:cubicBezTo>
                  <a:cubicBezTo>
                    <a:pt x="834" y="731"/>
                    <a:pt x="3670" y="631"/>
                    <a:pt x="4637" y="531"/>
                  </a:cubicBezTo>
                  <a:cubicBezTo>
                    <a:pt x="5177" y="496"/>
                    <a:pt x="5835" y="443"/>
                    <a:pt x="6502" y="443"/>
                  </a:cubicBezTo>
                  <a:cubicBezTo>
                    <a:pt x="7113" y="443"/>
                    <a:pt x="7731" y="487"/>
                    <a:pt x="8273" y="631"/>
                  </a:cubicBezTo>
                  <a:cubicBezTo>
                    <a:pt x="8306" y="631"/>
                    <a:pt x="8340" y="564"/>
                    <a:pt x="8406" y="564"/>
                  </a:cubicBezTo>
                  <a:cubicBezTo>
                    <a:pt x="8240" y="397"/>
                    <a:pt x="8073" y="264"/>
                    <a:pt x="7906" y="130"/>
                  </a:cubicBezTo>
                  <a:cubicBezTo>
                    <a:pt x="7400" y="35"/>
                    <a:pt x="6872" y="1"/>
                    <a:pt x="63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8"/>
            <p:cNvSpPr/>
            <p:nvPr/>
          </p:nvSpPr>
          <p:spPr>
            <a:xfrm rot="2700000">
              <a:off x="773966" y="3211727"/>
              <a:ext cx="13177" cy="8291"/>
            </a:xfrm>
            <a:custGeom>
              <a:avLst/>
              <a:gdLst/>
              <a:ahLst/>
              <a:cxnLst/>
              <a:rect l="l" t="t" r="r" b="b"/>
              <a:pathLst>
                <a:path w="267" h="168" extrusionOk="0">
                  <a:moveTo>
                    <a:pt x="0" y="0"/>
                  </a:moveTo>
                  <a:cubicBezTo>
                    <a:pt x="33" y="0"/>
                    <a:pt x="33" y="34"/>
                    <a:pt x="33" y="34"/>
                  </a:cubicBezTo>
                  <a:cubicBezTo>
                    <a:pt x="100" y="134"/>
                    <a:pt x="167" y="167"/>
                    <a:pt x="267" y="167"/>
                  </a:cubicBezTo>
                  <a:cubicBezTo>
                    <a:pt x="200" y="134"/>
                    <a:pt x="133" y="34"/>
                    <a:pt x="100" y="34"/>
                  </a:cubicBezTo>
                  <a:cubicBezTo>
                    <a:pt x="33" y="0"/>
                    <a:pt x="33"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8"/>
            <p:cNvSpPr/>
            <p:nvPr/>
          </p:nvSpPr>
          <p:spPr>
            <a:xfrm rot="2700000">
              <a:off x="775335" y="3202115"/>
              <a:ext cx="19790" cy="18162"/>
            </a:xfrm>
            <a:custGeom>
              <a:avLst/>
              <a:gdLst/>
              <a:ahLst/>
              <a:cxnLst/>
              <a:rect l="l" t="t" r="r" b="b"/>
              <a:pathLst>
                <a:path w="401" h="368" extrusionOk="0">
                  <a:moveTo>
                    <a:pt x="267" y="1"/>
                  </a:moveTo>
                  <a:cubicBezTo>
                    <a:pt x="200" y="34"/>
                    <a:pt x="100" y="34"/>
                    <a:pt x="0" y="168"/>
                  </a:cubicBezTo>
                  <a:cubicBezTo>
                    <a:pt x="34" y="168"/>
                    <a:pt x="34" y="201"/>
                    <a:pt x="34" y="201"/>
                  </a:cubicBezTo>
                  <a:cubicBezTo>
                    <a:pt x="67" y="234"/>
                    <a:pt x="100" y="234"/>
                    <a:pt x="167" y="268"/>
                  </a:cubicBezTo>
                  <a:cubicBezTo>
                    <a:pt x="234" y="268"/>
                    <a:pt x="334" y="301"/>
                    <a:pt x="401" y="368"/>
                  </a:cubicBezTo>
                  <a:lnTo>
                    <a:pt x="26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8"/>
            <p:cNvSpPr/>
            <p:nvPr/>
          </p:nvSpPr>
          <p:spPr>
            <a:xfrm rot="2700000">
              <a:off x="781121" y="3186987"/>
              <a:ext cx="19840" cy="18162"/>
            </a:xfrm>
            <a:custGeom>
              <a:avLst/>
              <a:gdLst/>
              <a:ahLst/>
              <a:cxnLst/>
              <a:rect l="l" t="t" r="r" b="b"/>
              <a:pathLst>
                <a:path w="402" h="368" extrusionOk="0">
                  <a:moveTo>
                    <a:pt x="1" y="1"/>
                  </a:moveTo>
                  <a:lnTo>
                    <a:pt x="1" y="1"/>
                  </a:lnTo>
                  <a:cubicBezTo>
                    <a:pt x="34" y="134"/>
                    <a:pt x="134" y="234"/>
                    <a:pt x="168" y="368"/>
                  </a:cubicBezTo>
                  <a:lnTo>
                    <a:pt x="401" y="234"/>
                  </a:lnTo>
                  <a:cubicBezTo>
                    <a:pt x="368" y="201"/>
                    <a:pt x="368" y="167"/>
                    <a:pt x="368" y="134"/>
                  </a:cubicBez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8"/>
            <p:cNvSpPr/>
            <p:nvPr/>
          </p:nvSpPr>
          <p:spPr>
            <a:xfrm rot="2700000">
              <a:off x="781537" y="3160110"/>
              <a:ext cx="32967" cy="34645"/>
            </a:xfrm>
            <a:custGeom>
              <a:avLst/>
              <a:gdLst/>
              <a:ahLst/>
              <a:cxnLst/>
              <a:rect l="l" t="t" r="r" b="b"/>
              <a:pathLst>
                <a:path w="668" h="702" extrusionOk="0">
                  <a:moveTo>
                    <a:pt x="1" y="1"/>
                  </a:moveTo>
                  <a:lnTo>
                    <a:pt x="1" y="1"/>
                  </a:lnTo>
                  <a:cubicBezTo>
                    <a:pt x="134" y="201"/>
                    <a:pt x="201" y="368"/>
                    <a:pt x="301" y="568"/>
                  </a:cubicBezTo>
                  <a:lnTo>
                    <a:pt x="668" y="701"/>
                  </a:lnTo>
                  <a:lnTo>
                    <a:pt x="668" y="601"/>
                  </a:lnTo>
                  <a:cubicBezTo>
                    <a:pt x="468" y="401"/>
                    <a:pt x="201" y="20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8"/>
            <p:cNvSpPr/>
            <p:nvPr/>
          </p:nvSpPr>
          <p:spPr>
            <a:xfrm rot="2700000">
              <a:off x="778985" y="3203800"/>
              <a:ext cx="6663" cy="6663"/>
            </a:xfrm>
            <a:custGeom>
              <a:avLst/>
              <a:gdLst/>
              <a:ahLst/>
              <a:cxnLst/>
              <a:rect l="l" t="t" r="r" b="b"/>
              <a:pathLst>
                <a:path w="135" h="135" extrusionOk="0">
                  <a:moveTo>
                    <a:pt x="1" y="1"/>
                  </a:moveTo>
                  <a:cubicBezTo>
                    <a:pt x="1" y="68"/>
                    <a:pt x="34" y="68"/>
                    <a:pt x="34" y="101"/>
                  </a:cubicBezTo>
                  <a:cubicBezTo>
                    <a:pt x="67" y="134"/>
                    <a:pt x="67" y="134"/>
                    <a:pt x="134" y="134"/>
                  </a:cubicBezTo>
                  <a:cubicBezTo>
                    <a:pt x="67" y="101"/>
                    <a:pt x="34" y="10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8"/>
            <p:cNvSpPr/>
            <p:nvPr/>
          </p:nvSpPr>
          <p:spPr>
            <a:xfrm rot="2700000">
              <a:off x="772376" y="3199857"/>
              <a:ext cx="9969" cy="5824"/>
            </a:xfrm>
            <a:custGeom>
              <a:avLst/>
              <a:gdLst/>
              <a:ahLst/>
              <a:cxnLst/>
              <a:rect l="l" t="t" r="r" b="b"/>
              <a:pathLst>
                <a:path w="202" h="118" extrusionOk="0">
                  <a:moveTo>
                    <a:pt x="151" y="1"/>
                  </a:moveTo>
                  <a:cubicBezTo>
                    <a:pt x="143" y="1"/>
                    <a:pt x="134" y="17"/>
                    <a:pt x="134" y="51"/>
                  </a:cubicBezTo>
                  <a:cubicBezTo>
                    <a:pt x="68" y="51"/>
                    <a:pt x="34" y="84"/>
                    <a:pt x="1" y="84"/>
                  </a:cubicBezTo>
                  <a:cubicBezTo>
                    <a:pt x="68" y="84"/>
                    <a:pt x="134" y="84"/>
                    <a:pt x="201" y="117"/>
                  </a:cubicBezTo>
                  <a:cubicBezTo>
                    <a:pt x="201" y="84"/>
                    <a:pt x="168" y="84"/>
                    <a:pt x="168" y="51"/>
                  </a:cubicBezTo>
                  <a:cubicBezTo>
                    <a:pt x="168" y="17"/>
                    <a:pt x="159" y="1"/>
                    <a:pt x="1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8"/>
            <p:cNvSpPr/>
            <p:nvPr/>
          </p:nvSpPr>
          <p:spPr>
            <a:xfrm rot="2700000">
              <a:off x="781232" y="3201057"/>
              <a:ext cx="3356" cy="1678"/>
            </a:xfrm>
            <a:custGeom>
              <a:avLst/>
              <a:gdLst/>
              <a:ahLst/>
              <a:cxnLst/>
              <a:rect l="l" t="t" r="r" b="b"/>
              <a:pathLst>
                <a:path w="68" h="34" extrusionOk="0">
                  <a:moveTo>
                    <a:pt x="34" y="1"/>
                  </a:moveTo>
                  <a:cubicBezTo>
                    <a:pt x="11" y="1"/>
                    <a:pt x="4" y="15"/>
                    <a:pt x="11" y="15"/>
                  </a:cubicBezTo>
                  <a:cubicBezTo>
                    <a:pt x="15" y="15"/>
                    <a:pt x="23" y="12"/>
                    <a:pt x="34" y="1"/>
                  </a:cubicBezTo>
                  <a:lnTo>
                    <a:pt x="34" y="1"/>
                  </a:lnTo>
                  <a:cubicBezTo>
                    <a:pt x="0" y="34"/>
                    <a:pt x="34" y="34"/>
                    <a:pt x="67" y="34"/>
                  </a:cubicBezTo>
                  <a:cubicBezTo>
                    <a:pt x="34" y="34"/>
                    <a:pt x="34" y="1"/>
                    <a:pt x="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8"/>
            <p:cNvSpPr/>
            <p:nvPr/>
          </p:nvSpPr>
          <p:spPr>
            <a:xfrm rot="2700000">
              <a:off x="769099" y="3175595"/>
              <a:ext cx="24726" cy="20531"/>
            </a:xfrm>
            <a:custGeom>
              <a:avLst/>
              <a:gdLst/>
              <a:ahLst/>
              <a:cxnLst/>
              <a:rect l="l" t="t" r="r" b="b"/>
              <a:pathLst>
                <a:path w="501" h="416" extrusionOk="0">
                  <a:moveTo>
                    <a:pt x="0" y="0"/>
                  </a:moveTo>
                  <a:cubicBezTo>
                    <a:pt x="167" y="100"/>
                    <a:pt x="267" y="267"/>
                    <a:pt x="501" y="401"/>
                  </a:cubicBezTo>
                  <a:cubicBezTo>
                    <a:pt x="467" y="267"/>
                    <a:pt x="367" y="200"/>
                    <a:pt x="334" y="67"/>
                  </a:cubicBezTo>
                  <a:cubicBezTo>
                    <a:pt x="234" y="34"/>
                    <a:pt x="134" y="0"/>
                    <a:pt x="0" y="0"/>
                  </a:cubicBezTo>
                  <a:close/>
                  <a:moveTo>
                    <a:pt x="501" y="401"/>
                  </a:moveTo>
                  <a:cubicBezTo>
                    <a:pt x="478" y="401"/>
                    <a:pt x="471" y="415"/>
                    <a:pt x="478" y="415"/>
                  </a:cubicBezTo>
                  <a:cubicBezTo>
                    <a:pt x="482" y="415"/>
                    <a:pt x="490" y="412"/>
                    <a:pt x="501" y="401"/>
                  </a:cubicBezTo>
                  <a:lnTo>
                    <a:pt x="501" y="401"/>
                  </a:lnTo>
                  <a:cubicBezTo>
                    <a:pt x="501" y="401"/>
                    <a:pt x="501" y="401"/>
                    <a:pt x="501" y="40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8"/>
            <p:cNvSpPr/>
            <p:nvPr/>
          </p:nvSpPr>
          <p:spPr>
            <a:xfrm rot="2700000">
              <a:off x="687662" y="2876684"/>
              <a:ext cx="228848" cy="265122"/>
            </a:xfrm>
            <a:custGeom>
              <a:avLst/>
              <a:gdLst/>
              <a:ahLst/>
              <a:cxnLst/>
              <a:rect l="l" t="t" r="r" b="b"/>
              <a:pathLst>
                <a:path w="4637" h="5372" extrusionOk="0">
                  <a:moveTo>
                    <a:pt x="0" y="1"/>
                  </a:moveTo>
                  <a:cubicBezTo>
                    <a:pt x="0" y="134"/>
                    <a:pt x="0" y="234"/>
                    <a:pt x="34" y="367"/>
                  </a:cubicBezTo>
                  <a:cubicBezTo>
                    <a:pt x="34" y="468"/>
                    <a:pt x="34" y="501"/>
                    <a:pt x="0" y="534"/>
                  </a:cubicBezTo>
                  <a:cubicBezTo>
                    <a:pt x="267" y="668"/>
                    <a:pt x="467" y="801"/>
                    <a:pt x="667" y="968"/>
                  </a:cubicBezTo>
                  <a:cubicBezTo>
                    <a:pt x="801" y="1068"/>
                    <a:pt x="667" y="1301"/>
                    <a:pt x="501" y="1301"/>
                  </a:cubicBezTo>
                  <a:cubicBezTo>
                    <a:pt x="1701" y="2702"/>
                    <a:pt x="2969" y="4037"/>
                    <a:pt x="4303" y="5304"/>
                  </a:cubicBezTo>
                  <a:cubicBezTo>
                    <a:pt x="4370" y="5338"/>
                    <a:pt x="4503" y="5338"/>
                    <a:pt x="4637" y="5371"/>
                  </a:cubicBezTo>
                  <a:cubicBezTo>
                    <a:pt x="4537" y="5171"/>
                    <a:pt x="4437" y="4971"/>
                    <a:pt x="4337" y="4804"/>
                  </a:cubicBezTo>
                  <a:cubicBezTo>
                    <a:pt x="2802" y="3303"/>
                    <a:pt x="1335" y="1702"/>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8"/>
            <p:cNvSpPr/>
            <p:nvPr/>
          </p:nvSpPr>
          <p:spPr>
            <a:xfrm rot="2700000">
              <a:off x="397321" y="3033584"/>
              <a:ext cx="386677" cy="150969"/>
            </a:xfrm>
            <a:custGeom>
              <a:avLst/>
              <a:gdLst/>
              <a:ahLst/>
              <a:cxnLst/>
              <a:rect l="l" t="t" r="r" b="b"/>
              <a:pathLst>
                <a:path w="7835" h="3059" extrusionOk="0">
                  <a:moveTo>
                    <a:pt x="6064" y="1"/>
                  </a:moveTo>
                  <a:cubicBezTo>
                    <a:pt x="5397" y="1"/>
                    <a:pt x="4739" y="54"/>
                    <a:pt x="4199" y="89"/>
                  </a:cubicBezTo>
                  <a:cubicBezTo>
                    <a:pt x="3232" y="189"/>
                    <a:pt x="396" y="289"/>
                    <a:pt x="163" y="1590"/>
                  </a:cubicBezTo>
                  <a:cubicBezTo>
                    <a:pt x="1" y="2498"/>
                    <a:pt x="879" y="3059"/>
                    <a:pt x="1663" y="3059"/>
                  </a:cubicBezTo>
                  <a:cubicBezTo>
                    <a:pt x="1686" y="3059"/>
                    <a:pt x="1708" y="3058"/>
                    <a:pt x="1731" y="3057"/>
                  </a:cubicBezTo>
                  <a:cubicBezTo>
                    <a:pt x="2665" y="2957"/>
                    <a:pt x="3532" y="2590"/>
                    <a:pt x="4366" y="2190"/>
                  </a:cubicBezTo>
                  <a:cubicBezTo>
                    <a:pt x="5533" y="1590"/>
                    <a:pt x="6634" y="756"/>
                    <a:pt x="7835" y="189"/>
                  </a:cubicBezTo>
                  <a:cubicBezTo>
                    <a:pt x="7293" y="45"/>
                    <a:pt x="6675" y="1"/>
                    <a:pt x="60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8"/>
            <p:cNvSpPr/>
            <p:nvPr/>
          </p:nvSpPr>
          <p:spPr>
            <a:xfrm rot="2700000">
              <a:off x="858662" y="2476174"/>
              <a:ext cx="186059" cy="408392"/>
            </a:xfrm>
            <a:custGeom>
              <a:avLst/>
              <a:gdLst/>
              <a:ahLst/>
              <a:cxnLst/>
              <a:rect l="l" t="t" r="r" b="b"/>
              <a:pathLst>
                <a:path w="3770" h="8275" extrusionOk="0">
                  <a:moveTo>
                    <a:pt x="1655" y="0"/>
                  </a:moveTo>
                  <a:cubicBezTo>
                    <a:pt x="1637" y="0"/>
                    <a:pt x="1619" y="1"/>
                    <a:pt x="1602" y="2"/>
                  </a:cubicBezTo>
                  <a:cubicBezTo>
                    <a:pt x="567" y="102"/>
                    <a:pt x="334" y="1636"/>
                    <a:pt x="201" y="2370"/>
                  </a:cubicBezTo>
                  <a:cubicBezTo>
                    <a:pt x="0" y="3671"/>
                    <a:pt x="167" y="4972"/>
                    <a:pt x="601" y="6173"/>
                  </a:cubicBezTo>
                  <a:cubicBezTo>
                    <a:pt x="868" y="6606"/>
                    <a:pt x="1168" y="7007"/>
                    <a:pt x="1501" y="7440"/>
                  </a:cubicBezTo>
                  <a:lnTo>
                    <a:pt x="1501" y="7340"/>
                  </a:lnTo>
                  <a:cubicBezTo>
                    <a:pt x="868" y="5939"/>
                    <a:pt x="434" y="4438"/>
                    <a:pt x="601" y="2837"/>
                  </a:cubicBezTo>
                  <a:cubicBezTo>
                    <a:pt x="634" y="2270"/>
                    <a:pt x="768" y="1703"/>
                    <a:pt x="934" y="1169"/>
                  </a:cubicBezTo>
                  <a:cubicBezTo>
                    <a:pt x="1001" y="936"/>
                    <a:pt x="1135" y="702"/>
                    <a:pt x="1301" y="502"/>
                  </a:cubicBezTo>
                  <a:cubicBezTo>
                    <a:pt x="1379" y="404"/>
                    <a:pt x="1466" y="364"/>
                    <a:pt x="1557" y="364"/>
                  </a:cubicBezTo>
                  <a:cubicBezTo>
                    <a:pt x="1931" y="364"/>
                    <a:pt x="2368" y="1054"/>
                    <a:pt x="2502" y="1269"/>
                  </a:cubicBezTo>
                  <a:cubicBezTo>
                    <a:pt x="3770" y="3204"/>
                    <a:pt x="1968" y="5606"/>
                    <a:pt x="1768" y="7774"/>
                  </a:cubicBezTo>
                  <a:lnTo>
                    <a:pt x="2135" y="8274"/>
                  </a:lnTo>
                  <a:cubicBezTo>
                    <a:pt x="1968" y="6473"/>
                    <a:pt x="3136" y="4805"/>
                    <a:pt x="3303" y="3037"/>
                  </a:cubicBezTo>
                  <a:cubicBezTo>
                    <a:pt x="3401" y="2215"/>
                    <a:pt x="2852" y="0"/>
                    <a:pt x="16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8"/>
            <p:cNvSpPr/>
            <p:nvPr/>
          </p:nvSpPr>
          <p:spPr>
            <a:xfrm rot="2700000">
              <a:off x="776356" y="2858747"/>
              <a:ext cx="44516" cy="37903"/>
            </a:xfrm>
            <a:custGeom>
              <a:avLst/>
              <a:gdLst/>
              <a:ahLst/>
              <a:cxnLst/>
              <a:rect l="l" t="t" r="r" b="b"/>
              <a:pathLst>
                <a:path w="902" h="768" extrusionOk="0">
                  <a:moveTo>
                    <a:pt x="67" y="1"/>
                  </a:moveTo>
                  <a:cubicBezTo>
                    <a:pt x="34" y="34"/>
                    <a:pt x="34" y="67"/>
                    <a:pt x="1" y="67"/>
                  </a:cubicBezTo>
                  <a:cubicBezTo>
                    <a:pt x="201" y="334"/>
                    <a:pt x="367" y="568"/>
                    <a:pt x="568" y="768"/>
                  </a:cubicBezTo>
                  <a:cubicBezTo>
                    <a:pt x="734" y="768"/>
                    <a:pt x="901" y="568"/>
                    <a:pt x="734" y="434"/>
                  </a:cubicBezTo>
                  <a:cubicBezTo>
                    <a:pt x="534" y="267"/>
                    <a:pt x="334" y="167"/>
                    <a:pt x="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8"/>
            <p:cNvSpPr/>
            <p:nvPr/>
          </p:nvSpPr>
          <p:spPr>
            <a:xfrm rot="2700000">
              <a:off x="470082" y="2542896"/>
              <a:ext cx="463766" cy="223369"/>
            </a:xfrm>
            <a:custGeom>
              <a:avLst/>
              <a:gdLst/>
              <a:ahLst/>
              <a:cxnLst/>
              <a:rect l="l" t="t" r="r" b="b"/>
              <a:pathLst>
                <a:path w="9397" h="4526" extrusionOk="0">
                  <a:moveTo>
                    <a:pt x="2032" y="0"/>
                  </a:moveTo>
                  <a:cubicBezTo>
                    <a:pt x="1008" y="0"/>
                    <a:pt x="0" y="329"/>
                    <a:pt x="424" y="1623"/>
                  </a:cubicBezTo>
                  <a:cubicBezTo>
                    <a:pt x="857" y="2924"/>
                    <a:pt x="2825" y="3191"/>
                    <a:pt x="3993" y="3358"/>
                  </a:cubicBezTo>
                  <a:cubicBezTo>
                    <a:pt x="4993" y="3525"/>
                    <a:pt x="5927" y="3591"/>
                    <a:pt x="6928" y="3725"/>
                  </a:cubicBezTo>
                  <a:cubicBezTo>
                    <a:pt x="7729" y="3792"/>
                    <a:pt x="8663" y="3925"/>
                    <a:pt x="9263" y="4459"/>
                  </a:cubicBezTo>
                  <a:cubicBezTo>
                    <a:pt x="9330" y="4525"/>
                    <a:pt x="9363" y="4525"/>
                    <a:pt x="9397" y="4525"/>
                  </a:cubicBezTo>
                  <a:cubicBezTo>
                    <a:pt x="9196" y="4259"/>
                    <a:pt x="9030" y="4025"/>
                    <a:pt x="8896" y="3892"/>
                  </a:cubicBezTo>
                  <a:cubicBezTo>
                    <a:pt x="8855" y="3902"/>
                    <a:pt x="8817" y="3909"/>
                    <a:pt x="8782" y="3909"/>
                  </a:cubicBezTo>
                  <a:cubicBezTo>
                    <a:pt x="8704" y="3909"/>
                    <a:pt x="8642" y="3873"/>
                    <a:pt x="8596" y="3758"/>
                  </a:cubicBezTo>
                  <a:lnTo>
                    <a:pt x="8596" y="3625"/>
                  </a:lnTo>
                  <a:cubicBezTo>
                    <a:pt x="7996" y="3425"/>
                    <a:pt x="7262" y="3325"/>
                    <a:pt x="6661" y="3258"/>
                  </a:cubicBezTo>
                  <a:cubicBezTo>
                    <a:pt x="5094" y="3091"/>
                    <a:pt x="3526" y="3058"/>
                    <a:pt x="2058" y="2491"/>
                  </a:cubicBezTo>
                  <a:cubicBezTo>
                    <a:pt x="1424" y="2257"/>
                    <a:pt x="857" y="1857"/>
                    <a:pt x="757" y="1156"/>
                  </a:cubicBezTo>
                  <a:cubicBezTo>
                    <a:pt x="665" y="550"/>
                    <a:pt x="1221" y="389"/>
                    <a:pt x="1839" y="389"/>
                  </a:cubicBezTo>
                  <a:cubicBezTo>
                    <a:pt x="2344" y="389"/>
                    <a:pt x="2889" y="496"/>
                    <a:pt x="3159" y="556"/>
                  </a:cubicBezTo>
                  <a:cubicBezTo>
                    <a:pt x="3993" y="723"/>
                    <a:pt x="4860" y="923"/>
                    <a:pt x="5661" y="1290"/>
                  </a:cubicBezTo>
                  <a:cubicBezTo>
                    <a:pt x="6728" y="1790"/>
                    <a:pt x="7562" y="2691"/>
                    <a:pt x="8396" y="3525"/>
                  </a:cubicBezTo>
                  <a:cubicBezTo>
                    <a:pt x="8429" y="3558"/>
                    <a:pt x="8529" y="3558"/>
                    <a:pt x="8563" y="3558"/>
                  </a:cubicBezTo>
                  <a:lnTo>
                    <a:pt x="8563" y="3425"/>
                  </a:lnTo>
                  <a:cubicBezTo>
                    <a:pt x="8229" y="2958"/>
                    <a:pt x="7896" y="2557"/>
                    <a:pt x="7562" y="2090"/>
                  </a:cubicBezTo>
                  <a:cubicBezTo>
                    <a:pt x="7028" y="1690"/>
                    <a:pt x="6495" y="1256"/>
                    <a:pt x="5861" y="923"/>
                  </a:cubicBezTo>
                  <a:cubicBezTo>
                    <a:pt x="4960" y="456"/>
                    <a:pt x="3993" y="256"/>
                    <a:pt x="3025" y="89"/>
                  </a:cubicBezTo>
                  <a:cubicBezTo>
                    <a:pt x="2729" y="38"/>
                    <a:pt x="2380" y="0"/>
                    <a:pt x="20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8"/>
            <p:cNvSpPr/>
            <p:nvPr/>
          </p:nvSpPr>
          <p:spPr>
            <a:xfrm rot="2700000">
              <a:off x="878166" y="2503846"/>
              <a:ext cx="164640" cy="365752"/>
            </a:xfrm>
            <a:custGeom>
              <a:avLst/>
              <a:gdLst/>
              <a:ahLst/>
              <a:cxnLst/>
              <a:rect l="l" t="t" r="r" b="b"/>
              <a:pathLst>
                <a:path w="3336" h="7411" extrusionOk="0">
                  <a:moveTo>
                    <a:pt x="1123" y="0"/>
                  </a:moveTo>
                  <a:cubicBezTo>
                    <a:pt x="1032" y="0"/>
                    <a:pt x="945" y="41"/>
                    <a:pt x="867" y="138"/>
                  </a:cubicBezTo>
                  <a:cubicBezTo>
                    <a:pt x="701" y="372"/>
                    <a:pt x="567" y="572"/>
                    <a:pt x="500" y="805"/>
                  </a:cubicBezTo>
                  <a:cubicBezTo>
                    <a:pt x="334" y="1373"/>
                    <a:pt x="200" y="1906"/>
                    <a:pt x="167" y="2473"/>
                  </a:cubicBezTo>
                  <a:cubicBezTo>
                    <a:pt x="0" y="4074"/>
                    <a:pt x="434" y="5576"/>
                    <a:pt x="1067" y="6977"/>
                  </a:cubicBezTo>
                  <a:lnTo>
                    <a:pt x="1067" y="7077"/>
                  </a:lnTo>
                  <a:cubicBezTo>
                    <a:pt x="1168" y="7210"/>
                    <a:pt x="1234" y="7277"/>
                    <a:pt x="1334" y="7410"/>
                  </a:cubicBezTo>
                  <a:cubicBezTo>
                    <a:pt x="1534" y="5242"/>
                    <a:pt x="3336" y="2874"/>
                    <a:pt x="2068" y="906"/>
                  </a:cubicBezTo>
                  <a:cubicBezTo>
                    <a:pt x="1934" y="691"/>
                    <a:pt x="1497" y="0"/>
                    <a:pt x="11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8"/>
            <p:cNvSpPr/>
            <p:nvPr/>
          </p:nvSpPr>
          <p:spPr>
            <a:xfrm rot="2700000">
              <a:off x="796365" y="2802937"/>
              <a:ext cx="23097" cy="49402"/>
            </a:xfrm>
            <a:custGeom>
              <a:avLst/>
              <a:gdLst/>
              <a:ahLst/>
              <a:cxnLst/>
              <a:rect l="l" t="t" r="r" b="b"/>
              <a:pathLst>
                <a:path w="468" h="1001" extrusionOk="0">
                  <a:moveTo>
                    <a:pt x="1" y="0"/>
                  </a:moveTo>
                  <a:lnTo>
                    <a:pt x="1" y="234"/>
                  </a:lnTo>
                  <a:lnTo>
                    <a:pt x="201" y="400"/>
                  </a:lnTo>
                  <a:cubicBezTo>
                    <a:pt x="301" y="534"/>
                    <a:pt x="234" y="701"/>
                    <a:pt x="101" y="734"/>
                  </a:cubicBezTo>
                  <a:cubicBezTo>
                    <a:pt x="134" y="801"/>
                    <a:pt x="201" y="867"/>
                    <a:pt x="234" y="901"/>
                  </a:cubicBezTo>
                  <a:cubicBezTo>
                    <a:pt x="301" y="934"/>
                    <a:pt x="401" y="934"/>
                    <a:pt x="434" y="1001"/>
                  </a:cubicBezTo>
                  <a:cubicBezTo>
                    <a:pt x="468" y="968"/>
                    <a:pt x="468" y="867"/>
                    <a:pt x="468" y="834"/>
                  </a:cubicBezTo>
                  <a:cubicBezTo>
                    <a:pt x="434" y="701"/>
                    <a:pt x="434" y="634"/>
                    <a:pt x="401" y="501"/>
                  </a:cubicBez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8"/>
            <p:cNvSpPr/>
            <p:nvPr/>
          </p:nvSpPr>
          <p:spPr>
            <a:xfrm rot="2700000">
              <a:off x="789588" y="2843872"/>
              <a:ext cx="9920" cy="8291"/>
            </a:xfrm>
            <a:custGeom>
              <a:avLst/>
              <a:gdLst/>
              <a:ahLst/>
              <a:cxnLst/>
              <a:rect l="l" t="t" r="r" b="b"/>
              <a:pathLst>
                <a:path w="201" h="168" extrusionOk="0">
                  <a:moveTo>
                    <a:pt x="0" y="1"/>
                  </a:moveTo>
                  <a:cubicBezTo>
                    <a:pt x="33" y="68"/>
                    <a:pt x="67" y="134"/>
                    <a:pt x="134" y="168"/>
                  </a:cubicBezTo>
                  <a:cubicBezTo>
                    <a:pt x="167" y="134"/>
                    <a:pt x="200" y="134"/>
                    <a:pt x="200" y="101"/>
                  </a:cubicBezTo>
                  <a:cubicBezTo>
                    <a:pt x="134" y="68"/>
                    <a:pt x="67" y="68"/>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8"/>
            <p:cNvSpPr/>
            <p:nvPr/>
          </p:nvSpPr>
          <p:spPr>
            <a:xfrm rot="2700000">
              <a:off x="783229" y="2836612"/>
              <a:ext cx="14855" cy="14263"/>
            </a:xfrm>
            <a:custGeom>
              <a:avLst/>
              <a:gdLst/>
              <a:ahLst/>
              <a:cxnLst/>
              <a:rect l="l" t="t" r="r" b="b"/>
              <a:pathLst>
                <a:path w="301" h="289" extrusionOk="0">
                  <a:moveTo>
                    <a:pt x="0" y="0"/>
                  </a:moveTo>
                  <a:lnTo>
                    <a:pt x="0" y="100"/>
                  </a:lnTo>
                  <a:cubicBezTo>
                    <a:pt x="22" y="228"/>
                    <a:pt x="84" y="288"/>
                    <a:pt x="161" y="288"/>
                  </a:cubicBezTo>
                  <a:cubicBezTo>
                    <a:pt x="205" y="288"/>
                    <a:pt x="253" y="270"/>
                    <a:pt x="301" y="234"/>
                  </a:cubicBezTo>
                  <a:cubicBezTo>
                    <a:pt x="234" y="167"/>
                    <a:pt x="200" y="134"/>
                    <a:pt x="167" y="67"/>
                  </a:cubicBezTo>
                  <a:cubicBezTo>
                    <a:pt x="134" y="33"/>
                    <a:pt x="34" y="33"/>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8"/>
            <p:cNvSpPr/>
            <p:nvPr/>
          </p:nvSpPr>
          <p:spPr>
            <a:xfrm rot="2700000">
              <a:off x="788377" y="2831090"/>
              <a:ext cx="9969" cy="8242"/>
            </a:xfrm>
            <a:custGeom>
              <a:avLst/>
              <a:gdLst/>
              <a:ahLst/>
              <a:cxnLst/>
              <a:rect l="l" t="t" r="r" b="b"/>
              <a:pathLst>
                <a:path w="202" h="167" extrusionOk="0">
                  <a:moveTo>
                    <a:pt x="1" y="0"/>
                  </a:moveTo>
                  <a:lnTo>
                    <a:pt x="1" y="100"/>
                  </a:lnTo>
                  <a:cubicBezTo>
                    <a:pt x="68" y="133"/>
                    <a:pt x="101" y="133"/>
                    <a:pt x="201" y="167"/>
                  </a:cubicBezTo>
                  <a:cubicBezTo>
                    <a:pt x="168" y="133"/>
                    <a:pt x="101" y="67"/>
                    <a:pt x="68" y="0"/>
                  </a:cubicBezTo>
                  <a:cubicBezTo>
                    <a:pt x="68" y="33"/>
                    <a:pt x="59" y="50"/>
                    <a:pt x="47" y="50"/>
                  </a:cubicBezTo>
                  <a:cubicBezTo>
                    <a:pt x="34" y="50"/>
                    <a:pt x="18" y="33"/>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8"/>
            <p:cNvSpPr/>
            <p:nvPr/>
          </p:nvSpPr>
          <p:spPr>
            <a:xfrm rot="2700000">
              <a:off x="800114" y="2810946"/>
              <a:ext cx="13226" cy="26404"/>
            </a:xfrm>
            <a:custGeom>
              <a:avLst/>
              <a:gdLst/>
              <a:ahLst/>
              <a:cxnLst/>
              <a:rect l="l" t="t" r="r" b="b"/>
              <a:pathLst>
                <a:path w="268" h="535" extrusionOk="0">
                  <a:moveTo>
                    <a:pt x="1" y="0"/>
                  </a:moveTo>
                  <a:lnTo>
                    <a:pt x="1" y="434"/>
                  </a:lnTo>
                  <a:cubicBezTo>
                    <a:pt x="34" y="467"/>
                    <a:pt x="34" y="501"/>
                    <a:pt x="68" y="534"/>
                  </a:cubicBezTo>
                  <a:cubicBezTo>
                    <a:pt x="201" y="501"/>
                    <a:pt x="268" y="334"/>
                    <a:pt x="168" y="200"/>
                  </a:cubicBezTo>
                  <a:cubicBezTo>
                    <a:pt x="101" y="167"/>
                    <a:pt x="68" y="10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8"/>
            <p:cNvSpPr/>
            <p:nvPr/>
          </p:nvSpPr>
          <p:spPr>
            <a:xfrm rot="2700000">
              <a:off x="790869" y="2826076"/>
              <a:ext cx="4985" cy="6613"/>
            </a:xfrm>
            <a:custGeom>
              <a:avLst/>
              <a:gdLst/>
              <a:ahLst/>
              <a:cxnLst/>
              <a:rect l="l" t="t" r="r" b="b"/>
              <a:pathLst>
                <a:path w="101" h="134" extrusionOk="0">
                  <a:moveTo>
                    <a:pt x="1" y="0"/>
                  </a:moveTo>
                  <a:cubicBezTo>
                    <a:pt x="1" y="34"/>
                    <a:pt x="67" y="67"/>
                    <a:pt x="1" y="134"/>
                  </a:cubicBezTo>
                  <a:lnTo>
                    <a:pt x="101" y="134"/>
                  </a:lnTo>
                  <a:cubicBezTo>
                    <a:pt x="67" y="67"/>
                    <a:pt x="67" y="34"/>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8"/>
            <p:cNvSpPr/>
            <p:nvPr/>
          </p:nvSpPr>
          <p:spPr>
            <a:xfrm rot="2700000">
              <a:off x="511440" y="2560515"/>
              <a:ext cx="391415" cy="159063"/>
            </a:xfrm>
            <a:custGeom>
              <a:avLst/>
              <a:gdLst/>
              <a:ahLst/>
              <a:cxnLst/>
              <a:rect l="l" t="t" r="r" b="b"/>
              <a:pathLst>
                <a:path w="7931" h="3223" extrusionOk="0">
                  <a:moveTo>
                    <a:pt x="1147" y="0"/>
                  </a:moveTo>
                  <a:cubicBezTo>
                    <a:pt x="543" y="0"/>
                    <a:pt x="1" y="154"/>
                    <a:pt x="91" y="754"/>
                  </a:cubicBezTo>
                  <a:cubicBezTo>
                    <a:pt x="225" y="1488"/>
                    <a:pt x="759" y="1888"/>
                    <a:pt x="1392" y="2088"/>
                  </a:cubicBezTo>
                  <a:cubicBezTo>
                    <a:pt x="2827" y="2589"/>
                    <a:pt x="4428" y="2655"/>
                    <a:pt x="5962" y="2856"/>
                  </a:cubicBezTo>
                  <a:cubicBezTo>
                    <a:pt x="6596" y="2922"/>
                    <a:pt x="7297" y="3022"/>
                    <a:pt x="7930" y="3222"/>
                  </a:cubicBezTo>
                  <a:lnTo>
                    <a:pt x="7930" y="3156"/>
                  </a:lnTo>
                  <a:cubicBezTo>
                    <a:pt x="7830" y="3156"/>
                    <a:pt x="7797" y="3089"/>
                    <a:pt x="7730" y="3089"/>
                  </a:cubicBezTo>
                  <a:cubicBezTo>
                    <a:pt x="6896" y="2255"/>
                    <a:pt x="6062" y="1388"/>
                    <a:pt x="4962" y="887"/>
                  </a:cubicBezTo>
                  <a:cubicBezTo>
                    <a:pt x="4161" y="521"/>
                    <a:pt x="3294" y="320"/>
                    <a:pt x="2460" y="154"/>
                  </a:cubicBezTo>
                  <a:cubicBezTo>
                    <a:pt x="2202" y="108"/>
                    <a:pt x="1653" y="0"/>
                    <a:pt x="11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8"/>
            <p:cNvSpPr/>
            <p:nvPr/>
          </p:nvSpPr>
          <p:spPr>
            <a:xfrm rot="2700000">
              <a:off x="804440" y="2781621"/>
              <a:ext cx="19790" cy="28032"/>
            </a:xfrm>
            <a:custGeom>
              <a:avLst/>
              <a:gdLst/>
              <a:ahLst/>
              <a:cxnLst/>
              <a:rect l="l" t="t" r="r" b="b"/>
              <a:pathLst>
                <a:path w="401" h="568" extrusionOk="0">
                  <a:moveTo>
                    <a:pt x="133" y="1"/>
                  </a:moveTo>
                  <a:cubicBezTo>
                    <a:pt x="133" y="134"/>
                    <a:pt x="67" y="167"/>
                    <a:pt x="0" y="201"/>
                  </a:cubicBezTo>
                  <a:lnTo>
                    <a:pt x="400" y="568"/>
                  </a:lnTo>
                  <a:lnTo>
                    <a:pt x="400" y="334"/>
                  </a:lnTo>
                  <a:cubicBezTo>
                    <a:pt x="300" y="201"/>
                    <a:pt x="234" y="134"/>
                    <a:pt x="1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8"/>
            <p:cNvSpPr/>
            <p:nvPr/>
          </p:nvSpPr>
          <p:spPr>
            <a:xfrm rot="2700000">
              <a:off x="775022" y="2751632"/>
              <a:ext cx="49451" cy="65886"/>
            </a:xfrm>
            <a:custGeom>
              <a:avLst/>
              <a:gdLst/>
              <a:ahLst/>
              <a:cxnLst/>
              <a:rect l="l" t="t" r="r" b="b"/>
              <a:pathLst>
                <a:path w="1002" h="1335" extrusionOk="0">
                  <a:moveTo>
                    <a:pt x="1" y="0"/>
                  </a:moveTo>
                  <a:lnTo>
                    <a:pt x="1" y="0"/>
                  </a:lnTo>
                  <a:cubicBezTo>
                    <a:pt x="368" y="467"/>
                    <a:pt x="668" y="901"/>
                    <a:pt x="1002" y="1334"/>
                  </a:cubicBezTo>
                  <a:lnTo>
                    <a:pt x="1002" y="901"/>
                  </a:lnTo>
                  <a:cubicBezTo>
                    <a:pt x="902" y="801"/>
                    <a:pt x="768" y="667"/>
                    <a:pt x="601" y="534"/>
                  </a:cubicBezTo>
                  <a:cubicBezTo>
                    <a:pt x="565" y="546"/>
                    <a:pt x="533" y="554"/>
                    <a:pt x="505" y="554"/>
                  </a:cubicBezTo>
                  <a:cubicBezTo>
                    <a:pt x="457" y="554"/>
                    <a:pt x="422" y="530"/>
                    <a:pt x="401" y="467"/>
                  </a:cubicBezTo>
                  <a:cubicBezTo>
                    <a:pt x="334" y="367"/>
                    <a:pt x="334" y="300"/>
                    <a:pt x="301" y="234"/>
                  </a:cubicBezTo>
                  <a:cubicBezTo>
                    <a:pt x="234" y="167"/>
                    <a:pt x="101" y="67"/>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8"/>
            <p:cNvSpPr/>
            <p:nvPr/>
          </p:nvSpPr>
          <p:spPr>
            <a:xfrm rot="2700000">
              <a:off x="803122" y="2711409"/>
              <a:ext cx="44516" cy="74127"/>
            </a:xfrm>
            <a:custGeom>
              <a:avLst/>
              <a:gdLst/>
              <a:ahLst/>
              <a:cxnLst/>
              <a:rect l="l" t="t" r="r" b="b"/>
              <a:pathLst>
                <a:path w="902" h="1502" extrusionOk="0">
                  <a:moveTo>
                    <a:pt x="1" y="1"/>
                  </a:moveTo>
                  <a:lnTo>
                    <a:pt x="1" y="1"/>
                  </a:lnTo>
                  <a:cubicBezTo>
                    <a:pt x="101" y="434"/>
                    <a:pt x="268" y="801"/>
                    <a:pt x="468" y="1202"/>
                  </a:cubicBezTo>
                  <a:cubicBezTo>
                    <a:pt x="535" y="1302"/>
                    <a:pt x="601" y="1435"/>
                    <a:pt x="735" y="1502"/>
                  </a:cubicBezTo>
                  <a:cubicBezTo>
                    <a:pt x="835" y="1468"/>
                    <a:pt x="901" y="1435"/>
                    <a:pt x="901" y="1302"/>
                  </a:cubicBezTo>
                  <a:cubicBezTo>
                    <a:pt x="568" y="868"/>
                    <a:pt x="268" y="468"/>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8"/>
            <p:cNvSpPr/>
            <p:nvPr/>
          </p:nvSpPr>
          <p:spPr>
            <a:xfrm rot="2700000">
              <a:off x="802819" y="2767142"/>
              <a:ext cx="13226" cy="15497"/>
            </a:xfrm>
            <a:custGeom>
              <a:avLst/>
              <a:gdLst/>
              <a:ahLst/>
              <a:cxnLst/>
              <a:rect l="l" t="t" r="r" b="b"/>
              <a:pathLst>
                <a:path w="268" h="314" extrusionOk="0">
                  <a:moveTo>
                    <a:pt x="1" y="1"/>
                  </a:moveTo>
                  <a:lnTo>
                    <a:pt x="1" y="1"/>
                  </a:lnTo>
                  <a:cubicBezTo>
                    <a:pt x="34" y="101"/>
                    <a:pt x="34" y="167"/>
                    <a:pt x="68" y="234"/>
                  </a:cubicBezTo>
                  <a:cubicBezTo>
                    <a:pt x="92" y="283"/>
                    <a:pt x="152" y="314"/>
                    <a:pt x="209" y="314"/>
                  </a:cubicBezTo>
                  <a:cubicBezTo>
                    <a:pt x="230" y="314"/>
                    <a:pt x="250" y="310"/>
                    <a:pt x="268" y="301"/>
                  </a:cubicBezTo>
                  <a:cubicBezTo>
                    <a:pt x="201" y="234"/>
                    <a:pt x="68" y="134"/>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8"/>
            <p:cNvSpPr/>
            <p:nvPr/>
          </p:nvSpPr>
          <p:spPr>
            <a:xfrm rot="2700000">
              <a:off x="760080" y="2500328"/>
              <a:ext cx="159705" cy="243703"/>
            </a:xfrm>
            <a:custGeom>
              <a:avLst/>
              <a:gdLst/>
              <a:ahLst/>
              <a:cxnLst/>
              <a:rect l="l" t="t" r="r" b="b"/>
              <a:pathLst>
                <a:path w="3236" h="4938" extrusionOk="0">
                  <a:moveTo>
                    <a:pt x="434" y="1"/>
                  </a:moveTo>
                  <a:cubicBezTo>
                    <a:pt x="367" y="1"/>
                    <a:pt x="367" y="34"/>
                    <a:pt x="334" y="34"/>
                  </a:cubicBezTo>
                  <a:cubicBezTo>
                    <a:pt x="305" y="92"/>
                    <a:pt x="251" y="174"/>
                    <a:pt x="151" y="174"/>
                  </a:cubicBezTo>
                  <a:cubicBezTo>
                    <a:pt x="135" y="174"/>
                    <a:pt x="118" y="172"/>
                    <a:pt x="100" y="167"/>
                  </a:cubicBezTo>
                  <a:cubicBezTo>
                    <a:pt x="67" y="101"/>
                    <a:pt x="67" y="101"/>
                    <a:pt x="0" y="101"/>
                  </a:cubicBezTo>
                  <a:cubicBezTo>
                    <a:pt x="901" y="1702"/>
                    <a:pt x="1835" y="3236"/>
                    <a:pt x="2936" y="4704"/>
                  </a:cubicBezTo>
                  <a:cubicBezTo>
                    <a:pt x="3002" y="4771"/>
                    <a:pt x="3136" y="4871"/>
                    <a:pt x="3236" y="4938"/>
                  </a:cubicBezTo>
                  <a:cubicBezTo>
                    <a:pt x="3036" y="4571"/>
                    <a:pt x="2902" y="4170"/>
                    <a:pt x="2802" y="3770"/>
                  </a:cubicBezTo>
                  <a:cubicBezTo>
                    <a:pt x="1935" y="2569"/>
                    <a:pt x="1134" y="1268"/>
                    <a:pt x="4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8"/>
            <p:cNvSpPr/>
            <p:nvPr/>
          </p:nvSpPr>
          <p:spPr>
            <a:xfrm rot="2700000">
              <a:off x="982009" y="2139897"/>
              <a:ext cx="169131" cy="440718"/>
            </a:xfrm>
            <a:custGeom>
              <a:avLst/>
              <a:gdLst/>
              <a:ahLst/>
              <a:cxnLst/>
              <a:rect l="l" t="t" r="r" b="b"/>
              <a:pathLst>
                <a:path w="3427" h="8930" extrusionOk="0">
                  <a:moveTo>
                    <a:pt x="565" y="8007"/>
                  </a:moveTo>
                  <a:cubicBezTo>
                    <a:pt x="566" y="8014"/>
                    <a:pt x="567" y="8022"/>
                    <a:pt x="568" y="8029"/>
                  </a:cubicBezTo>
                  <a:cubicBezTo>
                    <a:pt x="568" y="8023"/>
                    <a:pt x="567" y="8015"/>
                    <a:pt x="565" y="8007"/>
                  </a:cubicBezTo>
                  <a:close/>
                  <a:moveTo>
                    <a:pt x="1659" y="0"/>
                  </a:moveTo>
                  <a:cubicBezTo>
                    <a:pt x="1586" y="0"/>
                    <a:pt x="1512" y="8"/>
                    <a:pt x="1435" y="24"/>
                  </a:cubicBezTo>
                  <a:cubicBezTo>
                    <a:pt x="401" y="224"/>
                    <a:pt x="268" y="2425"/>
                    <a:pt x="234" y="3226"/>
                  </a:cubicBezTo>
                  <a:cubicBezTo>
                    <a:pt x="101" y="4493"/>
                    <a:pt x="1" y="5828"/>
                    <a:pt x="67" y="7095"/>
                  </a:cubicBezTo>
                  <a:cubicBezTo>
                    <a:pt x="201" y="7362"/>
                    <a:pt x="368" y="7662"/>
                    <a:pt x="501" y="7896"/>
                  </a:cubicBezTo>
                  <a:lnTo>
                    <a:pt x="534" y="7929"/>
                  </a:lnTo>
                  <a:cubicBezTo>
                    <a:pt x="534" y="7929"/>
                    <a:pt x="556" y="7973"/>
                    <a:pt x="565" y="8007"/>
                  </a:cubicBezTo>
                  <a:lnTo>
                    <a:pt x="565" y="8007"/>
                  </a:lnTo>
                  <a:cubicBezTo>
                    <a:pt x="402" y="6880"/>
                    <a:pt x="501" y="5720"/>
                    <a:pt x="534" y="4594"/>
                  </a:cubicBezTo>
                  <a:cubicBezTo>
                    <a:pt x="601" y="3393"/>
                    <a:pt x="568" y="1525"/>
                    <a:pt x="1402" y="557"/>
                  </a:cubicBezTo>
                  <a:cubicBezTo>
                    <a:pt x="1490" y="453"/>
                    <a:pt x="1585" y="408"/>
                    <a:pt x="1684" y="408"/>
                  </a:cubicBezTo>
                  <a:cubicBezTo>
                    <a:pt x="2182" y="408"/>
                    <a:pt x="2758" y="1546"/>
                    <a:pt x="2869" y="1825"/>
                  </a:cubicBezTo>
                  <a:cubicBezTo>
                    <a:pt x="3203" y="2759"/>
                    <a:pt x="2603" y="3893"/>
                    <a:pt x="2169" y="4727"/>
                  </a:cubicBezTo>
                  <a:cubicBezTo>
                    <a:pt x="1569" y="5828"/>
                    <a:pt x="701" y="6995"/>
                    <a:pt x="668" y="8229"/>
                  </a:cubicBezTo>
                  <a:cubicBezTo>
                    <a:pt x="768" y="8496"/>
                    <a:pt x="901" y="8730"/>
                    <a:pt x="1035" y="8930"/>
                  </a:cubicBezTo>
                  <a:cubicBezTo>
                    <a:pt x="1068" y="8897"/>
                    <a:pt x="1068" y="8830"/>
                    <a:pt x="1068" y="8730"/>
                  </a:cubicBezTo>
                  <a:cubicBezTo>
                    <a:pt x="868" y="7596"/>
                    <a:pt x="1569" y="6528"/>
                    <a:pt x="2102" y="5561"/>
                  </a:cubicBezTo>
                  <a:cubicBezTo>
                    <a:pt x="2603" y="4694"/>
                    <a:pt x="3103" y="3826"/>
                    <a:pt x="3270" y="2826"/>
                  </a:cubicBezTo>
                  <a:cubicBezTo>
                    <a:pt x="3427" y="1915"/>
                    <a:pt x="2816" y="0"/>
                    <a:pt x="16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8"/>
            <p:cNvSpPr/>
            <p:nvPr/>
          </p:nvSpPr>
          <p:spPr>
            <a:xfrm rot="2700000">
              <a:off x="1002432" y="2160882"/>
              <a:ext cx="138335" cy="387022"/>
            </a:xfrm>
            <a:custGeom>
              <a:avLst/>
              <a:gdLst/>
              <a:ahLst/>
              <a:cxnLst/>
              <a:rect l="l" t="t" r="r" b="b"/>
              <a:pathLst>
                <a:path w="2803" h="7842" extrusionOk="0">
                  <a:moveTo>
                    <a:pt x="1278" y="0"/>
                  </a:moveTo>
                  <a:cubicBezTo>
                    <a:pt x="1173" y="0"/>
                    <a:pt x="1068" y="41"/>
                    <a:pt x="968" y="136"/>
                  </a:cubicBezTo>
                  <a:cubicBezTo>
                    <a:pt x="134" y="1103"/>
                    <a:pt x="201" y="2971"/>
                    <a:pt x="101" y="4172"/>
                  </a:cubicBezTo>
                  <a:cubicBezTo>
                    <a:pt x="68" y="5306"/>
                    <a:pt x="1" y="6474"/>
                    <a:pt x="134" y="7575"/>
                  </a:cubicBezTo>
                  <a:lnTo>
                    <a:pt x="134" y="7641"/>
                  </a:lnTo>
                  <a:cubicBezTo>
                    <a:pt x="201" y="7708"/>
                    <a:pt x="234" y="7775"/>
                    <a:pt x="268" y="7841"/>
                  </a:cubicBezTo>
                  <a:cubicBezTo>
                    <a:pt x="368" y="6574"/>
                    <a:pt x="1202" y="5440"/>
                    <a:pt x="1769" y="4339"/>
                  </a:cubicBezTo>
                  <a:cubicBezTo>
                    <a:pt x="2236" y="3505"/>
                    <a:pt x="2803" y="2404"/>
                    <a:pt x="2469" y="1437"/>
                  </a:cubicBezTo>
                  <a:cubicBezTo>
                    <a:pt x="2413" y="1156"/>
                    <a:pt x="1837" y="0"/>
                    <a:pt x="1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8"/>
            <p:cNvSpPr/>
            <p:nvPr/>
          </p:nvSpPr>
          <p:spPr>
            <a:xfrm rot="2700000">
              <a:off x="878928" y="2455377"/>
              <a:ext cx="19790" cy="37952"/>
            </a:xfrm>
            <a:custGeom>
              <a:avLst/>
              <a:gdLst/>
              <a:ahLst/>
              <a:cxnLst/>
              <a:rect l="l" t="t" r="r" b="b"/>
              <a:pathLst>
                <a:path w="401" h="769" extrusionOk="0">
                  <a:moveTo>
                    <a:pt x="0" y="1"/>
                  </a:moveTo>
                  <a:lnTo>
                    <a:pt x="0" y="434"/>
                  </a:lnTo>
                  <a:cubicBezTo>
                    <a:pt x="67" y="434"/>
                    <a:pt x="134" y="468"/>
                    <a:pt x="167" y="468"/>
                  </a:cubicBezTo>
                  <a:cubicBezTo>
                    <a:pt x="300" y="568"/>
                    <a:pt x="334" y="668"/>
                    <a:pt x="300" y="768"/>
                  </a:cubicBezTo>
                  <a:cubicBezTo>
                    <a:pt x="334" y="768"/>
                    <a:pt x="400" y="735"/>
                    <a:pt x="400" y="735"/>
                  </a:cubicBezTo>
                  <a:cubicBezTo>
                    <a:pt x="267" y="468"/>
                    <a:pt x="134" y="268"/>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8"/>
            <p:cNvSpPr/>
            <p:nvPr/>
          </p:nvSpPr>
          <p:spPr>
            <a:xfrm rot="2700000">
              <a:off x="870198" y="2471810"/>
              <a:ext cx="18162" cy="17125"/>
            </a:xfrm>
            <a:custGeom>
              <a:avLst/>
              <a:gdLst/>
              <a:ahLst/>
              <a:cxnLst/>
              <a:rect l="l" t="t" r="r" b="b"/>
              <a:pathLst>
                <a:path w="368" h="347" extrusionOk="0">
                  <a:moveTo>
                    <a:pt x="1" y="0"/>
                  </a:moveTo>
                  <a:cubicBezTo>
                    <a:pt x="1" y="67"/>
                    <a:pt x="34" y="134"/>
                    <a:pt x="34" y="201"/>
                  </a:cubicBezTo>
                  <a:cubicBezTo>
                    <a:pt x="85" y="303"/>
                    <a:pt x="156" y="346"/>
                    <a:pt x="245" y="346"/>
                  </a:cubicBezTo>
                  <a:cubicBezTo>
                    <a:pt x="273" y="346"/>
                    <a:pt x="303" y="342"/>
                    <a:pt x="334" y="334"/>
                  </a:cubicBezTo>
                  <a:cubicBezTo>
                    <a:pt x="368" y="201"/>
                    <a:pt x="334" y="67"/>
                    <a:pt x="201" y="34"/>
                  </a:cubicBezTo>
                  <a:cubicBezTo>
                    <a:pt x="168" y="0"/>
                    <a:pt x="134" y="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8"/>
            <p:cNvSpPr/>
            <p:nvPr/>
          </p:nvSpPr>
          <p:spPr>
            <a:xfrm rot="2700000">
              <a:off x="861971" y="2460161"/>
              <a:ext cx="29661" cy="29118"/>
            </a:xfrm>
            <a:custGeom>
              <a:avLst/>
              <a:gdLst/>
              <a:ahLst/>
              <a:cxnLst/>
              <a:rect l="l" t="t" r="r" b="b"/>
              <a:pathLst>
                <a:path w="601" h="590" extrusionOk="0">
                  <a:moveTo>
                    <a:pt x="0" y="1"/>
                  </a:moveTo>
                  <a:lnTo>
                    <a:pt x="0" y="1"/>
                  </a:lnTo>
                  <a:cubicBezTo>
                    <a:pt x="67" y="167"/>
                    <a:pt x="200" y="368"/>
                    <a:pt x="267" y="534"/>
                  </a:cubicBezTo>
                  <a:cubicBezTo>
                    <a:pt x="334" y="534"/>
                    <a:pt x="334" y="568"/>
                    <a:pt x="367" y="568"/>
                  </a:cubicBezTo>
                  <a:cubicBezTo>
                    <a:pt x="390" y="583"/>
                    <a:pt x="414" y="590"/>
                    <a:pt x="436" y="590"/>
                  </a:cubicBezTo>
                  <a:cubicBezTo>
                    <a:pt x="510" y="590"/>
                    <a:pt x="575" y="519"/>
                    <a:pt x="601" y="468"/>
                  </a:cubicBezTo>
                  <a:lnTo>
                    <a:pt x="601" y="468"/>
                  </a:lnTo>
                  <a:cubicBezTo>
                    <a:pt x="570" y="478"/>
                    <a:pt x="536" y="485"/>
                    <a:pt x="502" y="485"/>
                  </a:cubicBezTo>
                  <a:cubicBezTo>
                    <a:pt x="428" y="485"/>
                    <a:pt x="357" y="449"/>
                    <a:pt x="334" y="334"/>
                  </a:cubicBezTo>
                  <a:cubicBezTo>
                    <a:pt x="267" y="301"/>
                    <a:pt x="267" y="201"/>
                    <a:pt x="267" y="67"/>
                  </a:cubicBezTo>
                  <a:cubicBezTo>
                    <a:pt x="200" y="67"/>
                    <a:pt x="100" y="34"/>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8"/>
            <p:cNvSpPr/>
            <p:nvPr/>
          </p:nvSpPr>
          <p:spPr>
            <a:xfrm rot="2700000">
              <a:off x="868049" y="2434501"/>
              <a:ext cx="26404" cy="29661"/>
            </a:xfrm>
            <a:custGeom>
              <a:avLst/>
              <a:gdLst/>
              <a:ahLst/>
              <a:cxnLst/>
              <a:rect l="l" t="t" r="r" b="b"/>
              <a:pathLst>
                <a:path w="535" h="601" extrusionOk="0">
                  <a:moveTo>
                    <a:pt x="434" y="0"/>
                  </a:moveTo>
                  <a:cubicBezTo>
                    <a:pt x="434" y="100"/>
                    <a:pt x="367" y="167"/>
                    <a:pt x="301" y="167"/>
                  </a:cubicBezTo>
                  <a:cubicBezTo>
                    <a:pt x="287" y="181"/>
                    <a:pt x="262" y="189"/>
                    <a:pt x="232" y="189"/>
                  </a:cubicBezTo>
                  <a:cubicBezTo>
                    <a:pt x="190" y="189"/>
                    <a:pt x="140" y="173"/>
                    <a:pt x="101" y="133"/>
                  </a:cubicBezTo>
                  <a:lnTo>
                    <a:pt x="0" y="67"/>
                  </a:lnTo>
                  <a:lnTo>
                    <a:pt x="0" y="67"/>
                  </a:lnTo>
                  <a:cubicBezTo>
                    <a:pt x="101" y="234"/>
                    <a:pt x="167" y="334"/>
                    <a:pt x="267" y="500"/>
                  </a:cubicBezTo>
                  <a:cubicBezTo>
                    <a:pt x="334" y="500"/>
                    <a:pt x="467" y="534"/>
                    <a:pt x="534" y="600"/>
                  </a:cubicBezTo>
                  <a:lnTo>
                    <a:pt x="534" y="167"/>
                  </a:lnTo>
                  <a:cubicBezTo>
                    <a:pt x="501" y="100"/>
                    <a:pt x="467" y="0"/>
                    <a:pt x="4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8"/>
            <p:cNvSpPr/>
            <p:nvPr/>
          </p:nvSpPr>
          <p:spPr>
            <a:xfrm rot="2700000">
              <a:off x="589706" y="2152742"/>
              <a:ext cx="413278" cy="215868"/>
            </a:xfrm>
            <a:custGeom>
              <a:avLst/>
              <a:gdLst/>
              <a:ahLst/>
              <a:cxnLst/>
              <a:rect l="l" t="t" r="r" b="b"/>
              <a:pathLst>
                <a:path w="8374" h="4374" extrusionOk="0">
                  <a:moveTo>
                    <a:pt x="1352" y="1"/>
                  </a:moveTo>
                  <a:cubicBezTo>
                    <a:pt x="837" y="1"/>
                    <a:pt x="392" y="127"/>
                    <a:pt x="301" y="538"/>
                  </a:cubicBezTo>
                  <a:cubicBezTo>
                    <a:pt x="1" y="1805"/>
                    <a:pt x="1735" y="2706"/>
                    <a:pt x="2669" y="3039"/>
                  </a:cubicBezTo>
                  <a:cubicBezTo>
                    <a:pt x="4504" y="3707"/>
                    <a:pt x="6539" y="3707"/>
                    <a:pt x="8373" y="4374"/>
                  </a:cubicBezTo>
                  <a:cubicBezTo>
                    <a:pt x="8306" y="4207"/>
                    <a:pt x="8173" y="4007"/>
                    <a:pt x="8073" y="3840"/>
                  </a:cubicBezTo>
                  <a:cubicBezTo>
                    <a:pt x="7006" y="3506"/>
                    <a:pt x="5938" y="3373"/>
                    <a:pt x="4871" y="3173"/>
                  </a:cubicBezTo>
                  <a:cubicBezTo>
                    <a:pt x="3536" y="2939"/>
                    <a:pt x="1869" y="2606"/>
                    <a:pt x="1001" y="1438"/>
                  </a:cubicBezTo>
                  <a:cubicBezTo>
                    <a:pt x="422" y="665"/>
                    <a:pt x="887" y="457"/>
                    <a:pt x="1555" y="457"/>
                  </a:cubicBezTo>
                  <a:cubicBezTo>
                    <a:pt x="2156" y="457"/>
                    <a:pt x="2920" y="625"/>
                    <a:pt x="3236" y="704"/>
                  </a:cubicBezTo>
                  <a:cubicBezTo>
                    <a:pt x="5004" y="1171"/>
                    <a:pt x="6572" y="2172"/>
                    <a:pt x="7873" y="3440"/>
                  </a:cubicBezTo>
                  <a:lnTo>
                    <a:pt x="7372" y="2439"/>
                  </a:lnTo>
                  <a:cubicBezTo>
                    <a:pt x="6072" y="1372"/>
                    <a:pt x="4637" y="638"/>
                    <a:pt x="3003" y="271"/>
                  </a:cubicBezTo>
                  <a:cubicBezTo>
                    <a:pt x="2676" y="180"/>
                    <a:pt x="1965" y="1"/>
                    <a:pt x="13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8"/>
            <p:cNvSpPr/>
            <p:nvPr/>
          </p:nvSpPr>
          <p:spPr>
            <a:xfrm rot="2700000">
              <a:off x="900455" y="2440895"/>
              <a:ext cx="49" cy="1727"/>
            </a:xfrm>
            <a:custGeom>
              <a:avLst/>
              <a:gdLst/>
              <a:ahLst/>
              <a:cxnLst/>
              <a:rect l="l" t="t" r="r" b="b"/>
              <a:pathLst>
                <a:path w="1" h="35" extrusionOk="0">
                  <a:moveTo>
                    <a:pt x="0" y="1"/>
                  </a:moveTo>
                  <a:lnTo>
                    <a:pt x="0" y="34"/>
                  </a:lnTo>
                  <a:lnTo>
                    <a:pt x="0" y="3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8"/>
            <p:cNvSpPr/>
            <p:nvPr/>
          </p:nvSpPr>
          <p:spPr>
            <a:xfrm rot="2700000">
              <a:off x="890151" y="2439934"/>
              <a:ext cx="6663" cy="8291"/>
            </a:xfrm>
            <a:custGeom>
              <a:avLst/>
              <a:gdLst/>
              <a:ahLst/>
              <a:cxnLst/>
              <a:rect l="l" t="t" r="r" b="b"/>
              <a:pathLst>
                <a:path w="135" h="168" extrusionOk="0">
                  <a:moveTo>
                    <a:pt x="134" y="1"/>
                  </a:moveTo>
                  <a:cubicBezTo>
                    <a:pt x="134" y="34"/>
                    <a:pt x="67" y="134"/>
                    <a:pt x="1" y="167"/>
                  </a:cubicBezTo>
                  <a:cubicBezTo>
                    <a:pt x="67" y="167"/>
                    <a:pt x="134" y="134"/>
                    <a:pt x="1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8"/>
            <p:cNvSpPr/>
            <p:nvPr/>
          </p:nvSpPr>
          <p:spPr>
            <a:xfrm rot="2700000">
              <a:off x="886453" y="2408791"/>
              <a:ext cx="23097" cy="38298"/>
            </a:xfrm>
            <a:custGeom>
              <a:avLst/>
              <a:gdLst/>
              <a:ahLst/>
              <a:cxnLst/>
              <a:rect l="l" t="t" r="r" b="b"/>
              <a:pathLst>
                <a:path w="468" h="776" extrusionOk="0">
                  <a:moveTo>
                    <a:pt x="0" y="0"/>
                  </a:moveTo>
                  <a:cubicBezTo>
                    <a:pt x="0" y="234"/>
                    <a:pt x="0" y="401"/>
                    <a:pt x="33" y="567"/>
                  </a:cubicBezTo>
                  <a:cubicBezTo>
                    <a:pt x="61" y="706"/>
                    <a:pt x="159" y="776"/>
                    <a:pt x="267" y="776"/>
                  </a:cubicBezTo>
                  <a:cubicBezTo>
                    <a:pt x="289" y="776"/>
                    <a:pt x="311" y="773"/>
                    <a:pt x="334" y="767"/>
                  </a:cubicBezTo>
                  <a:cubicBezTo>
                    <a:pt x="367" y="767"/>
                    <a:pt x="467" y="701"/>
                    <a:pt x="467" y="601"/>
                  </a:cubicBezTo>
                  <a:cubicBezTo>
                    <a:pt x="467" y="534"/>
                    <a:pt x="400" y="434"/>
                    <a:pt x="367" y="334"/>
                  </a:cubicBezTo>
                  <a:cubicBezTo>
                    <a:pt x="234" y="234"/>
                    <a:pt x="134" y="134"/>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8"/>
            <p:cNvSpPr/>
            <p:nvPr/>
          </p:nvSpPr>
          <p:spPr>
            <a:xfrm rot="2700000">
              <a:off x="898563" y="2433548"/>
              <a:ext cx="4985" cy="8291"/>
            </a:xfrm>
            <a:custGeom>
              <a:avLst/>
              <a:gdLst/>
              <a:ahLst/>
              <a:cxnLst/>
              <a:rect l="l" t="t" r="r" b="b"/>
              <a:pathLst>
                <a:path w="101" h="168" extrusionOk="0">
                  <a:moveTo>
                    <a:pt x="0" y="1"/>
                  </a:moveTo>
                  <a:cubicBezTo>
                    <a:pt x="0" y="34"/>
                    <a:pt x="33" y="134"/>
                    <a:pt x="100" y="167"/>
                  </a:cubicBezTo>
                  <a:lnTo>
                    <a:pt x="100" y="134"/>
                  </a:lnTo>
                  <a:cubicBezTo>
                    <a:pt x="100" y="134"/>
                    <a:pt x="100" y="67"/>
                    <a:pt x="33" y="34"/>
                  </a:cubicBez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8"/>
            <p:cNvSpPr/>
            <p:nvPr/>
          </p:nvSpPr>
          <p:spPr>
            <a:xfrm rot="2700000">
              <a:off x="873909" y="2382743"/>
              <a:ext cx="39531" cy="57101"/>
            </a:xfrm>
            <a:custGeom>
              <a:avLst/>
              <a:gdLst/>
              <a:ahLst/>
              <a:cxnLst/>
              <a:rect l="l" t="t" r="r" b="b"/>
              <a:pathLst>
                <a:path w="801" h="1157" extrusionOk="0">
                  <a:moveTo>
                    <a:pt x="0" y="0"/>
                  </a:moveTo>
                  <a:lnTo>
                    <a:pt x="500" y="1001"/>
                  </a:lnTo>
                  <a:lnTo>
                    <a:pt x="567" y="1101"/>
                  </a:lnTo>
                  <a:cubicBezTo>
                    <a:pt x="606" y="1140"/>
                    <a:pt x="645" y="1156"/>
                    <a:pt x="691" y="1156"/>
                  </a:cubicBezTo>
                  <a:cubicBezTo>
                    <a:pt x="723" y="1156"/>
                    <a:pt x="759" y="1148"/>
                    <a:pt x="801" y="1134"/>
                  </a:cubicBezTo>
                  <a:cubicBezTo>
                    <a:pt x="667" y="1134"/>
                    <a:pt x="500" y="1101"/>
                    <a:pt x="500" y="934"/>
                  </a:cubicBezTo>
                  <a:cubicBezTo>
                    <a:pt x="500" y="768"/>
                    <a:pt x="467" y="601"/>
                    <a:pt x="467" y="434"/>
                  </a:cubicBezTo>
                  <a:cubicBezTo>
                    <a:pt x="334" y="267"/>
                    <a:pt x="167" y="134"/>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8"/>
            <p:cNvSpPr/>
            <p:nvPr/>
          </p:nvSpPr>
          <p:spPr>
            <a:xfrm rot="2700000">
              <a:off x="899284" y="2392271"/>
              <a:ext cx="19840" cy="39581"/>
            </a:xfrm>
            <a:custGeom>
              <a:avLst/>
              <a:gdLst/>
              <a:ahLst/>
              <a:cxnLst/>
              <a:rect l="l" t="t" r="r" b="b"/>
              <a:pathLst>
                <a:path w="402" h="802" extrusionOk="0">
                  <a:moveTo>
                    <a:pt x="1" y="1"/>
                  </a:moveTo>
                  <a:cubicBezTo>
                    <a:pt x="1" y="134"/>
                    <a:pt x="34" y="301"/>
                    <a:pt x="34" y="468"/>
                  </a:cubicBezTo>
                  <a:cubicBezTo>
                    <a:pt x="168" y="535"/>
                    <a:pt x="268" y="668"/>
                    <a:pt x="401" y="802"/>
                  </a:cubicBezTo>
                  <a:cubicBezTo>
                    <a:pt x="234" y="535"/>
                    <a:pt x="101" y="268"/>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8"/>
            <p:cNvSpPr/>
            <p:nvPr/>
          </p:nvSpPr>
          <p:spPr>
            <a:xfrm rot="2700000">
              <a:off x="609570" y="2177321"/>
              <a:ext cx="379274" cy="167058"/>
            </a:xfrm>
            <a:custGeom>
              <a:avLst/>
              <a:gdLst/>
              <a:ahLst/>
              <a:cxnLst/>
              <a:rect l="l" t="t" r="r" b="b"/>
              <a:pathLst>
                <a:path w="7685" h="3385" extrusionOk="0">
                  <a:moveTo>
                    <a:pt x="1134" y="1"/>
                  </a:moveTo>
                  <a:cubicBezTo>
                    <a:pt x="466" y="1"/>
                    <a:pt x="0" y="209"/>
                    <a:pt x="580" y="982"/>
                  </a:cubicBezTo>
                  <a:cubicBezTo>
                    <a:pt x="1414" y="2150"/>
                    <a:pt x="3115" y="2483"/>
                    <a:pt x="4449" y="2717"/>
                  </a:cubicBezTo>
                  <a:cubicBezTo>
                    <a:pt x="5550" y="2917"/>
                    <a:pt x="6651" y="3050"/>
                    <a:pt x="7685" y="3384"/>
                  </a:cubicBezTo>
                  <a:cubicBezTo>
                    <a:pt x="7618" y="3217"/>
                    <a:pt x="7518" y="3084"/>
                    <a:pt x="7451" y="2917"/>
                  </a:cubicBezTo>
                  <a:cubicBezTo>
                    <a:pt x="6117" y="1683"/>
                    <a:pt x="4583" y="682"/>
                    <a:pt x="2815" y="248"/>
                  </a:cubicBezTo>
                  <a:cubicBezTo>
                    <a:pt x="2499" y="169"/>
                    <a:pt x="1734" y="1"/>
                    <a:pt x="11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8"/>
            <p:cNvSpPr/>
            <p:nvPr/>
          </p:nvSpPr>
          <p:spPr>
            <a:xfrm rot="2700000">
              <a:off x="887521" y="2231147"/>
              <a:ext cx="87058" cy="171845"/>
            </a:xfrm>
            <a:custGeom>
              <a:avLst/>
              <a:gdLst/>
              <a:ahLst/>
              <a:cxnLst/>
              <a:rect l="l" t="t" r="r" b="b"/>
              <a:pathLst>
                <a:path w="1764" h="3482" extrusionOk="0">
                  <a:moveTo>
                    <a:pt x="246" y="1"/>
                  </a:moveTo>
                  <a:cubicBezTo>
                    <a:pt x="117" y="1"/>
                    <a:pt x="0" y="115"/>
                    <a:pt x="62" y="280"/>
                  </a:cubicBezTo>
                  <a:cubicBezTo>
                    <a:pt x="429" y="1214"/>
                    <a:pt x="829" y="2148"/>
                    <a:pt x="1296" y="3048"/>
                  </a:cubicBezTo>
                  <a:cubicBezTo>
                    <a:pt x="1430" y="3215"/>
                    <a:pt x="1596" y="3349"/>
                    <a:pt x="1763" y="3482"/>
                  </a:cubicBezTo>
                  <a:cubicBezTo>
                    <a:pt x="1730" y="3315"/>
                    <a:pt x="1730" y="3182"/>
                    <a:pt x="1730" y="3015"/>
                  </a:cubicBezTo>
                  <a:cubicBezTo>
                    <a:pt x="1263" y="2048"/>
                    <a:pt x="829" y="1114"/>
                    <a:pt x="462" y="146"/>
                  </a:cubicBezTo>
                  <a:cubicBezTo>
                    <a:pt x="411" y="44"/>
                    <a:pt x="326" y="1"/>
                    <a:pt x="2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8"/>
            <p:cNvSpPr/>
            <p:nvPr/>
          </p:nvSpPr>
          <p:spPr>
            <a:xfrm rot="2700000">
              <a:off x="962630" y="2263169"/>
              <a:ext cx="75312" cy="221988"/>
            </a:xfrm>
            <a:custGeom>
              <a:avLst/>
              <a:gdLst/>
              <a:ahLst/>
              <a:cxnLst/>
              <a:rect l="l" t="t" r="r" b="b"/>
              <a:pathLst>
                <a:path w="1526" h="4498" extrusionOk="0">
                  <a:moveTo>
                    <a:pt x="1387" y="1"/>
                  </a:moveTo>
                  <a:cubicBezTo>
                    <a:pt x="1364" y="1"/>
                    <a:pt x="1344" y="9"/>
                    <a:pt x="1335" y="28"/>
                  </a:cubicBezTo>
                  <a:cubicBezTo>
                    <a:pt x="668" y="1329"/>
                    <a:pt x="1" y="2996"/>
                    <a:pt x="234" y="4464"/>
                  </a:cubicBezTo>
                  <a:cubicBezTo>
                    <a:pt x="301" y="4498"/>
                    <a:pt x="334" y="4498"/>
                    <a:pt x="334" y="4498"/>
                  </a:cubicBezTo>
                  <a:cubicBezTo>
                    <a:pt x="468" y="3797"/>
                    <a:pt x="501" y="3130"/>
                    <a:pt x="668" y="2396"/>
                  </a:cubicBezTo>
                  <a:cubicBezTo>
                    <a:pt x="868" y="1629"/>
                    <a:pt x="1202" y="862"/>
                    <a:pt x="1502" y="128"/>
                  </a:cubicBezTo>
                  <a:cubicBezTo>
                    <a:pt x="1526" y="56"/>
                    <a:pt x="1446" y="1"/>
                    <a:pt x="13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8"/>
            <p:cNvSpPr/>
            <p:nvPr/>
          </p:nvSpPr>
          <p:spPr>
            <a:xfrm rot="2700000">
              <a:off x="782094" y="2302360"/>
              <a:ext cx="159507" cy="92585"/>
            </a:xfrm>
            <a:custGeom>
              <a:avLst/>
              <a:gdLst/>
              <a:ahLst/>
              <a:cxnLst/>
              <a:rect l="l" t="t" r="r" b="b"/>
              <a:pathLst>
                <a:path w="3232" h="1876" extrusionOk="0">
                  <a:moveTo>
                    <a:pt x="101" y="1"/>
                  </a:moveTo>
                  <a:cubicBezTo>
                    <a:pt x="34" y="67"/>
                    <a:pt x="1" y="201"/>
                    <a:pt x="67" y="234"/>
                  </a:cubicBezTo>
                  <a:cubicBezTo>
                    <a:pt x="668" y="368"/>
                    <a:pt x="1201" y="568"/>
                    <a:pt x="1702" y="801"/>
                  </a:cubicBezTo>
                  <a:cubicBezTo>
                    <a:pt x="2202" y="1102"/>
                    <a:pt x="2602" y="1569"/>
                    <a:pt x="3103" y="1869"/>
                  </a:cubicBezTo>
                  <a:cubicBezTo>
                    <a:pt x="3116" y="1873"/>
                    <a:pt x="3129" y="1875"/>
                    <a:pt x="3140" y="1875"/>
                  </a:cubicBezTo>
                  <a:cubicBezTo>
                    <a:pt x="3211" y="1875"/>
                    <a:pt x="3232" y="1793"/>
                    <a:pt x="3203" y="1735"/>
                  </a:cubicBezTo>
                  <a:cubicBezTo>
                    <a:pt x="2502" y="801"/>
                    <a:pt x="1235" y="268"/>
                    <a:pt x="1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8"/>
            <p:cNvSpPr/>
            <p:nvPr/>
          </p:nvSpPr>
          <p:spPr>
            <a:xfrm rot="2700000">
              <a:off x="896588" y="2540101"/>
              <a:ext cx="49451" cy="283086"/>
            </a:xfrm>
            <a:custGeom>
              <a:avLst/>
              <a:gdLst/>
              <a:ahLst/>
              <a:cxnLst/>
              <a:rect l="l" t="t" r="r" b="b"/>
              <a:pathLst>
                <a:path w="1002" h="5736" extrusionOk="0">
                  <a:moveTo>
                    <a:pt x="952" y="0"/>
                  </a:moveTo>
                  <a:cubicBezTo>
                    <a:pt x="928" y="0"/>
                    <a:pt x="898" y="17"/>
                    <a:pt x="868" y="47"/>
                  </a:cubicBezTo>
                  <a:cubicBezTo>
                    <a:pt x="134" y="1614"/>
                    <a:pt x="1" y="3949"/>
                    <a:pt x="501" y="5651"/>
                  </a:cubicBezTo>
                  <a:cubicBezTo>
                    <a:pt x="516" y="5709"/>
                    <a:pt x="556" y="5735"/>
                    <a:pt x="594" y="5735"/>
                  </a:cubicBezTo>
                  <a:cubicBezTo>
                    <a:pt x="642" y="5735"/>
                    <a:pt x="687" y="5692"/>
                    <a:pt x="668" y="5617"/>
                  </a:cubicBezTo>
                  <a:cubicBezTo>
                    <a:pt x="368" y="4483"/>
                    <a:pt x="434" y="3449"/>
                    <a:pt x="601" y="2315"/>
                  </a:cubicBezTo>
                  <a:cubicBezTo>
                    <a:pt x="701" y="1581"/>
                    <a:pt x="968" y="814"/>
                    <a:pt x="1001" y="80"/>
                  </a:cubicBezTo>
                  <a:cubicBezTo>
                    <a:pt x="1001" y="25"/>
                    <a:pt x="981" y="0"/>
                    <a:pt x="9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8"/>
            <p:cNvSpPr/>
            <p:nvPr/>
          </p:nvSpPr>
          <p:spPr>
            <a:xfrm rot="2700000">
              <a:off x="685301" y="2688543"/>
              <a:ext cx="172290" cy="77878"/>
            </a:xfrm>
            <a:custGeom>
              <a:avLst/>
              <a:gdLst/>
              <a:ahLst/>
              <a:cxnLst/>
              <a:rect l="l" t="t" r="r" b="b"/>
              <a:pathLst>
                <a:path w="3491" h="1578" extrusionOk="0">
                  <a:moveTo>
                    <a:pt x="234" y="0"/>
                  </a:moveTo>
                  <a:cubicBezTo>
                    <a:pt x="67" y="0"/>
                    <a:pt x="0" y="234"/>
                    <a:pt x="134" y="267"/>
                  </a:cubicBezTo>
                  <a:cubicBezTo>
                    <a:pt x="768" y="401"/>
                    <a:pt x="1401" y="567"/>
                    <a:pt x="2002" y="834"/>
                  </a:cubicBezTo>
                  <a:cubicBezTo>
                    <a:pt x="2469" y="1034"/>
                    <a:pt x="2869" y="1401"/>
                    <a:pt x="3370" y="1568"/>
                  </a:cubicBezTo>
                  <a:cubicBezTo>
                    <a:pt x="3376" y="1574"/>
                    <a:pt x="3385" y="1577"/>
                    <a:pt x="3394" y="1577"/>
                  </a:cubicBezTo>
                  <a:cubicBezTo>
                    <a:pt x="3435" y="1577"/>
                    <a:pt x="3490" y="1528"/>
                    <a:pt x="3436" y="1501"/>
                  </a:cubicBezTo>
                  <a:cubicBezTo>
                    <a:pt x="2869" y="534"/>
                    <a:pt x="1235" y="234"/>
                    <a:pt x="2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8"/>
            <p:cNvSpPr/>
            <p:nvPr/>
          </p:nvSpPr>
          <p:spPr>
            <a:xfrm rot="2700000">
              <a:off x="845176" y="2902052"/>
              <a:ext cx="80839" cy="317682"/>
            </a:xfrm>
            <a:custGeom>
              <a:avLst/>
              <a:gdLst/>
              <a:ahLst/>
              <a:cxnLst/>
              <a:rect l="l" t="t" r="r" b="b"/>
              <a:pathLst>
                <a:path w="1638" h="6437" extrusionOk="0">
                  <a:moveTo>
                    <a:pt x="777" y="0"/>
                  </a:moveTo>
                  <a:cubicBezTo>
                    <a:pt x="745" y="0"/>
                    <a:pt x="714" y="8"/>
                    <a:pt x="701" y="22"/>
                  </a:cubicBezTo>
                  <a:cubicBezTo>
                    <a:pt x="0" y="2057"/>
                    <a:pt x="567" y="4392"/>
                    <a:pt x="1368" y="6327"/>
                  </a:cubicBezTo>
                  <a:cubicBezTo>
                    <a:pt x="1398" y="6402"/>
                    <a:pt x="1462" y="6436"/>
                    <a:pt x="1517" y="6436"/>
                  </a:cubicBezTo>
                  <a:cubicBezTo>
                    <a:pt x="1584" y="6436"/>
                    <a:pt x="1638" y="6385"/>
                    <a:pt x="1601" y="6293"/>
                  </a:cubicBezTo>
                  <a:cubicBezTo>
                    <a:pt x="867" y="4192"/>
                    <a:pt x="567" y="2224"/>
                    <a:pt x="867" y="56"/>
                  </a:cubicBezTo>
                  <a:cubicBezTo>
                    <a:pt x="867" y="16"/>
                    <a:pt x="822" y="0"/>
                    <a:pt x="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8"/>
            <p:cNvSpPr/>
            <p:nvPr/>
          </p:nvSpPr>
          <p:spPr>
            <a:xfrm rot="2700000">
              <a:off x="549130" y="3080916"/>
              <a:ext cx="264875" cy="79408"/>
            </a:xfrm>
            <a:custGeom>
              <a:avLst/>
              <a:gdLst/>
              <a:ahLst/>
              <a:cxnLst/>
              <a:rect l="l" t="t" r="r" b="b"/>
              <a:pathLst>
                <a:path w="5367" h="1609" extrusionOk="0">
                  <a:moveTo>
                    <a:pt x="5200" y="0"/>
                  </a:moveTo>
                  <a:cubicBezTo>
                    <a:pt x="3632" y="0"/>
                    <a:pt x="1130" y="167"/>
                    <a:pt x="29" y="1501"/>
                  </a:cubicBezTo>
                  <a:cubicBezTo>
                    <a:pt x="1" y="1530"/>
                    <a:pt x="21" y="1608"/>
                    <a:pt x="91" y="1608"/>
                  </a:cubicBezTo>
                  <a:cubicBezTo>
                    <a:pt x="103" y="1608"/>
                    <a:pt x="115" y="1606"/>
                    <a:pt x="129" y="1601"/>
                  </a:cubicBezTo>
                  <a:cubicBezTo>
                    <a:pt x="1797" y="834"/>
                    <a:pt x="3365" y="334"/>
                    <a:pt x="5266" y="300"/>
                  </a:cubicBezTo>
                  <a:cubicBezTo>
                    <a:pt x="5366" y="267"/>
                    <a:pt x="5366" y="0"/>
                    <a:pt x="5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8"/>
            <p:cNvSpPr/>
            <p:nvPr/>
          </p:nvSpPr>
          <p:spPr>
            <a:xfrm rot="2700000">
              <a:off x="908114" y="3332600"/>
              <a:ext cx="44615" cy="279434"/>
            </a:xfrm>
            <a:custGeom>
              <a:avLst/>
              <a:gdLst/>
              <a:ahLst/>
              <a:cxnLst/>
              <a:rect l="l" t="t" r="r" b="b"/>
              <a:pathLst>
                <a:path w="904" h="5662" extrusionOk="0">
                  <a:moveTo>
                    <a:pt x="736" y="0"/>
                  </a:moveTo>
                  <a:cubicBezTo>
                    <a:pt x="717" y="0"/>
                    <a:pt x="701" y="14"/>
                    <a:pt x="701" y="53"/>
                  </a:cubicBezTo>
                  <a:cubicBezTo>
                    <a:pt x="168" y="1754"/>
                    <a:pt x="1" y="3889"/>
                    <a:pt x="635" y="5590"/>
                  </a:cubicBezTo>
                  <a:cubicBezTo>
                    <a:pt x="666" y="5637"/>
                    <a:pt x="733" y="5662"/>
                    <a:pt x="789" y="5662"/>
                  </a:cubicBezTo>
                  <a:cubicBezTo>
                    <a:pt x="854" y="5662"/>
                    <a:pt x="904" y="5628"/>
                    <a:pt x="868" y="5557"/>
                  </a:cubicBezTo>
                  <a:cubicBezTo>
                    <a:pt x="802" y="4656"/>
                    <a:pt x="635" y="3722"/>
                    <a:pt x="635" y="2822"/>
                  </a:cubicBezTo>
                  <a:cubicBezTo>
                    <a:pt x="635" y="1888"/>
                    <a:pt x="768" y="987"/>
                    <a:pt x="802" y="53"/>
                  </a:cubicBezTo>
                  <a:cubicBezTo>
                    <a:pt x="802" y="33"/>
                    <a:pt x="765" y="0"/>
                    <a:pt x="7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8"/>
            <p:cNvSpPr/>
            <p:nvPr/>
          </p:nvSpPr>
          <p:spPr>
            <a:xfrm rot="2700000">
              <a:off x="599766" y="3478239"/>
              <a:ext cx="230920" cy="138878"/>
            </a:xfrm>
            <a:custGeom>
              <a:avLst/>
              <a:gdLst/>
              <a:ahLst/>
              <a:cxnLst/>
              <a:rect l="l" t="t" r="r" b="b"/>
              <a:pathLst>
                <a:path w="4679" h="2814" extrusionOk="0">
                  <a:moveTo>
                    <a:pt x="4423" y="1"/>
                  </a:moveTo>
                  <a:cubicBezTo>
                    <a:pt x="4413" y="1"/>
                    <a:pt x="4403" y="1"/>
                    <a:pt x="4392" y="3"/>
                  </a:cubicBezTo>
                  <a:cubicBezTo>
                    <a:pt x="2691" y="270"/>
                    <a:pt x="1223" y="1471"/>
                    <a:pt x="56" y="2672"/>
                  </a:cubicBezTo>
                  <a:cubicBezTo>
                    <a:pt x="1" y="2754"/>
                    <a:pt x="36" y="2814"/>
                    <a:pt x="88" y="2814"/>
                  </a:cubicBezTo>
                  <a:cubicBezTo>
                    <a:pt x="99" y="2814"/>
                    <a:pt x="111" y="2811"/>
                    <a:pt x="123" y="2805"/>
                  </a:cubicBezTo>
                  <a:cubicBezTo>
                    <a:pt x="1590" y="1938"/>
                    <a:pt x="2758" y="837"/>
                    <a:pt x="4426" y="303"/>
                  </a:cubicBezTo>
                  <a:cubicBezTo>
                    <a:pt x="4679" y="272"/>
                    <a:pt x="4602" y="1"/>
                    <a:pt x="44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8"/>
            <p:cNvSpPr/>
            <p:nvPr/>
          </p:nvSpPr>
          <p:spPr>
            <a:xfrm rot="2700000">
              <a:off x="1021975" y="3693356"/>
              <a:ext cx="96632" cy="329576"/>
            </a:xfrm>
            <a:custGeom>
              <a:avLst/>
              <a:gdLst/>
              <a:ahLst/>
              <a:cxnLst/>
              <a:rect l="l" t="t" r="r" b="b"/>
              <a:pathLst>
                <a:path w="1958" h="6678" extrusionOk="0">
                  <a:moveTo>
                    <a:pt x="573" y="1"/>
                  </a:moveTo>
                  <a:cubicBezTo>
                    <a:pt x="553" y="1"/>
                    <a:pt x="535" y="11"/>
                    <a:pt x="535" y="39"/>
                  </a:cubicBezTo>
                  <a:cubicBezTo>
                    <a:pt x="1" y="2241"/>
                    <a:pt x="968" y="4576"/>
                    <a:pt x="1702" y="6644"/>
                  </a:cubicBezTo>
                  <a:cubicBezTo>
                    <a:pt x="1724" y="6666"/>
                    <a:pt x="1761" y="6677"/>
                    <a:pt x="1800" y="6677"/>
                  </a:cubicBezTo>
                  <a:cubicBezTo>
                    <a:pt x="1876" y="6677"/>
                    <a:pt x="1958" y="6633"/>
                    <a:pt x="1936" y="6544"/>
                  </a:cubicBezTo>
                  <a:cubicBezTo>
                    <a:pt x="1135" y="4375"/>
                    <a:pt x="635" y="2374"/>
                    <a:pt x="635" y="39"/>
                  </a:cubicBezTo>
                  <a:cubicBezTo>
                    <a:pt x="635" y="20"/>
                    <a:pt x="601" y="1"/>
                    <a:pt x="5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8"/>
            <p:cNvSpPr/>
            <p:nvPr/>
          </p:nvSpPr>
          <p:spPr>
            <a:xfrm rot="2700000">
              <a:off x="717030" y="3887247"/>
              <a:ext cx="250760" cy="174560"/>
            </a:xfrm>
            <a:custGeom>
              <a:avLst/>
              <a:gdLst/>
              <a:ahLst/>
              <a:cxnLst/>
              <a:rect l="l" t="t" r="r" b="b"/>
              <a:pathLst>
                <a:path w="5081" h="3537" extrusionOk="0">
                  <a:moveTo>
                    <a:pt x="4989" y="1"/>
                  </a:moveTo>
                  <a:cubicBezTo>
                    <a:pt x="4980" y="1"/>
                    <a:pt x="4971" y="3"/>
                    <a:pt x="4961" y="7"/>
                  </a:cubicBezTo>
                  <a:cubicBezTo>
                    <a:pt x="3260" y="541"/>
                    <a:pt x="858" y="1742"/>
                    <a:pt x="24" y="3410"/>
                  </a:cubicBezTo>
                  <a:cubicBezTo>
                    <a:pt x="0" y="3482"/>
                    <a:pt x="28" y="3537"/>
                    <a:pt x="83" y="3537"/>
                  </a:cubicBezTo>
                  <a:cubicBezTo>
                    <a:pt x="105" y="3537"/>
                    <a:pt x="130" y="3528"/>
                    <a:pt x="158" y="3510"/>
                  </a:cubicBezTo>
                  <a:cubicBezTo>
                    <a:pt x="858" y="2876"/>
                    <a:pt x="1459" y="2176"/>
                    <a:pt x="2259" y="1642"/>
                  </a:cubicBezTo>
                  <a:cubicBezTo>
                    <a:pt x="3093" y="1041"/>
                    <a:pt x="4027" y="508"/>
                    <a:pt x="4995" y="107"/>
                  </a:cubicBezTo>
                  <a:cubicBezTo>
                    <a:pt x="5081" y="79"/>
                    <a:pt x="5043" y="1"/>
                    <a:pt x="49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8"/>
            <p:cNvSpPr/>
            <p:nvPr/>
          </p:nvSpPr>
          <p:spPr>
            <a:xfrm rot="2700000">
              <a:off x="1255982" y="4084846"/>
              <a:ext cx="67070" cy="249082"/>
            </a:xfrm>
            <a:custGeom>
              <a:avLst/>
              <a:gdLst/>
              <a:ahLst/>
              <a:cxnLst/>
              <a:rect l="l" t="t" r="r" b="b"/>
              <a:pathLst>
                <a:path w="1359" h="5047" extrusionOk="0">
                  <a:moveTo>
                    <a:pt x="101" y="1"/>
                  </a:moveTo>
                  <a:cubicBezTo>
                    <a:pt x="51" y="1"/>
                    <a:pt x="1" y="34"/>
                    <a:pt x="1" y="101"/>
                  </a:cubicBezTo>
                  <a:cubicBezTo>
                    <a:pt x="134" y="1602"/>
                    <a:pt x="201" y="3803"/>
                    <a:pt x="1202" y="5004"/>
                  </a:cubicBezTo>
                  <a:cubicBezTo>
                    <a:pt x="1212" y="5035"/>
                    <a:pt x="1231" y="5047"/>
                    <a:pt x="1252" y="5047"/>
                  </a:cubicBezTo>
                  <a:cubicBezTo>
                    <a:pt x="1301" y="5047"/>
                    <a:pt x="1358" y="4984"/>
                    <a:pt x="1335" y="4937"/>
                  </a:cubicBezTo>
                  <a:cubicBezTo>
                    <a:pt x="1135" y="4170"/>
                    <a:pt x="801" y="3503"/>
                    <a:pt x="634" y="2769"/>
                  </a:cubicBezTo>
                  <a:cubicBezTo>
                    <a:pt x="401" y="1869"/>
                    <a:pt x="301" y="968"/>
                    <a:pt x="201" y="101"/>
                  </a:cubicBezTo>
                  <a:cubicBezTo>
                    <a:pt x="201" y="34"/>
                    <a:pt x="151" y="1"/>
                    <a:pt x="1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8"/>
            <p:cNvSpPr/>
            <p:nvPr/>
          </p:nvSpPr>
          <p:spPr>
            <a:xfrm rot="2700000">
              <a:off x="1013894" y="4262377"/>
              <a:ext cx="153240" cy="182308"/>
            </a:xfrm>
            <a:custGeom>
              <a:avLst/>
              <a:gdLst/>
              <a:ahLst/>
              <a:cxnLst/>
              <a:rect l="l" t="t" r="r" b="b"/>
              <a:pathLst>
                <a:path w="3105" h="3694" extrusionOk="0">
                  <a:moveTo>
                    <a:pt x="2937" y="1"/>
                  </a:moveTo>
                  <a:cubicBezTo>
                    <a:pt x="2911" y="1"/>
                    <a:pt x="2884" y="14"/>
                    <a:pt x="2861" y="45"/>
                  </a:cubicBezTo>
                  <a:cubicBezTo>
                    <a:pt x="1860" y="1079"/>
                    <a:pt x="459" y="2113"/>
                    <a:pt x="25" y="3581"/>
                  </a:cubicBezTo>
                  <a:cubicBezTo>
                    <a:pt x="0" y="3656"/>
                    <a:pt x="50" y="3693"/>
                    <a:pt x="119" y="3693"/>
                  </a:cubicBezTo>
                  <a:cubicBezTo>
                    <a:pt x="142" y="3693"/>
                    <a:pt x="167" y="3689"/>
                    <a:pt x="192" y="3681"/>
                  </a:cubicBezTo>
                  <a:cubicBezTo>
                    <a:pt x="659" y="3081"/>
                    <a:pt x="1026" y="2447"/>
                    <a:pt x="1526" y="1913"/>
                  </a:cubicBezTo>
                  <a:cubicBezTo>
                    <a:pt x="2027" y="1379"/>
                    <a:pt x="2560" y="846"/>
                    <a:pt x="3027" y="245"/>
                  </a:cubicBezTo>
                  <a:cubicBezTo>
                    <a:pt x="3104" y="143"/>
                    <a:pt x="3024" y="1"/>
                    <a:pt x="29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8"/>
            <p:cNvSpPr/>
            <p:nvPr/>
          </p:nvSpPr>
          <p:spPr>
            <a:xfrm rot="2700000">
              <a:off x="770047" y="4388017"/>
              <a:ext cx="8242" cy="8291"/>
            </a:xfrm>
            <a:custGeom>
              <a:avLst/>
              <a:gdLst/>
              <a:ahLst/>
              <a:cxnLst/>
              <a:rect l="l" t="t" r="r" b="b"/>
              <a:pathLst>
                <a:path w="167" h="168" extrusionOk="0">
                  <a:moveTo>
                    <a:pt x="67" y="1"/>
                  </a:moveTo>
                  <a:cubicBezTo>
                    <a:pt x="0" y="34"/>
                    <a:pt x="0" y="168"/>
                    <a:pt x="67" y="168"/>
                  </a:cubicBezTo>
                  <a:cubicBezTo>
                    <a:pt x="167" y="168"/>
                    <a:pt x="167" y="1"/>
                    <a:pt x="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8"/>
            <p:cNvSpPr/>
            <p:nvPr/>
          </p:nvSpPr>
          <p:spPr>
            <a:xfrm rot="2700000">
              <a:off x="784581" y="4351448"/>
              <a:ext cx="44467" cy="67366"/>
            </a:xfrm>
            <a:custGeom>
              <a:avLst/>
              <a:gdLst/>
              <a:ahLst/>
              <a:cxnLst/>
              <a:rect l="l" t="t" r="r" b="b"/>
              <a:pathLst>
                <a:path w="901" h="1365" extrusionOk="0">
                  <a:moveTo>
                    <a:pt x="801" y="0"/>
                  </a:moveTo>
                  <a:cubicBezTo>
                    <a:pt x="334" y="134"/>
                    <a:pt x="33" y="768"/>
                    <a:pt x="0" y="1235"/>
                  </a:cubicBezTo>
                  <a:cubicBezTo>
                    <a:pt x="0" y="1323"/>
                    <a:pt x="47" y="1364"/>
                    <a:pt x="95" y="1364"/>
                  </a:cubicBezTo>
                  <a:cubicBezTo>
                    <a:pt x="139" y="1364"/>
                    <a:pt x="184" y="1331"/>
                    <a:pt x="200" y="1268"/>
                  </a:cubicBezTo>
                  <a:cubicBezTo>
                    <a:pt x="300" y="1034"/>
                    <a:pt x="334" y="834"/>
                    <a:pt x="500" y="601"/>
                  </a:cubicBezTo>
                  <a:lnTo>
                    <a:pt x="867" y="100"/>
                  </a:lnTo>
                  <a:cubicBezTo>
                    <a:pt x="901" y="67"/>
                    <a:pt x="834" y="0"/>
                    <a:pt x="8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8"/>
            <p:cNvSpPr/>
            <p:nvPr/>
          </p:nvSpPr>
          <p:spPr>
            <a:xfrm rot="2700000">
              <a:off x="788423" y="4371616"/>
              <a:ext cx="41703" cy="69291"/>
            </a:xfrm>
            <a:custGeom>
              <a:avLst/>
              <a:gdLst/>
              <a:ahLst/>
              <a:cxnLst/>
              <a:rect l="l" t="t" r="r" b="b"/>
              <a:pathLst>
                <a:path w="845" h="1404" extrusionOk="0">
                  <a:moveTo>
                    <a:pt x="707" y="0"/>
                  </a:moveTo>
                  <a:cubicBezTo>
                    <a:pt x="667" y="0"/>
                    <a:pt x="626" y="26"/>
                    <a:pt x="601" y="86"/>
                  </a:cubicBezTo>
                  <a:cubicBezTo>
                    <a:pt x="468" y="286"/>
                    <a:pt x="335" y="520"/>
                    <a:pt x="201" y="786"/>
                  </a:cubicBezTo>
                  <a:cubicBezTo>
                    <a:pt x="134" y="953"/>
                    <a:pt x="1" y="1187"/>
                    <a:pt x="168" y="1354"/>
                  </a:cubicBezTo>
                  <a:cubicBezTo>
                    <a:pt x="168" y="1387"/>
                    <a:pt x="176" y="1404"/>
                    <a:pt x="193" y="1404"/>
                  </a:cubicBezTo>
                  <a:cubicBezTo>
                    <a:pt x="209" y="1404"/>
                    <a:pt x="234" y="1387"/>
                    <a:pt x="268" y="1354"/>
                  </a:cubicBezTo>
                  <a:cubicBezTo>
                    <a:pt x="435" y="1287"/>
                    <a:pt x="435" y="1053"/>
                    <a:pt x="468" y="953"/>
                  </a:cubicBezTo>
                  <a:cubicBezTo>
                    <a:pt x="535" y="686"/>
                    <a:pt x="668" y="453"/>
                    <a:pt x="802" y="186"/>
                  </a:cubicBezTo>
                  <a:cubicBezTo>
                    <a:pt x="844" y="80"/>
                    <a:pt x="778"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8"/>
            <p:cNvSpPr/>
            <p:nvPr/>
          </p:nvSpPr>
          <p:spPr>
            <a:xfrm rot="2700000">
              <a:off x="804405" y="4407561"/>
              <a:ext cx="35040" cy="69883"/>
            </a:xfrm>
            <a:custGeom>
              <a:avLst/>
              <a:gdLst/>
              <a:ahLst/>
              <a:cxnLst/>
              <a:rect l="l" t="t" r="r" b="b"/>
              <a:pathLst>
                <a:path w="710" h="1416" extrusionOk="0">
                  <a:moveTo>
                    <a:pt x="569" y="0"/>
                  </a:moveTo>
                  <a:cubicBezTo>
                    <a:pt x="523" y="0"/>
                    <a:pt x="471" y="25"/>
                    <a:pt x="434" y="88"/>
                  </a:cubicBezTo>
                  <a:cubicBezTo>
                    <a:pt x="334" y="288"/>
                    <a:pt x="234" y="488"/>
                    <a:pt x="167" y="688"/>
                  </a:cubicBezTo>
                  <a:cubicBezTo>
                    <a:pt x="67" y="921"/>
                    <a:pt x="0" y="1155"/>
                    <a:pt x="67" y="1322"/>
                  </a:cubicBezTo>
                  <a:cubicBezTo>
                    <a:pt x="86" y="1380"/>
                    <a:pt x="128" y="1416"/>
                    <a:pt x="166" y="1416"/>
                  </a:cubicBezTo>
                  <a:cubicBezTo>
                    <a:pt x="194" y="1416"/>
                    <a:pt x="220" y="1397"/>
                    <a:pt x="234" y="1355"/>
                  </a:cubicBezTo>
                  <a:cubicBezTo>
                    <a:pt x="367" y="1255"/>
                    <a:pt x="367" y="1022"/>
                    <a:pt x="400" y="821"/>
                  </a:cubicBezTo>
                  <a:cubicBezTo>
                    <a:pt x="434" y="588"/>
                    <a:pt x="567" y="354"/>
                    <a:pt x="667" y="154"/>
                  </a:cubicBezTo>
                  <a:cubicBezTo>
                    <a:pt x="709" y="71"/>
                    <a:pt x="646" y="0"/>
                    <a:pt x="5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8"/>
            <p:cNvSpPr/>
            <p:nvPr/>
          </p:nvSpPr>
          <p:spPr>
            <a:xfrm rot="2700000">
              <a:off x="1495764" y="3861848"/>
              <a:ext cx="23097" cy="66922"/>
            </a:xfrm>
            <a:custGeom>
              <a:avLst/>
              <a:gdLst/>
              <a:ahLst/>
              <a:cxnLst/>
              <a:rect l="l" t="t" r="r" b="b"/>
              <a:pathLst>
                <a:path w="468" h="1356" extrusionOk="0">
                  <a:moveTo>
                    <a:pt x="337" y="0"/>
                  </a:moveTo>
                  <a:cubicBezTo>
                    <a:pt x="294" y="0"/>
                    <a:pt x="250" y="25"/>
                    <a:pt x="234" y="72"/>
                  </a:cubicBezTo>
                  <a:cubicBezTo>
                    <a:pt x="134" y="438"/>
                    <a:pt x="1" y="939"/>
                    <a:pt x="167" y="1306"/>
                  </a:cubicBezTo>
                  <a:cubicBezTo>
                    <a:pt x="167" y="1339"/>
                    <a:pt x="192" y="1356"/>
                    <a:pt x="222" y="1356"/>
                  </a:cubicBezTo>
                  <a:cubicBezTo>
                    <a:pt x="251" y="1356"/>
                    <a:pt x="284" y="1339"/>
                    <a:pt x="301" y="1306"/>
                  </a:cubicBezTo>
                  <a:cubicBezTo>
                    <a:pt x="468" y="939"/>
                    <a:pt x="401" y="472"/>
                    <a:pt x="434" y="105"/>
                  </a:cubicBezTo>
                  <a:cubicBezTo>
                    <a:pt x="434" y="33"/>
                    <a:pt x="386" y="0"/>
                    <a:pt x="3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8"/>
            <p:cNvSpPr/>
            <p:nvPr/>
          </p:nvSpPr>
          <p:spPr>
            <a:xfrm rot="2700000">
              <a:off x="1525137" y="3901692"/>
              <a:ext cx="18162" cy="52215"/>
            </a:xfrm>
            <a:custGeom>
              <a:avLst/>
              <a:gdLst/>
              <a:ahLst/>
              <a:cxnLst/>
              <a:rect l="l" t="t" r="r" b="b"/>
              <a:pathLst>
                <a:path w="368" h="1058" extrusionOk="0">
                  <a:moveTo>
                    <a:pt x="267" y="1"/>
                  </a:moveTo>
                  <a:cubicBezTo>
                    <a:pt x="217" y="1"/>
                    <a:pt x="167" y="26"/>
                    <a:pt x="167" y="76"/>
                  </a:cubicBezTo>
                  <a:cubicBezTo>
                    <a:pt x="167" y="243"/>
                    <a:pt x="100" y="410"/>
                    <a:pt x="67" y="576"/>
                  </a:cubicBezTo>
                  <a:cubicBezTo>
                    <a:pt x="34" y="710"/>
                    <a:pt x="0" y="877"/>
                    <a:pt x="34" y="1010"/>
                  </a:cubicBezTo>
                  <a:cubicBezTo>
                    <a:pt x="34" y="1034"/>
                    <a:pt x="67" y="1057"/>
                    <a:pt x="110" y="1057"/>
                  </a:cubicBezTo>
                  <a:cubicBezTo>
                    <a:pt x="128" y="1057"/>
                    <a:pt x="148" y="1053"/>
                    <a:pt x="167" y="1043"/>
                  </a:cubicBezTo>
                  <a:cubicBezTo>
                    <a:pt x="267" y="910"/>
                    <a:pt x="267" y="743"/>
                    <a:pt x="334" y="576"/>
                  </a:cubicBezTo>
                  <a:cubicBezTo>
                    <a:pt x="367" y="410"/>
                    <a:pt x="367" y="243"/>
                    <a:pt x="367" y="76"/>
                  </a:cubicBezTo>
                  <a:cubicBezTo>
                    <a:pt x="367" y="26"/>
                    <a:pt x="317"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8"/>
            <p:cNvSpPr/>
            <p:nvPr/>
          </p:nvSpPr>
          <p:spPr>
            <a:xfrm rot="2700000">
              <a:off x="1545398" y="3937600"/>
              <a:ext cx="28032" cy="51031"/>
            </a:xfrm>
            <a:custGeom>
              <a:avLst/>
              <a:gdLst/>
              <a:ahLst/>
              <a:cxnLst/>
              <a:rect l="l" t="t" r="r" b="b"/>
              <a:pathLst>
                <a:path w="568" h="1034" extrusionOk="0">
                  <a:moveTo>
                    <a:pt x="371" y="0"/>
                  </a:moveTo>
                  <a:cubicBezTo>
                    <a:pt x="322" y="0"/>
                    <a:pt x="279" y="26"/>
                    <a:pt x="267" y="86"/>
                  </a:cubicBezTo>
                  <a:cubicBezTo>
                    <a:pt x="167" y="353"/>
                    <a:pt x="1" y="720"/>
                    <a:pt x="134" y="986"/>
                  </a:cubicBezTo>
                  <a:cubicBezTo>
                    <a:pt x="134" y="1010"/>
                    <a:pt x="167" y="1034"/>
                    <a:pt x="210" y="1034"/>
                  </a:cubicBezTo>
                  <a:cubicBezTo>
                    <a:pt x="228" y="1034"/>
                    <a:pt x="248" y="1030"/>
                    <a:pt x="267" y="1020"/>
                  </a:cubicBezTo>
                  <a:cubicBezTo>
                    <a:pt x="468" y="853"/>
                    <a:pt x="501" y="419"/>
                    <a:pt x="568" y="186"/>
                  </a:cubicBezTo>
                  <a:cubicBezTo>
                    <a:pt x="568" y="79"/>
                    <a:pt x="459" y="0"/>
                    <a:pt x="3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8"/>
            <p:cNvSpPr/>
            <p:nvPr/>
          </p:nvSpPr>
          <p:spPr>
            <a:xfrm rot="2700000">
              <a:off x="510395" y="3863001"/>
              <a:ext cx="68748" cy="66083"/>
            </a:xfrm>
            <a:custGeom>
              <a:avLst/>
              <a:gdLst/>
              <a:ahLst/>
              <a:cxnLst/>
              <a:rect l="l" t="t" r="r" b="b"/>
              <a:pathLst>
                <a:path w="1393" h="1339" extrusionOk="0">
                  <a:moveTo>
                    <a:pt x="1203" y="0"/>
                  </a:moveTo>
                  <a:cubicBezTo>
                    <a:pt x="1191" y="0"/>
                    <a:pt x="1180" y="2"/>
                    <a:pt x="1168" y="5"/>
                  </a:cubicBezTo>
                  <a:cubicBezTo>
                    <a:pt x="667" y="272"/>
                    <a:pt x="334" y="672"/>
                    <a:pt x="34" y="1139"/>
                  </a:cubicBezTo>
                  <a:cubicBezTo>
                    <a:pt x="0" y="1172"/>
                    <a:pt x="0" y="1206"/>
                    <a:pt x="34" y="1272"/>
                  </a:cubicBezTo>
                  <a:cubicBezTo>
                    <a:pt x="67" y="1306"/>
                    <a:pt x="67" y="1339"/>
                    <a:pt x="167" y="1339"/>
                  </a:cubicBezTo>
                  <a:cubicBezTo>
                    <a:pt x="200" y="1339"/>
                    <a:pt x="234" y="1306"/>
                    <a:pt x="300" y="1272"/>
                  </a:cubicBezTo>
                  <a:cubicBezTo>
                    <a:pt x="534" y="839"/>
                    <a:pt x="867" y="438"/>
                    <a:pt x="1301" y="171"/>
                  </a:cubicBezTo>
                  <a:cubicBezTo>
                    <a:pt x="1392" y="141"/>
                    <a:pt x="1318" y="0"/>
                    <a:pt x="12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8"/>
            <p:cNvSpPr/>
            <p:nvPr/>
          </p:nvSpPr>
          <p:spPr>
            <a:xfrm rot="2700000">
              <a:off x="492654" y="3893630"/>
              <a:ext cx="58236" cy="59124"/>
            </a:xfrm>
            <a:custGeom>
              <a:avLst/>
              <a:gdLst/>
              <a:ahLst/>
              <a:cxnLst/>
              <a:rect l="l" t="t" r="r" b="b"/>
              <a:pathLst>
                <a:path w="1180" h="1198" extrusionOk="0">
                  <a:moveTo>
                    <a:pt x="968" y="1"/>
                  </a:moveTo>
                  <a:cubicBezTo>
                    <a:pt x="946" y="1"/>
                    <a:pt x="923" y="5"/>
                    <a:pt x="902" y="16"/>
                  </a:cubicBezTo>
                  <a:cubicBezTo>
                    <a:pt x="701" y="183"/>
                    <a:pt x="501" y="350"/>
                    <a:pt x="335" y="550"/>
                  </a:cubicBezTo>
                  <a:cubicBezTo>
                    <a:pt x="201" y="683"/>
                    <a:pt x="1" y="950"/>
                    <a:pt x="68" y="1150"/>
                  </a:cubicBezTo>
                  <a:cubicBezTo>
                    <a:pt x="68" y="1174"/>
                    <a:pt x="101" y="1198"/>
                    <a:pt x="144" y="1198"/>
                  </a:cubicBezTo>
                  <a:cubicBezTo>
                    <a:pt x="162" y="1198"/>
                    <a:pt x="182" y="1194"/>
                    <a:pt x="201" y="1184"/>
                  </a:cubicBezTo>
                  <a:cubicBezTo>
                    <a:pt x="401" y="1150"/>
                    <a:pt x="501" y="850"/>
                    <a:pt x="568" y="683"/>
                  </a:cubicBezTo>
                  <a:cubicBezTo>
                    <a:pt x="701" y="483"/>
                    <a:pt x="902" y="317"/>
                    <a:pt x="1068" y="150"/>
                  </a:cubicBezTo>
                  <a:cubicBezTo>
                    <a:pt x="1180" y="122"/>
                    <a:pt x="1082" y="1"/>
                    <a:pt x="9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8"/>
            <p:cNvSpPr/>
            <p:nvPr/>
          </p:nvSpPr>
          <p:spPr>
            <a:xfrm rot="2700000">
              <a:off x="512392" y="3941140"/>
              <a:ext cx="24133" cy="36274"/>
            </a:xfrm>
            <a:custGeom>
              <a:avLst/>
              <a:gdLst/>
              <a:ahLst/>
              <a:cxnLst/>
              <a:rect l="l" t="t" r="r" b="b"/>
              <a:pathLst>
                <a:path w="489" h="735" extrusionOk="0">
                  <a:moveTo>
                    <a:pt x="356" y="1"/>
                  </a:moveTo>
                  <a:cubicBezTo>
                    <a:pt x="317" y="1"/>
                    <a:pt x="280" y="23"/>
                    <a:pt x="267" y="74"/>
                  </a:cubicBezTo>
                  <a:cubicBezTo>
                    <a:pt x="167" y="274"/>
                    <a:pt x="67" y="440"/>
                    <a:pt x="1" y="641"/>
                  </a:cubicBezTo>
                  <a:cubicBezTo>
                    <a:pt x="1" y="699"/>
                    <a:pt x="34" y="734"/>
                    <a:pt x="69" y="734"/>
                  </a:cubicBezTo>
                  <a:cubicBezTo>
                    <a:pt x="94" y="734"/>
                    <a:pt x="120" y="716"/>
                    <a:pt x="134" y="674"/>
                  </a:cubicBezTo>
                  <a:cubicBezTo>
                    <a:pt x="234" y="474"/>
                    <a:pt x="401" y="307"/>
                    <a:pt x="468" y="140"/>
                  </a:cubicBezTo>
                  <a:cubicBezTo>
                    <a:pt x="488" y="58"/>
                    <a:pt x="420" y="1"/>
                    <a:pt x="3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8"/>
            <p:cNvSpPr/>
            <p:nvPr/>
          </p:nvSpPr>
          <p:spPr>
            <a:xfrm rot="2700000">
              <a:off x="1251545" y="3563316"/>
              <a:ext cx="21468" cy="71462"/>
            </a:xfrm>
            <a:custGeom>
              <a:avLst/>
              <a:gdLst/>
              <a:ahLst/>
              <a:cxnLst/>
              <a:rect l="l" t="t" r="r" b="b"/>
              <a:pathLst>
                <a:path w="435" h="1448" extrusionOk="0">
                  <a:moveTo>
                    <a:pt x="376" y="1"/>
                  </a:moveTo>
                  <a:cubicBezTo>
                    <a:pt x="343" y="1"/>
                    <a:pt x="301" y="18"/>
                    <a:pt x="301" y="51"/>
                  </a:cubicBezTo>
                  <a:cubicBezTo>
                    <a:pt x="201" y="418"/>
                    <a:pt x="1" y="1085"/>
                    <a:pt x="334" y="1419"/>
                  </a:cubicBezTo>
                  <a:cubicBezTo>
                    <a:pt x="345" y="1439"/>
                    <a:pt x="355" y="1447"/>
                    <a:pt x="364" y="1447"/>
                  </a:cubicBezTo>
                  <a:cubicBezTo>
                    <a:pt x="385" y="1447"/>
                    <a:pt x="401" y="1408"/>
                    <a:pt x="401" y="1385"/>
                  </a:cubicBezTo>
                  <a:cubicBezTo>
                    <a:pt x="434" y="1185"/>
                    <a:pt x="368" y="985"/>
                    <a:pt x="368" y="751"/>
                  </a:cubicBezTo>
                  <a:cubicBezTo>
                    <a:pt x="368" y="518"/>
                    <a:pt x="401" y="318"/>
                    <a:pt x="401" y="51"/>
                  </a:cubicBezTo>
                  <a:cubicBezTo>
                    <a:pt x="434" y="18"/>
                    <a:pt x="409" y="1"/>
                    <a:pt x="3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8"/>
            <p:cNvSpPr/>
            <p:nvPr/>
          </p:nvSpPr>
          <p:spPr>
            <a:xfrm rot="2700000">
              <a:off x="1272672" y="3594798"/>
              <a:ext cx="20185" cy="63566"/>
            </a:xfrm>
            <a:custGeom>
              <a:avLst/>
              <a:gdLst/>
              <a:ahLst/>
              <a:cxnLst/>
              <a:rect l="l" t="t" r="r" b="b"/>
              <a:pathLst>
                <a:path w="409" h="1288" extrusionOk="0">
                  <a:moveTo>
                    <a:pt x="265" y="0"/>
                  </a:moveTo>
                  <a:cubicBezTo>
                    <a:pt x="222" y="0"/>
                    <a:pt x="180" y="11"/>
                    <a:pt x="167" y="37"/>
                  </a:cubicBezTo>
                  <a:cubicBezTo>
                    <a:pt x="100" y="237"/>
                    <a:pt x="34" y="404"/>
                    <a:pt x="34" y="604"/>
                  </a:cubicBezTo>
                  <a:cubicBezTo>
                    <a:pt x="0" y="837"/>
                    <a:pt x="0" y="1071"/>
                    <a:pt x="100" y="1238"/>
                  </a:cubicBezTo>
                  <a:cubicBezTo>
                    <a:pt x="100" y="1271"/>
                    <a:pt x="117" y="1288"/>
                    <a:pt x="134" y="1288"/>
                  </a:cubicBezTo>
                  <a:cubicBezTo>
                    <a:pt x="150" y="1288"/>
                    <a:pt x="167" y="1271"/>
                    <a:pt x="167" y="1238"/>
                  </a:cubicBezTo>
                  <a:cubicBezTo>
                    <a:pt x="234" y="1071"/>
                    <a:pt x="200" y="971"/>
                    <a:pt x="234" y="771"/>
                  </a:cubicBezTo>
                  <a:cubicBezTo>
                    <a:pt x="234" y="537"/>
                    <a:pt x="301" y="270"/>
                    <a:pt x="367" y="70"/>
                  </a:cubicBezTo>
                  <a:cubicBezTo>
                    <a:pt x="408" y="29"/>
                    <a:pt x="335" y="0"/>
                    <a:pt x="2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8"/>
            <p:cNvSpPr/>
            <p:nvPr/>
          </p:nvSpPr>
          <p:spPr>
            <a:xfrm rot="2700000">
              <a:off x="1296559" y="3617358"/>
              <a:ext cx="18162" cy="58335"/>
            </a:xfrm>
            <a:custGeom>
              <a:avLst/>
              <a:gdLst/>
              <a:ahLst/>
              <a:cxnLst/>
              <a:rect l="l" t="t" r="r" b="b"/>
              <a:pathLst>
                <a:path w="368" h="1182" extrusionOk="0">
                  <a:moveTo>
                    <a:pt x="272" y="1"/>
                  </a:moveTo>
                  <a:cubicBezTo>
                    <a:pt x="242" y="1"/>
                    <a:pt x="213" y="20"/>
                    <a:pt x="200" y="59"/>
                  </a:cubicBezTo>
                  <a:cubicBezTo>
                    <a:pt x="134" y="393"/>
                    <a:pt x="0" y="793"/>
                    <a:pt x="0" y="1127"/>
                  </a:cubicBezTo>
                  <a:cubicBezTo>
                    <a:pt x="0" y="1166"/>
                    <a:pt x="46" y="1182"/>
                    <a:pt x="91" y="1182"/>
                  </a:cubicBezTo>
                  <a:cubicBezTo>
                    <a:pt x="122" y="1182"/>
                    <a:pt x="153" y="1174"/>
                    <a:pt x="167" y="1160"/>
                  </a:cubicBezTo>
                  <a:cubicBezTo>
                    <a:pt x="300" y="826"/>
                    <a:pt x="300" y="459"/>
                    <a:pt x="367" y="126"/>
                  </a:cubicBezTo>
                  <a:cubicBezTo>
                    <a:pt x="367" y="45"/>
                    <a:pt x="318" y="1"/>
                    <a:pt x="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8"/>
            <p:cNvSpPr/>
            <p:nvPr/>
          </p:nvSpPr>
          <p:spPr>
            <a:xfrm rot="2700000">
              <a:off x="1121321" y="3173420"/>
              <a:ext cx="18162" cy="86021"/>
            </a:xfrm>
            <a:custGeom>
              <a:avLst/>
              <a:gdLst/>
              <a:ahLst/>
              <a:cxnLst/>
              <a:rect l="l" t="t" r="r" b="b"/>
              <a:pathLst>
                <a:path w="368" h="1743" extrusionOk="0">
                  <a:moveTo>
                    <a:pt x="253" y="0"/>
                  </a:moveTo>
                  <a:cubicBezTo>
                    <a:pt x="210" y="0"/>
                    <a:pt x="167" y="26"/>
                    <a:pt x="167" y="88"/>
                  </a:cubicBezTo>
                  <a:cubicBezTo>
                    <a:pt x="134" y="389"/>
                    <a:pt x="67" y="622"/>
                    <a:pt x="34" y="922"/>
                  </a:cubicBezTo>
                  <a:cubicBezTo>
                    <a:pt x="34" y="1156"/>
                    <a:pt x="0" y="1489"/>
                    <a:pt x="167" y="1723"/>
                  </a:cubicBezTo>
                  <a:cubicBezTo>
                    <a:pt x="179" y="1735"/>
                    <a:pt x="200" y="1743"/>
                    <a:pt x="224" y="1743"/>
                  </a:cubicBezTo>
                  <a:cubicBezTo>
                    <a:pt x="265" y="1743"/>
                    <a:pt x="313" y="1720"/>
                    <a:pt x="334" y="1656"/>
                  </a:cubicBezTo>
                  <a:cubicBezTo>
                    <a:pt x="367" y="1423"/>
                    <a:pt x="300" y="1156"/>
                    <a:pt x="300" y="922"/>
                  </a:cubicBezTo>
                  <a:cubicBezTo>
                    <a:pt x="300" y="622"/>
                    <a:pt x="334" y="355"/>
                    <a:pt x="334" y="88"/>
                  </a:cubicBezTo>
                  <a:cubicBezTo>
                    <a:pt x="352" y="35"/>
                    <a:pt x="303" y="0"/>
                    <a:pt x="2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8"/>
            <p:cNvSpPr/>
            <p:nvPr/>
          </p:nvSpPr>
          <p:spPr>
            <a:xfrm rot="2700000">
              <a:off x="1135220" y="3207174"/>
              <a:ext cx="23097" cy="71907"/>
            </a:xfrm>
            <a:custGeom>
              <a:avLst/>
              <a:gdLst/>
              <a:ahLst/>
              <a:cxnLst/>
              <a:rect l="l" t="t" r="r" b="b"/>
              <a:pathLst>
                <a:path w="468" h="1457" extrusionOk="0">
                  <a:moveTo>
                    <a:pt x="332" y="1"/>
                  </a:moveTo>
                  <a:cubicBezTo>
                    <a:pt x="288" y="1"/>
                    <a:pt x="247" y="30"/>
                    <a:pt x="234" y="98"/>
                  </a:cubicBezTo>
                  <a:cubicBezTo>
                    <a:pt x="134" y="298"/>
                    <a:pt x="100" y="498"/>
                    <a:pt x="100" y="765"/>
                  </a:cubicBezTo>
                  <a:cubicBezTo>
                    <a:pt x="67" y="965"/>
                    <a:pt x="0" y="1265"/>
                    <a:pt x="134" y="1432"/>
                  </a:cubicBezTo>
                  <a:cubicBezTo>
                    <a:pt x="150" y="1449"/>
                    <a:pt x="167" y="1457"/>
                    <a:pt x="188" y="1457"/>
                  </a:cubicBezTo>
                  <a:cubicBezTo>
                    <a:pt x="209" y="1457"/>
                    <a:pt x="234" y="1449"/>
                    <a:pt x="267" y="1432"/>
                  </a:cubicBezTo>
                  <a:cubicBezTo>
                    <a:pt x="334" y="1298"/>
                    <a:pt x="334" y="1132"/>
                    <a:pt x="334" y="965"/>
                  </a:cubicBezTo>
                  <a:cubicBezTo>
                    <a:pt x="334" y="698"/>
                    <a:pt x="367" y="431"/>
                    <a:pt x="467" y="164"/>
                  </a:cubicBezTo>
                  <a:cubicBezTo>
                    <a:pt x="467" y="65"/>
                    <a:pt x="396" y="1"/>
                    <a:pt x="3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8"/>
            <p:cNvSpPr/>
            <p:nvPr/>
          </p:nvSpPr>
          <p:spPr>
            <a:xfrm rot="2700000">
              <a:off x="1154834" y="3229660"/>
              <a:ext cx="18557" cy="55620"/>
            </a:xfrm>
            <a:custGeom>
              <a:avLst/>
              <a:gdLst/>
              <a:ahLst/>
              <a:cxnLst/>
              <a:rect l="l" t="t" r="r" b="b"/>
              <a:pathLst>
                <a:path w="376" h="1127" extrusionOk="0">
                  <a:moveTo>
                    <a:pt x="301" y="1"/>
                  </a:moveTo>
                  <a:cubicBezTo>
                    <a:pt x="275" y="1"/>
                    <a:pt x="247" y="16"/>
                    <a:pt x="234" y="42"/>
                  </a:cubicBezTo>
                  <a:cubicBezTo>
                    <a:pt x="167" y="242"/>
                    <a:pt x="134" y="409"/>
                    <a:pt x="101" y="643"/>
                  </a:cubicBezTo>
                  <a:cubicBezTo>
                    <a:pt x="67" y="776"/>
                    <a:pt x="1" y="910"/>
                    <a:pt x="101" y="1076"/>
                  </a:cubicBezTo>
                  <a:cubicBezTo>
                    <a:pt x="101" y="1110"/>
                    <a:pt x="117" y="1126"/>
                    <a:pt x="134" y="1126"/>
                  </a:cubicBezTo>
                  <a:cubicBezTo>
                    <a:pt x="151" y="1126"/>
                    <a:pt x="167" y="1110"/>
                    <a:pt x="167" y="1076"/>
                  </a:cubicBezTo>
                  <a:cubicBezTo>
                    <a:pt x="268" y="976"/>
                    <a:pt x="234" y="809"/>
                    <a:pt x="268" y="676"/>
                  </a:cubicBezTo>
                  <a:cubicBezTo>
                    <a:pt x="268" y="476"/>
                    <a:pt x="301" y="309"/>
                    <a:pt x="334" y="142"/>
                  </a:cubicBezTo>
                  <a:cubicBezTo>
                    <a:pt x="375" y="40"/>
                    <a:pt x="341" y="1"/>
                    <a:pt x="3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8"/>
            <p:cNvSpPr/>
            <p:nvPr/>
          </p:nvSpPr>
          <p:spPr>
            <a:xfrm rot="2700000">
              <a:off x="415876" y="3466882"/>
              <a:ext cx="45750" cy="46046"/>
            </a:xfrm>
            <a:custGeom>
              <a:avLst/>
              <a:gdLst/>
              <a:ahLst/>
              <a:cxnLst/>
              <a:rect l="l" t="t" r="r" b="b"/>
              <a:pathLst>
                <a:path w="927" h="933" extrusionOk="0">
                  <a:moveTo>
                    <a:pt x="785" y="1"/>
                  </a:moveTo>
                  <a:cubicBezTo>
                    <a:pt x="767" y="1"/>
                    <a:pt x="749" y="10"/>
                    <a:pt x="734" y="32"/>
                  </a:cubicBezTo>
                  <a:cubicBezTo>
                    <a:pt x="567" y="166"/>
                    <a:pt x="434" y="266"/>
                    <a:pt x="300" y="399"/>
                  </a:cubicBezTo>
                  <a:cubicBezTo>
                    <a:pt x="167" y="532"/>
                    <a:pt x="0" y="699"/>
                    <a:pt x="0" y="866"/>
                  </a:cubicBezTo>
                  <a:cubicBezTo>
                    <a:pt x="0" y="899"/>
                    <a:pt x="67" y="933"/>
                    <a:pt x="134" y="933"/>
                  </a:cubicBezTo>
                  <a:cubicBezTo>
                    <a:pt x="300" y="899"/>
                    <a:pt x="334" y="733"/>
                    <a:pt x="467" y="599"/>
                  </a:cubicBezTo>
                  <a:cubicBezTo>
                    <a:pt x="601" y="432"/>
                    <a:pt x="767" y="332"/>
                    <a:pt x="901" y="166"/>
                  </a:cubicBezTo>
                  <a:cubicBezTo>
                    <a:pt x="927" y="114"/>
                    <a:pt x="852" y="1"/>
                    <a:pt x="7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8"/>
            <p:cNvSpPr/>
            <p:nvPr/>
          </p:nvSpPr>
          <p:spPr>
            <a:xfrm rot="2700000">
              <a:off x="420596" y="3493899"/>
              <a:ext cx="46638" cy="43381"/>
            </a:xfrm>
            <a:custGeom>
              <a:avLst/>
              <a:gdLst/>
              <a:ahLst/>
              <a:cxnLst/>
              <a:rect l="l" t="t" r="r" b="b"/>
              <a:pathLst>
                <a:path w="945" h="879" extrusionOk="0">
                  <a:moveTo>
                    <a:pt x="763" y="1"/>
                  </a:moveTo>
                  <a:cubicBezTo>
                    <a:pt x="732" y="1"/>
                    <a:pt x="699" y="14"/>
                    <a:pt x="668" y="45"/>
                  </a:cubicBezTo>
                  <a:cubicBezTo>
                    <a:pt x="534" y="178"/>
                    <a:pt x="401" y="245"/>
                    <a:pt x="301" y="378"/>
                  </a:cubicBezTo>
                  <a:cubicBezTo>
                    <a:pt x="168" y="445"/>
                    <a:pt x="1" y="578"/>
                    <a:pt x="1" y="745"/>
                  </a:cubicBezTo>
                  <a:cubicBezTo>
                    <a:pt x="1" y="779"/>
                    <a:pt x="34" y="879"/>
                    <a:pt x="67" y="879"/>
                  </a:cubicBezTo>
                  <a:cubicBezTo>
                    <a:pt x="234" y="879"/>
                    <a:pt x="334" y="745"/>
                    <a:pt x="468" y="612"/>
                  </a:cubicBezTo>
                  <a:cubicBezTo>
                    <a:pt x="568" y="478"/>
                    <a:pt x="735" y="378"/>
                    <a:pt x="868" y="245"/>
                  </a:cubicBezTo>
                  <a:cubicBezTo>
                    <a:pt x="945" y="142"/>
                    <a:pt x="864" y="1"/>
                    <a:pt x="7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8"/>
            <p:cNvSpPr/>
            <p:nvPr/>
          </p:nvSpPr>
          <p:spPr>
            <a:xfrm rot="2700000">
              <a:off x="1115275" y="2791911"/>
              <a:ext cx="27391" cy="73338"/>
            </a:xfrm>
            <a:custGeom>
              <a:avLst/>
              <a:gdLst/>
              <a:ahLst/>
              <a:cxnLst/>
              <a:rect l="l" t="t" r="r" b="b"/>
              <a:pathLst>
                <a:path w="555" h="1486" extrusionOk="0">
                  <a:moveTo>
                    <a:pt x="427" y="1"/>
                  </a:moveTo>
                  <a:cubicBezTo>
                    <a:pt x="386" y="1"/>
                    <a:pt x="347" y="20"/>
                    <a:pt x="334" y="59"/>
                  </a:cubicBezTo>
                  <a:cubicBezTo>
                    <a:pt x="201" y="459"/>
                    <a:pt x="1" y="1026"/>
                    <a:pt x="167" y="1460"/>
                  </a:cubicBezTo>
                  <a:cubicBezTo>
                    <a:pt x="184" y="1477"/>
                    <a:pt x="201" y="1485"/>
                    <a:pt x="222" y="1485"/>
                  </a:cubicBezTo>
                  <a:cubicBezTo>
                    <a:pt x="242" y="1485"/>
                    <a:pt x="267" y="1477"/>
                    <a:pt x="301" y="1460"/>
                  </a:cubicBezTo>
                  <a:cubicBezTo>
                    <a:pt x="367" y="1293"/>
                    <a:pt x="367" y="1060"/>
                    <a:pt x="367" y="860"/>
                  </a:cubicBezTo>
                  <a:cubicBezTo>
                    <a:pt x="401" y="626"/>
                    <a:pt x="434" y="359"/>
                    <a:pt x="534" y="126"/>
                  </a:cubicBezTo>
                  <a:cubicBezTo>
                    <a:pt x="554" y="45"/>
                    <a:pt x="489" y="1"/>
                    <a:pt x="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8"/>
            <p:cNvSpPr/>
            <p:nvPr/>
          </p:nvSpPr>
          <p:spPr>
            <a:xfrm rot="2700000">
              <a:off x="1127338" y="2819105"/>
              <a:ext cx="24133" cy="63270"/>
            </a:xfrm>
            <a:custGeom>
              <a:avLst/>
              <a:gdLst/>
              <a:ahLst/>
              <a:cxnLst/>
              <a:rect l="l" t="t" r="r" b="b"/>
              <a:pathLst>
                <a:path w="489" h="1282" extrusionOk="0">
                  <a:moveTo>
                    <a:pt x="351" y="0"/>
                  </a:moveTo>
                  <a:cubicBezTo>
                    <a:pt x="306" y="0"/>
                    <a:pt x="260" y="25"/>
                    <a:pt x="234" y="89"/>
                  </a:cubicBezTo>
                  <a:lnTo>
                    <a:pt x="134" y="723"/>
                  </a:lnTo>
                  <a:cubicBezTo>
                    <a:pt x="68" y="890"/>
                    <a:pt x="1" y="1090"/>
                    <a:pt x="68" y="1257"/>
                  </a:cubicBezTo>
                  <a:cubicBezTo>
                    <a:pt x="101" y="1273"/>
                    <a:pt x="126" y="1282"/>
                    <a:pt x="147" y="1282"/>
                  </a:cubicBezTo>
                  <a:cubicBezTo>
                    <a:pt x="168" y="1282"/>
                    <a:pt x="184" y="1273"/>
                    <a:pt x="201" y="1257"/>
                  </a:cubicBezTo>
                  <a:cubicBezTo>
                    <a:pt x="334" y="1123"/>
                    <a:pt x="334" y="923"/>
                    <a:pt x="334" y="756"/>
                  </a:cubicBezTo>
                  <a:lnTo>
                    <a:pt x="468" y="123"/>
                  </a:lnTo>
                  <a:cubicBezTo>
                    <a:pt x="488" y="61"/>
                    <a:pt x="421" y="0"/>
                    <a:pt x="3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8"/>
            <p:cNvSpPr/>
            <p:nvPr/>
          </p:nvSpPr>
          <p:spPr>
            <a:xfrm rot="2700000">
              <a:off x="1140407" y="2871738"/>
              <a:ext cx="30451" cy="38199"/>
            </a:xfrm>
            <a:custGeom>
              <a:avLst/>
              <a:gdLst/>
              <a:ahLst/>
              <a:cxnLst/>
              <a:rect l="l" t="t" r="r" b="b"/>
              <a:pathLst>
                <a:path w="617" h="774" extrusionOk="0">
                  <a:moveTo>
                    <a:pt x="504" y="0"/>
                  </a:moveTo>
                  <a:cubicBezTo>
                    <a:pt x="485" y="0"/>
                    <a:pt x="468" y="8"/>
                    <a:pt x="459" y="27"/>
                  </a:cubicBezTo>
                  <a:cubicBezTo>
                    <a:pt x="292" y="261"/>
                    <a:pt x="125" y="461"/>
                    <a:pt x="25" y="661"/>
                  </a:cubicBezTo>
                  <a:cubicBezTo>
                    <a:pt x="0" y="736"/>
                    <a:pt x="69" y="773"/>
                    <a:pt x="119" y="773"/>
                  </a:cubicBezTo>
                  <a:cubicBezTo>
                    <a:pt x="136" y="773"/>
                    <a:pt x="150" y="769"/>
                    <a:pt x="159" y="761"/>
                  </a:cubicBezTo>
                  <a:cubicBezTo>
                    <a:pt x="325" y="594"/>
                    <a:pt x="459" y="327"/>
                    <a:pt x="592" y="127"/>
                  </a:cubicBezTo>
                  <a:cubicBezTo>
                    <a:pt x="616" y="55"/>
                    <a:pt x="554" y="0"/>
                    <a:pt x="5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8"/>
            <p:cNvSpPr/>
            <p:nvPr/>
          </p:nvSpPr>
          <p:spPr>
            <a:xfrm rot="2700000">
              <a:off x="422100" y="2970125"/>
              <a:ext cx="65441" cy="35386"/>
            </a:xfrm>
            <a:custGeom>
              <a:avLst/>
              <a:gdLst/>
              <a:ahLst/>
              <a:cxnLst/>
              <a:rect l="l" t="t" r="r" b="b"/>
              <a:pathLst>
                <a:path w="1326" h="717" extrusionOk="0">
                  <a:moveTo>
                    <a:pt x="1155" y="1"/>
                  </a:moveTo>
                  <a:cubicBezTo>
                    <a:pt x="998" y="1"/>
                    <a:pt x="851" y="61"/>
                    <a:pt x="658" y="143"/>
                  </a:cubicBezTo>
                  <a:cubicBezTo>
                    <a:pt x="425" y="243"/>
                    <a:pt x="225" y="410"/>
                    <a:pt x="58" y="543"/>
                  </a:cubicBezTo>
                  <a:cubicBezTo>
                    <a:pt x="0" y="630"/>
                    <a:pt x="68" y="717"/>
                    <a:pt x="130" y="717"/>
                  </a:cubicBezTo>
                  <a:cubicBezTo>
                    <a:pt x="140" y="717"/>
                    <a:pt x="149" y="715"/>
                    <a:pt x="158" y="710"/>
                  </a:cubicBezTo>
                  <a:cubicBezTo>
                    <a:pt x="325" y="577"/>
                    <a:pt x="558" y="477"/>
                    <a:pt x="759" y="343"/>
                  </a:cubicBezTo>
                  <a:cubicBezTo>
                    <a:pt x="925" y="243"/>
                    <a:pt x="1125" y="243"/>
                    <a:pt x="1292" y="143"/>
                  </a:cubicBezTo>
                  <a:cubicBezTo>
                    <a:pt x="1326" y="76"/>
                    <a:pt x="1292" y="10"/>
                    <a:pt x="1259" y="10"/>
                  </a:cubicBezTo>
                  <a:cubicBezTo>
                    <a:pt x="1223" y="4"/>
                    <a:pt x="1189" y="1"/>
                    <a:pt x="1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8"/>
            <p:cNvSpPr/>
            <p:nvPr/>
          </p:nvSpPr>
          <p:spPr>
            <a:xfrm rot="2700000">
              <a:off x="419356" y="2998202"/>
              <a:ext cx="73930" cy="48119"/>
            </a:xfrm>
            <a:custGeom>
              <a:avLst/>
              <a:gdLst/>
              <a:ahLst/>
              <a:cxnLst/>
              <a:rect l="l" t="t" r="r" b="b"/>
              <a:pathLst>
                <a:path w="1498" h="975" extrusionOk="0">
                  <a:moveTo>
                    <a:pt x="1397" y="0"/>
                  </a:moveTo>
                  <a:cubicBezTo>
                    <a:pt x="1163" y="0"/>
                    <a:pt x="897" y="200"/>
                    <a:pt x="696" y="334"/>
                  </a:cubicBezTo>
                  <a:cubicBezTo>
                    <a:pt x="463" y="500"/>
                    <a:pt x="229" y="667"/>
                    <a:pt x="29" y="867"/>
                  </a:cubicBezTo>
                  <a:cubicBezTo>
                    <a:pt x="1" y="896"/>
                    <a:pt x="21" y="974"/>
                    <a:pt x="49" y="974"/>
                  </a:cubicBezTo>
                  <a:cubicBezTo>
                    <a:pt x="53" y="974"/>
                    <a:pt x="58" y="972"/>
                    <a:pt x="63" y="967"/>
                  </a:cubicBezTo>
                  <a:cubicBezTo>
                    <a:pt x="263" y="801"/>
                    <a:pt x="530" y="634"/>
                    <a:pt x="763" y="500"/>
                  </a:cubicBezTo>
                  <a:cubicBezTo>
                    <a:pt x="997" y="367"/>
                    <a:pt x="1264" y="334"/>
                    <a:pt x="1430" y="134"/>
                  </a:cubicBezTo>
                  <a:cubicBezTo>
                    <a:pt x="1497" y="67"/>
                    <a:pt x="1430" y="0"/>
                    <a:pt x="13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8"/>
            <p:cNvSpPr/>
            <p:nvPr/>
          </p:nvSpPr>
          <p:spPr>
            <a:xfrm rot="2700000">
              <a:off x="412753" y="3016249"/>
              <a:ext cx="67070" cy="50586"/>
            </a:xfrm>
            <a:custGeom>
              <a:avLst/>
              <a:gdLst/>
              <a:ahLst/>
              <a:cxnLst/>
              <a:rect l="l" t="t" r="r" b="b"/>
              <a:pathLst>
                <a:path w="1359" h="1025" extrusionOk="0">
                  <a:moveTo>
                    <a:pt x="1282" y="0"/>
                  </a:moveTo>
                  <a:cubicBezTo>
                    <a:pt x="1276" y="0"/>
                    <a:pt x="1269" y="2"/>
                    <a:pt x="1262" y="5"/>
                  </a:cubicBezTo>
                  <a:cubicBezTo>
                    <a:pt x="795" y="172"/>
                    <a:pt x="428" y="606"/>
                    <a:pt x="27" y="839"/>
                  </a:cubicBezTo>
                  <a:cubicBezTo>
                    <a:pt x="0" y="921"/>
                    <a:pt x="39" y="1024"/>
                    <a:pt x="109" y="1024"/>
                  </a:cubicBezTo>
                  <a:cubicBezTo>
                    <a:pt x="125" y="1024"/>
                    <a:pt x="142" y="1019"/>
                    <a:pt x="161" y="1006"/>
                  </a:cubicBezTo>
                  <a:cubicBezTo>
                    <a:pt x="361" y="906"/>
                    <a:pt x="595" y="773"/>
                    <a:pt x="761" y="606"/>
                  </a:cubicBezTo>
                  <a:cubicBezTo>
                    <a:pt x="961" y="472"/>
                    <a:pt x="1162" y="339"/>
                    <a:pt x="1328" y="139"/>
                  </a:cubicBezTo>
                  <a:cubicBezTo>
                    <a:pt x="1358" y="109"/>
                    <a:pt x="1335" y="0"/>
                    <a:pt x="1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8"/>
            <p:cNvSpPr/>
            <p:nvPr/>
          </p:nvSpPr>
          <p:spPr>
            <a:xfrm rot="2700000">
              <a:off x="1054006" y="2524221"/>
              <a:ext cx="27440" cy="51475"/>
            </a:xfrm>
            <a:custGeom>
              <a:avLst/>
              <a:gdLst/>
              <a:ahLst/>
              <a:cxnLst/>
              <a:rect l="l" t="t" r="r" b="b"/>
              <a:pathLst>
                <a:path w="556" h="1043" extrusionOk="0">
                  <a:moveTo>
                    <a:pt x="452" y="1"/>
                  </a:moveTo>
                  <a:cubicBezTo>
                    <a:pt x="422" y="1"/>
                    <a:pt x="391" y="15"/>
                    <a:pt x="367" y="50"/>
                  </a:cubicBezTo>
                  <a:cubicBezTo>
                    <a:pt x="234" y="284"/>
                    <a:pt x="0" y="717"/>
                    <a:pt x="100" y="1017"/>
                  </a:cubicBezTo>
                  <a:cubicBezTo>
                    <a:pt x="100" y="1034"/>
                    <a:pt x="117" y="1042"/>
                    <a:pt x="138" y="1042"/>
                  </a:cubicBezTo>
                  <a:cubicBezTo>
                    <a:pt x="159" y="1042"/>
                    <a:pt x="184" y="1034"/>
                    <a:pt x="201" y="1017"/>
                  </a:cubicBezTo>
                  <a:cubicBezTo>
                    <a:pt x="267" y="884"/>
                    <a:pt x="267" y="717"/>
                    <a:pt x="334" y="584"/>
                  </a:cubicBezTo>
                  <a:cubicBezTo>
                    <a:pt x="367" y="417"/>
                    <a:pt x="434" y="250"/>
                    <a:pt x="534" y="117"/>
                  </a:cubicBezTo>
                  <a:cubicBezTo>
                    <a:pt x="556" y="52"/>
                    <a:pt x="507" y="1"/>
                    <a:pt x="4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8"/>
            <p:cNvSpPr/>
            <p:nvPr/>
          </p:nvSpPr>
          <p:spPr>
            <a:xfrm rot="2700000">
              <a:off x="1065891" y="2544523"/>
              <a:ext cx="24084" cy="46293"/>
            </a:xfrm>
            <a:custGeom>
              <a:avLst/>
              <a:gdLst/>
              <a:ahLst/>
              <a:cxnLst/>
              <a:rect l="l" t="t" r="r" b="b"/>
              <a:pathLst>
                <a:path w="488" h="938" extrusionOk="0">
                  <a:moveTo>
                    <a:pt x="350" y="1"/>
                  </a:moveTo>
                  <a:cubicBezTo>
                    <a:pt x="305" y="1"/>
                    <a:pt x="259" y="26"/>
                    <a:pt x="234" y="90"/>
                  </a:cubicBezTo>
                  <a:lnTo>
                    <a:pt x="100" y="457"/>
                  </a:lnTo>
                  <a:cubicBezTo>
                    <a:pt x="67" y="591"/>
                    <a:pt x="0" y="757"/>
                    <a:pt x="67" y="891"/>
                  </a:cubicBezTo>
                  <a:cubicBezTo>
                    <a:pt x="90" y="914"/>
                    <a:pt x="114" y="938"/>
                    <a:pt x="137" y="938"/>
                  </a:cubicBezTo>
                  <a:cubicBezTo>
                    <a:pt x="147" y="938"/>
                    <a:pt x="157" y="934"/>
                    <a:pt x="167" y="924"/>
                  </a:cubicBezTo>
                  <a:cubicBezTo>
                    <a:pt x="267" y="857"/>
                    <a:pt x="300" y="724"/>
                    <a:pt x="334" y="591"/>
                  </a:cubicBezTo>
                  <a:cubicBezTo>
                    <a:pt x="400" y="424"/>
                    <a:pt x="434" y="290"/>
                    <a:pt x="467" y="124"/>
                  </a:cubicBezTo>
                  <a:cubicBezTo>
                    <a:pt x="487" y="62"/>
                    <a:pt x="420" y="1"/>
                    <a:pt x="3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8"/>
            <p:cNvSpPr/>
            <p:nvPr/>
          </p:nvSpPr>
          <p:spPr>
            <a:xfrm rot="2700000">
              <a:off x="574388" y="2480535"/>
              <a:ext cx="60950" cy="17718"/>
            </a:xfrm>
            <a:custGeom>
              <a:avLst/>
              <a:gdLst/>
              <a:ahLst/>
              <a:cxnLst/>
              <a:rect l="l" t="t" r="r" b="b"/>
              <a:pathLst>
                <a:path w="1235" h="359" extrusionOk="0">
                  <a:moveTo>
                    <a:pt x="576" y="0"/>
                  </a:moveTo>
                  <a:cubicBezTo>
                    <a:pt x="408" y="0"/>
                    <a:pt x="245" y="15"/>
                    <a:pt x="67" y="15"/>
                  </a:cubicBezTo>
                  <a:cubicBezTo>
                    <a:pt x="0" y="82"/>
                    <a:pt x="0" y="249"/>
                    <a:pt x="67" y="249"/>
                  </a:cubicBezTo>
                  <a:cubicBezTo>
                    <a:pt x="267" y="249"/>
                    <a:pt x="501" y="282"/>
                    <a:pt x="701" y="282"/>
                  </a:cubicBezTo>
                  <a:cubicBezTo>
                    <a:pt x="815" y="305"/>
                    <a:pt x="929" y="359"/>
                    <a:pt x="1043" y="359"/>
                  </a:cubicBezTo>
                  <a:cubicBezTo>
                    <a:pt x="1096" y="359"/>
                    <a:pt x="1148" y="347"/>
                    <a:pt x="1201" y="315"/>
                  </a:cubicBezTo>
                  <a:cubicBezTo>
                    <a:pt x="1235" y="315"/>
                    <a:pt x="1235" y="282"/>
                    <a:pt x="1235" y="249"/>
                  </a:cubicBezTo>
                  <a:cubicBezTo>
                    <a:pt x="1168" y="82"/>
                    <a:pt x="1001" y="82"/>
                    <a:pt x="834" y="15"/>
                  </a:cubicBezTo>
                  <a:cubicBezTo>
                    <a:pt x="745" y="4"/>
                    <a:pt x="660" y="0"/>
                    <a:pt x="5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8"/>
            <p:cNvSpPr/>
            <p:nvPr/>
          </p:nvSpPr>
          <p:spPr>
            <a:xfrm rot="2700000">
              <a:off x="595642" y="2466049"/>
              <a:ext cx="54386" cy="24775"/>
            </a:xfrm>
            <a:custGeom>
              <a:avLst/>
              <a:gdLst/>
              <a:ahLst/>
              <a:cxnLst/>
              <a:rect l="l" t="t" r="r" b="b"/>
              <a:pathLst>
                <a:path w="1102" h="502" extrusionOk="0">
                  <a:moveTo>
                    <a:pt x="67" y="1"/>
                  </a:moveTo>
                  <a:cubicBezTo>
                    <a:pt x="0" y="67"/>
                    <a:pt x="0" y="268"/>
                    <a:pt x="100" y="268"/>
                  </a:cubicBezTo>
                  <a:cubicBezTo>
                    <a:pt x="267" y="268"/>
                    <a:pt x="434" y="301"/>
                    <a:pt x="567" y="334"/>
                  </a:cubicBezTo>
                  <a:cubicBezTo>
                    <a:pt x="734" y="401"/>
                    <a:pt x="801" y="501"/>
                    <a:pt x="1001" y="501"/>
                  </a:cubicBezTo>
                  <a:cubicBezTo>
                    <a:pt x="1034" y="501"/>
                    <a:pt x="1101" y="468"/>
                    <a:pt x="1068" y="401"/>
                  </a:cubicBezTo>
                  <a:cubicBezTo>
                    <a:pt x="934" y="67"/>
                    <a:pt x="401" y="1"/>
                    <a:pt x="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8"/>
            <p:cNvSpPr/>
            <p:nvPr/>
          </p:nvSpPr>
          <p:spPr>
            <a:xfrm rot="2700000">
              <a:off x="620589" y="2452072"/>
              <a:ext cx="51080" cy="24775"/>
            </a:xfrm>
            <a:custGeom>
              <a:avLst/>
              <a:gdLst/>
              <a:ahLst/>
              <a:cxnLst/>
              <a:rect l="l" t="t" r="r" b="b"/>
              <a:pathLst>
                <a:path w="1035" h="502" extrusionOk="0">
                  <a:moveTo>
                    <a:pt x="100" y="1"/>
                  </a:moveTo>
                  <a:cubicBezTo>
                    <a:pt x="0" y="34"/>
                    <a:pt x="0" y="201"/>
                    <a:pt x="100" y="201"/>
                  </a:cubicBezTo>
                  <a:cubicBezTo>
                    <a:pt x="267" y="201"/>
                    <a:pt x="434" y="268"/>
                    <a:pt x="567" y="335"/>
                  </a:cubicBezTo>
                  <a:cubicBezTo>
                    <a:pt x="701" y="368"/>
                    <a:pt x="767" y="501"/>
                    <a:pt x="934" y="501"/>
                  </a:cubicBezTo>
                  <a:cubicBezTo>
                    <a:pt x="1001" y="501"/>
                    <a:pt x="1034" y="468"/>
                    <a:pt x="1034" y="435"/>
                  </a:cubicBezTo>
                  <a:cubicBezTo>
                    <a:pt x="1001" y="101"/>
                    <a:pt x="400" y="1"/>
                    <a:pt x="1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8"/>
            <p:cNvSpPr/>
            <p:nvPr/>
          </p:nvSpPr>
          <p:spPr>
            <a:xfrm rot="2700000">
              <a:off x="1191239" y="2211607"/>
              <a:ext cx="34004" cy="79013"/>
            </a:xfrm>
            <a:custGeom>
              <a:avLst/>
              <a:gdLst/>
              <a:ahLst/>
              <a:cxnLst/>
              <a:rect l="l" t="t" r="r" b="b"/>
              <a:pathLst>
                <a:path w="689" h="1601" extrusionOk="0">
                  <a:moveTo>
                    <a:pt x="556" y="0"/>
                  </a:moveTo>
                  <a:cubicBezTo>
                    <a:pt x="515" y="0"/>
                    <a:pt x="470" y="26"/>
                    <a:pt x="434" y="86"/>
                  </a:cubicBezTo>
                  <a:cubicBezTo>
                    <a:pt x="334" y="320"/>
                    <a:pt x="234" y="586"/>
                    <a:pt x="167" y="820"/>
                  </a:cubicBezTo>
                  <a:cubicBezTo>
                    <a:pt x="67" y="1020"/>
                    <a:pt x="0" y="1320"/>
                    <a:pt x="67" y="1520"/>
                  </a:cubicBezTo>
                  <a:cubicBezTo>
                    <a:pt x="67" y="1569"/>
                    <a:pt x="121" y="1600"/>
                    <a:pt x="163" y="1600"/>
                  </a:cubicBezTo>
                  <a:cubicBezTo>
                    <a:pt x="178" y="1600"/>
                    <a:pt x="192" y="1596"/>
                    <a:pt x="201" y="1587"/>
                  </a:cubicBezTo>
                  <a:cubicBezTo>
                    <a:pt x="334" y="1420"/>
                    <a:pt x="334" y="1187"/>
                    <a:pt x="367" y="987"/>
                  </a:cubicBezTo>
                  <a:cubicBezTo>
                    <a:pt x="434" y="686"/>
                    <a:pt x="534" y="453"/>
                    <a:pt x="668" y="186"/>
                  </a:cubicBezTo>
                  <a:cubicBezTo>
                    <a:pt x="689" y="80"/>
                    <a:pt x="629" y="0"/>
                    <a:pt x="5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8"/>
            <p:cNvSpPr/>
            <p:nvPr/>
          </p:nvSpPr>
          <p:spPr>
            <a:xfrm rot="2700000">
              <a:off x="1181543" y="2188026"/>
              <a:ext cx="27292" cy="72992"/>
            </a:xfrm>
            <a:custGeom>
              <a:avLst/>
              <a:gdLst/>
              <a:ahLst/>
              <a:cxnLst/>
              <a:rect l="l" t="t" r="r" b="b"/>
              <a:pathLst>
                <a:path w="553" h="1479" extrusionOk="0">
                  <a:moveTo>
                    <a:pt x="440" y="1"/>
                  </a:moveTo>
                  <a:cubicBezTo>
                    <a:pt x="395" y="1"/>
                    <a:pt x="348" y="27"/>
                    <a:pt x="334" y="86"/>
                  </a:cubicBezTo>
                  <a:cubicBezTo>
                    <a:pt x="200" y="486"/>
                    <a:pt x="0" y="1086"/>
                    <a:pt x="234" y="1453"/>
                  </a:cubicBezTo>
                  <a:cubicBezTo>
                    <a:pt x="250" y="1470"/>
                    <a:pt x="275" y="1478"/>
                    <a:pt x="300" y="1478"/>
                  </a:cubicBezTo>
                  <a:cubicBezTo>
                    <a:pt x="325" y="1478"/>
                    <a:pt x="350" y="1470"/>
                    <a:pt x="367" y="1453"/>
                  </a:cubicBezTo>
                  <a:cubicBezTo>
                    <a:pt x="400" y="1253"/>
                    <a:pt x="400" y="1086"/>
                    <a:pt x="400" y="886"/>
                  </a:cubicBezTo>
                  <a:cubicBezTo>
                    <a:pt x="400" y="619"/>
                    <a:pt x="500" y="386"/>
                    <a:pt x="534" y="119"/>
                  </a:cubicBezTo>
                  <a:cubicBezTo>
                    <a:pt x="552" y="44"/>
                    <a:pt x="498" y="1"/>
                    <a:pt x="4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8"/>
            <p:cNvSpPr/>
            <p:nvPr/>
          </p:nvSpPr>
          <p:spPr>
            <a:xfrm rot="2700000">
              <a:off x="679264" y="2096551"/>
              <a:ext cx="81975" cy="31586"/>
            </a:xfrm>
            <a:custGeom>
              <a:avLst/>
              <a:gdLst/>
              <a:ahLst/>
              <a:cxnLst/>
              <a:rect l="l" t="t" r="r" b="b"/>
              <a:pathLst>
                <a:path w="1661" h="640" extrusionOk="0">
                  <a:moveTo>
                    <a:pt x="96" y="1"/>
                  </a:moveTo>
                  <a:cubicBezTo>
                    <a:pt x="20" y="1"/>
                    <a:pt x="0" y="110"/>
                    <a:pt x="60" y="139"/>
                  </a:cubicBezTo>
                  <a:cubicBezTo>
                    <a:pt x="360" y="173"/>
                    <a:pt x="627" y="273"/>
                    <a:pt x="860" y="339"/>
                  </a:cubicBezTo>
                  <a:cubicBezTo>
                    <a:pt x="1127" y="440"/>
                    <a:pt x="1361" y="606"/>
                    <a:pt x="1627" y="640"/>
                  </a:cubicBezTo>
                  <a:cubicBezTo>
                    <a:pt x="1661" y="640"/>
                    <a:pt x="1661" y="573"/>
                    <a:pt x="1661" y="573"/>
                  </a:cubicBezTo>
                  <a:cubicBezTo>
                    <a:pt x="1261" y="206"/>
                    <a:pt x="627" y="39"/>
                    <a:pt x="126" y="6"/>
                  </a:cubicBezTo>
                  <a:cubicBezTo>
                    <a:pt x="115" y="2"/>
                    <a:pt x="105" y="1"/>
                    <a:pt x="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8"/>
            <p:cNvSpPr/>
            <p:nvPr/>
          </p:nvSpPr>
          <p:spPr>
            <a:xfrm rot="2700000">
              <a:off x="696431" y="2084924"/>
              <a:ext cx="74127" cy="34843"/>
            </a:xfrm>
            <a:custGeom>
              <a:avLst/>
              <a:gdLst/>
              <a:ahLst/>
              <a:cxnLst/>
              <a:rect l="l" t="t" r="r" b="b"/>
              <a:pathLst>
                <a:path w="1502" h="706" extrusionOk="0">
                  <a:moveTo>
                    <a:pt x="26" y="1"/>
                  </a:moveTo>
                  <a:cubicBezTo>
                    <a:pt x="1" y="1"/>
                    <a:pt x="6" y="141"/>
                    <a:pt x="67" y="172"/>
                  </a:cubicBezTo>
                  <a:cubicBezTo>
                    <a:pt x="301" y="205"/>
                    <a:pt x="567" y="305"/>
                    <a:pt x="768" y="372"/>
                  </a:cubicBezTo>
                  <a:cubicBezTo>
                    <a:pt x="1001" y="472"/>
                    <a:pt x="1168" y="672"/>
                    <a:pt x="1368" y="705"/>
                  </a:cubicBezTo>
                  <a:cubicBezTo>
                    <a:pt x="1401" y="705"/>
                    <a:pt x="1501" y="672"/>
                    <a:pt x="1435" y="639"/>
                  </a:cubicBezTo>
                  <a:cubicBezTo>
                    <a:pt x="1368" y="405"/>
                    <a:pt x="1101" y="305"/>
                    <a:pt x="901" y="205"/>
                  </a:cubicBezTo>
                  <a:cubicBezTo>
                    <a:pt x="601" y="72"/>
                    <a:pt x="334" y="38"/>
                    <a:pt x="34" y="5"/>
                  </a:cubicBezTo>
                  <a:cubicBezTo>
                    <a:pt x="31" y="2"/>
                    <a:pt x="28" y="1"/>
                    <a:pt x="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8"/>
            <p:cNvSpPr/>
            <p:nvPr/>
          </p:nvSpPr>
          <p:spPr>
            <a:xfrm rot="2700000">
              <a:off x="730622" y="2085417"/>
              <a:ext cx="62628" cy="44467"/>
            </a:xfrm>
            <a:custGeom>
              <a:avLst/>
              <a:gdLst/>
              <a:ahLst/>
              <a:cxnLst/>
              <a:rect l="l" t="t" r="r" b="b"/>
              <a:pathLst>
                <a:path w="1269" h="901" extrusionOk="0">
                  <a:moveTo>
                    <a:pt x="268" y="0"/>
                  </a:moveTo>
                  <a:cubicBezTo>
                    <a:pt x="101" y="0"/>
                    <a:pt x="1" y="167"/>
                    <a:pt x="134" y="267"/>
                  </a:cubicBezTo>
                  <a:cubicBezTo>
                    <a:pt x="301" y="334"/>
                    <a:pt x="501" y="434"/>
                    <a:pt x="668" y="567"/>
                  </a:cubicBezTo>
                  <a:cubicBezTo>
                    <a:pt x="835" y="634"/>
                    <a:pt x="968" y="834"/>
                    <a:pt x="1135" y="901"/>
                  </a:cubicBezTo>
                  <a:cubicBezTo>
                    <a:pt x="1235" y="901"/>
                    <a:pt x="1268" y="834"/>
                    <a:pt x="1268" y="768"/>
                  </a:cubicBezTo>
                  <a:cubicBezTo>
                    <a:pt x="1235" y="601"/>
                    <a:pt x="1002" y="467"/>
                    <a:pt x="868" y="334"/>
                  </a:cubicBezTo>
                  <a:cubicBezTo>
                    <a:pt x="668" y="234"/>
                    <a:pt x="468" y="100"/>
                    <a:pt x="2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oogle Shape;611;p8"/>
          <p:cNvGrpSpPr/>
          <p:nvPr/>
        </p:nvGrpSpPr>
        <p:grpSpPr>
          <a:xfrm rot="9881132">
            <a:off x="9520386" y="-487633"/>
            <a:ext cx="2215564" cy="4251333"/>
            <a:chOff x="361278" y="2038239"/>
            <a:chExt cx="1344182" cy="2579484"/>
          </a:xfrm>
        </p:grpSpPr>
        <p:sp>
          <p:nvSpPr>
            <p:cNvPr id="612" name="Google Shape;612;p8"/>
            <p:cNvSpPr/>
            <p:nvPr/>
          </p:nvSpPr>
          <p:spPr>
            <a:xfrm rot="2700000">
              <a:off x="1201792" y="4410182"/>
              <a:ext cx="167947" cy="28032"/>
            </a:xfrm>
            <a:custGeom>
              <a:avLst/>
              <a:gdLst/>
              <a:ahLst/>
              <a:cxnLst/>
              <a:rect l="l" t="t" r="r" b="b"/>
              <a:pathLst>
                <a:path w="3403" h="568" extrusionOk="0">
                  <a:moveTo>
                    <a:pt x="33" y="0"/>
                  </a:moveTo>
                  <a:lnTo>
                    <a:pt x="33" y="67"/>
                  </a:lnTo>
                  <a:lnTo>
                    <a:pt x="33" y="334"/>
                  </a:lnTo>
                  <a:cubicBezTo>
                    <a:pt x="33" y="400"/>
                    <a:pt x="0" y="434"/>
                    <a:pt x="0" y="467"/>
                  </a:cubicBezTo>
                  <a:cubicBezTo>
                    <a:pt x="1034" y="567"/>
                    <a:pt x="2135" y="567"/>
                    <a:pt x="3169" y="567"/>
                  </a:cubicBezTo>
                  <a:cubicBezTo>
                    <a:pt x="3403" y="567"/>
                    <a:pt x="3403" y="134"/>
                    <a:pt x="3169" y="134"/>
                  </a:cubicBezTo>
                  <a:cubicBezTo>
                    <a:pt x="2068" y="134"/>
                    <a:pt x="1034" y="100"/>
                    <a:pt x="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8"/>
            <p:cNvSpPr/>
            <p:nvPr/>
          </p:nvSpPr>
          <p:spPr>
            <a:xfrm rot="2700000">
              <a:off x="1232309" y="3855106"/>
              <a:ext cx="329280" cy="543322"/>
            </a:xfrm>
            <a:custGeom>
              <a:avLst/>
              <a:gdLst/>
              <a:ahLst/>
              <a:cxnLst/>
              <a:rect l="l" t="t" r="r" b="b"/>
              <a:pathLst>
                <a:path w="6672" h="11009" extrusionOk="0">
                  <a:moveTo>
                    <a:pt x="1835" y="1"/>
                  </a:moveTo>
                  <a:cubicBezTo>
                    <a:pt x="33" y="1"/>
                    <a:pt x="0" y="2702"/>
                    <a:pt x="0" y="3837"/>
                  </a:cubicBezTo>
                  <a:cubicBezTo>
                    <a:pt x="33" y="4804"/>
                    <a:pt x="167" y="5805"/>
                    <a:pt x="534" y="6705"/>
                  </a:cubicBezTo>
                  <a:cubicBezTo>
                    <a:pt x="1168" y="8240"/>
                    <a:pt x="2302" y="9541"/>
                    <a:pt x="3202" y="10908"/>
                  </a:cubicBezTo>
                  <a:cubicBezTo>
                    <a:pt x="3302" y="10908"/>
                    <a:pt x="3436" y="10975"/>
                    <a:pt x="3536" y="10975"/>
                  </a:cubicBezTo>
                  <a:cubicBezTo>
                    <a:pt x="3603" y="10975"/>
                    <a:pt x="3603" y="10908"/>
                    <a:pt x="3636" y="10908"/>
                  </a:cubicBezTo>
                  <a:lnTo>
                    <a:pt x="3703" y="10908"/>
                  </a:lnTo>
                  <a:cubicBezTo>
                    <a:pt x="2368" y="8874"/>
                    <a:pt x="701" y="7172"/>
                    <a:pt x="467" y="4637"/>
                  </a:cubicBezTo>
                  <a:cubicBezTo>
                    <a:pt x="342" y="3420"/>
                    <a:pt x="188" y="423"/>
                    <a:pt x="1916" y="423"/>
                  </a:cubicBezTo>
                  <a:cubicBezTo>
                    <a:pt x="2035" y="423"/>
                    <a:pt x="2164" y="437"/>
                    <a:pt x="2302" y="468"/>
                  </a:cubicBezTo>
                  <a:cubicBezTo>
                    <a:pt x="6671" y="1368"/>
                    <a:pt x="3970" y="7906"/>
                    <a:pt x="3869" y="11008"/>
                  </a:cubicBezTo>
                  <a:cubicBezTo>
                    <a:pt x="3936" y="11008"/>
                    <a:pt x="3936" y="10975"/>
                    <a:pt x="3936" y="10975"/>
                  </a:cubicBezTo>
                  <a:cubicBezTo>
                    <a:pt x="3968" y="10896"/>
                    <a:pt x="4029" y="10862"/>
                    <a:pt x="4095" y="10862"/>
                  </a:cubicBezTo>
                  <a:cubicBezTo>
                    <a:pt x="4170" y="10862"/>
                    <a:pt x="4250" y="10905"/>
                    <a:pt x="4303" y="10975"/>
                  </a:cubicBezTo>
                  <a:cubicBezTo>
                    <a:pt x="4303" y="8707"/>
                    <a:pt x="5170" y="6472"/>
                    <a:pt x="5170" y="4204"/>
                  </a:cubicBezTo>
                  <a:cubicBezTo>
                    <a:pt x="5170" y="2235"/>
                    <a:pt x="4103" y="34"/>
                    <a:pt x="18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8"/>
            <p:cNvSpPr/>
            <p:nvPr/>
          </p:nvSpPr>
          <p:spPr>
            <a:xfrm rot="2700000">
              <a:off x="1236052" y="4352196"/>
              <a:ext cx="1678" cy="6613"/>
            </a:xfrm>
            <a:custGeom>
              <a:avLst/>
              <a:gdLst/>
              <a:ahLst/>
              <a:cxnLst/>
              <a:rect l="l" t="t" r="r" b="b"/>
              <a:pathLst>
                <a:path w="34" h="134" extrusionOk="0">
                  <a:moveTo>
                    <a:pt x="0" y="0"/>
                  </a:moveTo>
                  <a:lnTo>
                    <a:pt x="0" y="134"/>
                  </a:lnTo>
                  <a:cubicBezTo>
                    <a:pt x="33" y="67"/>
                    <a:pt x="0" y="34"/>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8"/>
            <p:cNvSpPr/>
            <p:nvPr/>
          </p:nvSpPr>
          <p:spPr>
            <a:xfrm rot="2700000">
              <a:off x="1217674" y="4352826"/>
              <a:ext cx="11598" cy="18162"/>
            </a:xfrm>
            <a:custGeom>
              <a:avLst/>
              <a:gdLst/>
              <a:ahLst/>
              <a:cxnLst/>
              <a:rect l="l" t="t" r="r" b="b"/>
              <a:pathLst>
                <a:path w="235" h="368" extrusionOk="0">
                  <a:moveTo>
                    <a:pt x="201" y="0"/>
                  </a:moveTo>
                  <a:cubicBezTo>
                    <a:pt x="168" y="0"/>
                    <a:pt x="168" y="34"/>
                    <a:pt x="168" y="34"/>
                  </a:cubicBezTo>
                  <a:cubicBezTo>
                    <a:pt x="101" y="167"/>
                    <a:pt x="34" y="234"/>
                    <a:pt x="1" y="367"/>
                  </a:cubicBezTo>
                  <a:lnTo>
                    <a:pt x="201" y="367"/>
                  </a:lnTo>
                  <a:cubicBezTo>
                    <a:pt x="234" y="334"/>
                    <a:pt x="234" y="300"/>
                    <a:pt x="234" y="234"/>
                  </a:cubicBezTo>
                  <a:cubicBezTo>
                    <a:pt x="234" y="134"/>
                    <a:pt x="201" y="34"/>
                    <a:pt x="2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8"/>
            <p:cNvSpPr/>
            <p:nvPr/>
          </p:nvSpPr>
          <p:spPr>
            <a:xfrm rot="2700000">
              <a:off x="1234883" y="4355019"/>
              <a:ext cx="1678" cy="3307"/>
            </a:xfrm>
            <a:custGeom>
              <a:avLst/>
              <a:gdLst/>
              <a:ahLst/>
              <a:cxnLst/>
              <a:rect l="l" t="t" r="r" b="b"/>
              <a:pathLst>
                <a:path w="34" h="67" extrusionOk="0">
                  <a:moveTo>
                    <a:pt x="0" y="0"/>
                  </a:moveTo>
                  <a:cubicBezTo>
                    <a:pt x="0" y="0"/>
                    <a:pt x="33" y="0"/>
                    <a:pt x="0" y="0"/>
                  </a:cubicBezTo>
                  <a:cubicBezTo>
                    <a:pt x="33" y="67"/>
                    <a:pt x="33" y="67"/>
                    <a:pt x="0" y="0"/>
                  </a:cubicBezTo>
                  <a:cubicBezTo>
                    <a:pt x="0" y="67"/>
                    <a:pt x="0" y="67"/>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8"/>
            <p:cNvSpPr/>
            <p:nvPr/>
          </p:nvSpPr>
          <p:spPr>
            <a:xfrm rot="2700000">
              <a:off x="1213258" y="4345387"/>
              <a:ext cx="18162" cy="21419"/>
            </a:xfrm>
            <a:custGeom>
              <a:avLst/>
              <a:gdLst/>
              <a:ahLst/>
              <a:cxnLst/>
              <a:rect l="l" t="t" r="r" b="b"/>
              <a:pathLst>
                <a:path w="368" h="434" extrusionOk="0">
                  <a:moveTo>
                    <a:pt x="34" y="0"/>
                  </a:moveTo>
                  <a:cubicBezTo>
                    <a:pt x="100" y="100"/>
                    <a:pt x="100" y="234"/>
                    <a:pt x="0" y="300"/>
                  </a:cubicBezTo>
                  <a:lnTo>
                    <a:pt x="0" y="334"/>
                  </a:lnTo>
                  <a:lnTo>
                    <a:pt x="0" y="434"/>
                  </a:lnTo>
                  <a:lnTo>
                    <a:pt x="167" y="434"/>
                  </a:lnTo>
                  <a:cubicBezTo>
                    <a:pt x="200" y="300"/>
                    <a:pt x="234" y="234"/>
                    <a:pt x="334" y="100"/>
                  </a:cubicBezTo>
                  <a:cubicBezTo>
                    <a:pt x="367" y="67"/>
                    <a:pt x="367" y="67"/>
                    <a:pt x="3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8"/>
            <p:cNvSpPr/>
            <p:nvPr/>
          </p:nvSpPr>
          <p:spPr>
            <a:xfrm rot="2700000">
              <a:off x="1220207" y="4338740"/>
              <a:ext cx="21468" cy="12832"/>
            </a:xfrm>
            <a:custGeom>
              <a:avLst/>
              <a:gdLst/>
              <a:ahLst/>
              <a:cxnLst/>
              <a:rect l="l" t="t" r="r" b="b"/>
              <a:pathLst>
                <a:path w="435" h="260" extrusionOk="0">
                  <a:moveTo>
                    <a:pt x="254" y="0"/>
                  </a:moveTo>
                  <a:cubicBezTo>
                    <a:pt x="185" y="0"/>
                    <a:pt x="112" y="36"/>
                    <a:pt x="67" y="126"/>
                  </a:cubicBezTo>
                  <a:lnTo>
                    <a:pt x="0" y="160"/>
                  </a:lnTo>
                  <a:lnTo>
                    <a:pt x="67" y="193"/>
                  </a:lnTo>
                  <a:cubicBezTo>
                    <a:pt x="167" y="260"/>
                    <a:pt x="301" y="260"/>
                    <a:pt x="434" y="260"/>
                  </a:cubicBezTo>
                  <a:lnTo>
                    <a:pt x="434" y="126"/>
                  </a:lnTo>
                  <a:cubicBezTo>
                    <a:pt x="416" y="53"/>
                    <a:pt x="337" y="0"/>
                    <a:pt x="2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8"/>
            <p:cNvSpPr/>
            <p:nvPr/>
          </p:nvSpPr>
          <p:spPr>
            <a:xfrm rot="2700000">
              <a:off x="1208258" y="4364685"/>
              <a:ext cx="13226" cy="4738"/>
            </a:xfrm>
            <a:custGeom>
              <a:avLst/>
              <a:gdLst/>
              <a:ahLst/>
              <a:cxnLst/>
              <a:rect l="l" t="t" r="r" b="b"/>
              <a:pathLst>
                <a:path w="268" h="96" extrusionOk="0">
                  <a:moveTo>
                    <a:pt x="67" y="1"/>
                  </a:moveTo>
                  <a:cubicBezTo>
                    <a:pt x="67" y="34"/>
                    <a:pt x="67" y="34"/>
                    <a:pt x="0" y="67"/>
                  </a:cubicBezTo>
                  <a:cubicBezTo>
                    <a:pt x="30" y="87"/>
                    <a:pt x="62" y="95"/>
                    <a:pt x="93" y="95"/>
                  </a:cubicBezTo>
                  <a:cubicBezTo>
                    <a:pt x="170" y="95"/>
                    <a:pt x="244" y="48"/>
                    <a:pt x="2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8"/>
            <p:cNvSpPr/>
            <p:nvPr/>
          </p:nvSpPr>
          <p:spPr>
            <a:xfrm rot="2700000">
              <a:off x="1206562" y="4358245"/>
              <a:ext cx="8242" cy="4985"/>
            </a:xfrm>
            <a:custGeom>
              <a:avLst/>
              <a:gdLst/>
              <a:ahLst/>
              <a:cxnLst/>
              <a:rect l="l" t="t" r="r" b="b"/>
              <a:pathLst>
                <a:path w="167" h="101" extrusionOk="0">
                  <a:moveTo>
                    <a:pt x="0" y="0"/>
                  </a:moveTo>
                  <a:cubicBezTo>
                    <a:pt x="0" y="67"/>
                    <a:pt x="67" y="100"/>
                    <a:pt x="100" y="100"/>
                  </a:cubicBezTo>
                  <a:cubicBezTo>
                    <a:pt x="100" y="100"/>
                    <a:pt x="100" y="67"/>
                    <a:pt x="167" y="34"/>
                  </a:cubicBezTo>
                  <a:cubicBezTo>
                    <a:pt x="100" y="34"/>
                    <a:pt x="67" y="34"/>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8"/>
            <p:cNvSpPr/>
            <p:nvPr/>
          </p:nvSpPr>
          <p:spPr>
            <a:xfrm rot="2700000">
              <a:off x="1214686" y="4340520"/>
              <a:ext cx="8291" cy="14855"/>
            </a:xfrm>
            <a:custGeom>
              <a:avLst/>
              <a:gdLst/>
              <a:ahLst/>
              <a:cxnLst/>
              <a:rect l="l" t="t" r="r" b="b"/>
              <a:pathLst>
                <a:path w="168" h="301" extrusionOk="0">
                  <a:moveTo>
                    <a:pt x="101" y="0"/>
                  </a:moveTo>
                  <a:lnTo>
                    <a:pt x="101" y="0"/>
                  </a:lnTo>
                  <a:cubicBezTo>
                    <a:pt x="0" y="100"/>
                    <a:pt x="0" y="167"/>
                    <a:pt x="67" y="300"/>
                  </a:cubicBezTo>
                  <a:cubicBezTo>
                    <a:pt x="167" y="234"/>
                    <a:pt x="167" y="100"/>
                    <a:pt x="1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8"/>
            <p:cNvSpPr/>
            <p:nvPr/>
          </p:nvSpPr>
          <p:spPr>
            <a:xfrm rot="2700000">
              <a:off x="1223821" y="4341256"/>
              <a:ext cx="1678" cy="1727"/>
            </a:xfrm>
            <a:custGeom>
              <a:avLst/>
              <a:gdLst/>
              <a:ahLst/>
              <a:cxnLst/>
              <a:rect l="l" t="t" r="r" b="b"/>
              <a:pathLst>
                <a:path w="34" h="35" extrusionOk="0">
                  <a:moveTo>
                    <a:pt x="34" y="34"/>
                  </a:moveTo>
                  <a:cubicBezTo>
                    <a:pt x="0" y="34"/>
                    <a:pt x="0" y="34"/>
                    <a:pt x="34" y="34"/>
                  </a:cubicBezTo>
                  <a:cubicBezTo>
                    <a:pt x="0" y="1"/>
                    <a:pt x="0" y="1"/>
                    <a:pt x="34" y="34"/>
                  </a:cubicBezTo>
                  <a:cubicBezTo>
                    <a:pt x="0" y="1"/>
                    <a:pt x="0" y="1"/>
                    <a:pt x="34" y="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8"/>
            <p:cNvSpPr/>
            <p:nvPr/>
          </p:nvSpPr>
          <p:spPr>
            <a:xfrm rot="2700000">
              <a:off x="806879" y="4188035"/>
              <a:ext cx="326023" cy="368367"/>
            </a:xfrm>
            <a:custGeom>
              <a:avLst/>
              <a:gdLst/>
              <a:ahLst/>
              <a:cxnLst/>
              <a:rect l="l" t="t" r="r" b="b"/>
              <a:pathLst>
                <a:path w="6606" h="7464" extrusionOk="0">
                  <a:moveTo>
                    <a:pt x="6161" y="155"/>
                  </a:moveTo>
                  <a:cubicBezTo>
                    <a:pt x="5070" y="2356"/>
                    <a:pt x="4964" y="5476"/>
                    <a:pt x="2836" y="6839"/>
                  </a:cubicBezTo>
                  <a:cubicBezTo>
                    <a:pt x="2590" y="6999"/>
                    <a:pt x="2277" y="7086"/>
                    <a:pt x="1974" y="7086"/>
                  </a:cubicBezTo>
                  <a:cubicBezTo>
                    <a:pt x="1454" y="7086"/>
                    <a:pt x="964" y="6829"/>
                    <a:pt x="901" y="6239"/>
                  </a:cubicBezTo>
                  <a:cubicBezTo>
                    <a:pt x="868" y="5505"/>
                    <a:pt x="1268" y="4771"/>
                    <a:pt x="1602" y="4137"/>
                  </a:cubicBezTo>
                  <a:cubicBezTo>
                    <a:pt x="2561" y="2350"/>
                    <a:pt x="4374" y="1023"/>
                    <a:pt x="6161" y="155"/>
                  </a:cubicBezTo>
                  <a:close/>
                  <a:moveTo>
                    <a:pt x="5504" y="1"/>
                  </a:moveTo>
                  <a:cubicBezTo>
                    <a:pt x="3703" y="968"/>
                    <a:pt x="2035" y="2402"/>
                    <a:pt x="1068" y="4237"/>
                  </a:cubicBezTo>
                  <a:cubicBezTo>
                    <a:pt x="501" y="5305"/>
                    <a:pt x="1" y="7173"/>
                    <a:pt x="1702" y="7439"/>
                  </a:cubicBezTo>
                  <a:cubicBezTo>
                    <a:pt x="1810" y="7455"/>
                    <a:pt x="1915" y="7463"/>
                    <a:pt x="2017" y="7463"/>
                  </a:cubicBezTo>
                  <a:cubicBezTo>
                    <a:pt x="3401" y="7463"/>
                    <a:pt x="4278" y="6056"/>
                    <a:pt x="4837" y="4938"/>
                  </a:cubicBezTo>
                  <a:cubicBezTo>
                    <a:pt x="5538" y="3437"/>
                    <a:pt x="5838" y="1669"/>
                    <a:pt x="6605" y="234"/>
                  </a:cubicBezTo>
                  <a:lnTo>
                    <a:pt x="6505" y="101"/>
                  </a:lnTo>
                  <a:cubicBezTo>
                    <a:pt x="6464" y="87"/>
                    <a:pt x="6428" y="79"/>
                    <a:pt x="6391" y="79"/>
                  </a:cubicBezTo>
                  <a:cubicBezTo>
                    <a:pt x="6338" y="79"/>
                    <a:pt x="6283" y="95"/>
                    <a:pt x="6205" y="134"/>
                  </a:cubicBezTo>
                  <a:lnTo>
                    <a:pt x="6205" y="101"/>
                  </a:lnTo>
                  <a:cubicBezTo>
                    <a:pt x="5938" y="67"/>
                    <a:pt x="5738" y="67"/>
                    <a:pt x="55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8"/>
            <p:cNvSpPr/>
            <p:nvPr/>
          </p:nvSpPr>
          <p:spPr>
            <a:xfrm rot="2700000">
              <a:off x="1232847" y="3878509"/>
              <a:ext cx="320002" cy="522446"/>
            </a:xfrm>
            <a:custGeom>
              <a:avLst/>
              <a:gdLst/>
              <a:ahLst/>
              <a:cxnLst/>
              <a:rect l="l" t="t" r="r" b="b"/>
              <a:pathLst>
                <a:path w="6484" h="10586" extrusionOk="0">
                  <a:moveTo>
                    <a:pt x="1729" y="0"/>
                  </a:moveTo>
                  <a:cubicBezTo>
                    <a:pt x="1" y="0"/>
                    <a:pt x="155" y="3000"/>
                    <a:pt x="279" y="4248"/>
                  </a:cubicBezTo>
                  <a:cubicBezTo>
                    <a:pt x="580" y="6783"/>
                    <a:pt x="2214" y="8518"/>
                    <a:pt x="3548" y="10552"/>
                  </a:cubicBezTo>
                  <a:cubicBezTo>
                    <a:pt x="3615" y="10552"/>
                    <a:pt x="3648" y="10552"/>
                    <a:pt x="3715" y="10586"/>
                  </a:cubicBezTo>
                  <a:cubicBezTo>
                    <a:pt x="3782" y="7517"/>
                    <a:pt x="6484" y="946"/>
                    <a:pt x="2114" y="45"/>
                  </a:cubicBezTo>
                  <a:cubicBezTo>
                    <a:pt x="1976" y="15"/>
                    <a:pt x="1848" y="0"/>
                    <a:pt x="1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8"/>
            <p:cNvSpPr/>
            <p:nvPr/>
          </p:nvSpPr>
          <p:spPr>
            <a:xfrm rot="2700000">
              <a:off x="1198853" y="4348352"/>
              <a:ext cx="13226" cy="4985"/>
            </a:xfrm>
            <a:custGeom>
              <a:avLst/>
              <a:gdLst/>
              <a:ahLst/>
              <a:cxnLst/>
              <a:rect l="l" t="t" r="r" b="b"/>
              <a:pathLst>
                <a:path w="268" h="101" extrusionOk="0">
                  <a:moveTo>
                    <a:pt x="267" y="1"/>
                  </a:moveTo>
                  <a:cubicBezTo>
                    <a:pt x="167" y="1"/>
                    <a:pt x="100" y="1"/>
                    <a:pt x="0" y="101"/>
                  </a:cubicBezTo>
                  <a:lnTo>
                    <a:pt x="267" y="101"/>
                  </a:lnTo>
                  <a:lnTo>
                    <a:pt x="26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8"/>
            <p:cNvSpPr/>
            <p:nvPr/>
          </p:nvSpPr>
          <p:spPr>
            <a:xfrm rot="2700000">
              <a:off x="1225228" y="4339536"/>
              <a:ext cx="49" cy="1678"/>
            </a:xfrm>
            <a:custGeom>
              <a:avLst/>
              <a:gdLst/>
              <a:ahLst/>
              <a:cxnLst/>
              <a:rect l="l" t="t" r="r" b="b"/>
              <a:pathLst>
                <a:path w="1" h="34" extrusionOk="0">
                  <a:moveTo>
                    <a:pt x="0" y="34"/>
                  </a:moveTo>
                  <a:cubicBezTo>
                    <a:pt x="0" y="34"/>
                    <a:pt x="0" y="0"/>
                    <a:pt x="0" y="34"/>
                  </a:cubicBezTo>
                  <a:lnTo>
                    <a:pt x="0" y="3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8"/>
            <p:cNvSpPr/>
            <p:nvPr/>
          </p:nvSpPr>
          <p:spPr>
            <a:xfrm rot="2700000">
              <a:off x="1221237" y="4339511"/>
              <a:ext cx="3356" cy="1727"/>
            </a:xfrm>
            <a:custGeom>
              <a:avLst/>
              <a:gdLst/>
              <a:ahLst/>
              <a:cxnLst/>
              <a:rect l="l" t="t" r="r" b="b"/>
              <a:pathLst>
                <a:path w="68" h="35" extrusionOk="0">
                  <a:moveTo>
                    <a:pt x="67" y="1"/>
                  </a:moveTo>
                  <a:lnTo>
                    <a:pt x="67" y="1"/>
                  </a:lnTo>
                  <a:lnTo>
                    <a:pt x="67" y="1"/>
                  </a:lnTo>
                  <a:cubicBezTo>
                    <a:pt x="0" y="34"/>
                    <a:pt x="0" y="34"/>
                    <a:pt x="67" y="1"/>
                  </a:cubicBezTo>
                  <a:cubicBezTo>
                    <a:pt x="0" y="1"/>
                    <a:pt x="0" y="1"/>
                    <a:pt x="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8"/>
            <p:cNvSpPr/>
            <p:nvPr/>
          </p:nvSpPr>
          <p:spPr>
            <a:xfrm rot="2700000">
              <a:off x="1203807" y="4333969"/>
              <a:ext cx="14904" cy="19790"/>
            </a:xfrm>
            <a:custGeom>
              <a:avLst/>
              <a:gdLst/>
              <a:ahLst/>
              <a:cxnLst/>
              <a:rect l="l" t="t" r="r" b="b"/>
              <a:pathLst>
                <a:path w="302" h="401" extrusionOk="0">
                  <a:moveTo>
                    <a:pt x="301" y="0"/>
                  </a:moveTo>
                  <a:cubicBezTo>
                    <a:pt x="168" y="134"/>
                    <a:pt x="134" y="267"/>
                    <a:pt x="1" y="400"/>
                  </a:cubicBezTo>
                  <a:lnTo>
                    <a:pt x="34" y="400"/>
                  </a:lnTo>
                  <a:cubicBezTo>
                    <a:pt x="134" y="400"/>
                    <a:pt x="168" y="334"/>
                    <a:pt x="234" y="300"/>
                  </a:cubicBezTo>
                  <a:lnTo>
                    <a:pt x="301" y="300"/>
                  </a:lnTo>
                  <a:lnTo>
                    <a:pt x="3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8"/>
            <p:cNvSpPr/>
            <p:nvPr/>
          </p:nvSpPr>
          <p:spPr>
            <a:xfrm rot="2700000">
              <a:off x="1217844" y="4335786"/>
              <a:ext cx="8291" cy="4047"/>
            </a:xfrm>
            <a:custGeom>
              <a:avLst/>
              <a:gdLst/>
              <a:ahLst/>
              <a:cxnLst/>
              <a:rect l="l" t="t" r="r" b="b"/>
              <a:pathLst>
                <a:path w="168" h="82" extrusionOk="0">
                  <a:moveTo>
                    <a:pt x="37" y="1"/>
                  </a:moveTo>
                  <a:cubicBezTo>
                    <a:pt x="23" y="1"/>
                    <a:pt x="10" y="5"/>
                    <a:pt x="0" y="14"/>
                  </a:cubicBezTo>
                  <a:cubicBezTo>
                    <a:pt x="34" y="48"/>
                    <a:pt x="34" y="48"/>
                    <a:pt x="34" y="81"/>
                  </a:cubicBezTo>
                  <a:cubicBezTo>
                    <a:pt x="67" y="81"/>
                    <a:pt x="67" y="81"/>
                    <a:pt x="167" y="48"/>
                  </a:cubicBezTo>
                  <a:cubicBezTo>
                    <a:pt x="120" y="24"/>
                    <a:pt x="73" y="1"/>
                    <a:pt x="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8"/>
            <p:cNvSpPr/>
            <p:nvPr/>
          </p:nvSpPr>
          <p:spPr>
            <a:xfrm rot="2700000">
              <a:off x="1176787" y="4319730"/>
              <a:ext cx="44516" cy="21468"/>
            </a:xfrm>
            <a:custGeom>
              <a:avLst/>
              <a:gdLst/>
              <a:ahLst/>
              <a:cxnLst/>
              <a:rect l="l" t="t" r="r" b="b"/>
              <a:pathLst>
                <a:path w="902" h="435" extrusionOk="0">
                  <a:moveTo>
                    <a:pt x="801" y="1"/>
                  </a:moveTo>
                  <a:cubicBezTo>
                    <a:pt x="823" y="131"/>
                    <a:pt x="703" y="233"/>
                    <a:pt x="580" y="233"/>
                  </a:cubicBezTo>
                  <a:cubicBezTo>
                    <a:pt x="514" y="233"/>
                    <a:pt x="448" y="204"/>
                    <a:pt x="401" y="134"/>
                  </a:cubicBezTo>
                  <a:cubicBezTo>
                    <a:pt x="301" y="168"/>
                    <a:pt x="134" y="268"/>
                    <a:pt x="1" y="334"/>
                  </a:cubicBezTo>
                  <a:cubicBezTo>
                    <a:pt x="234" y="368"/>
                    <a:pt x="468" y="434"/>
                    <a:pt x="701" y="434"/>
                  </a:cubicBezTo>
                  <a:cubicBezTo>
                    <a:pt x="735" y="268"/>
                    <a:pt x="835" y="134"/>
                    <a:pt x="9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8"/>
            <p:cNvSpPr/>
            <p:nvPr/>
          </p:nvSpPr>
          <p:spPr>
            <a:xfrm rot="2700000">
              <a:off x="1197890" y="4326876"/>
              <a:ext cx="20876" cy="11154"/>
            </a:xfrm>
            <a:custGeom>
              <a:avLst/>
              <a:gdLst/>
              <a:ahLst/>
              <a:cxnLst/>
              <a:rect l="l" t="t" r="r" b="b"/>
              <a:pathLst>
                <a:path w="423" h="226" extrusionOk="0">
                  <a:moveTo>
                    <a:pt x="267" y="1"/>
                  </a:moveTo>
                  <a:lnTo>
                    <a:pt x="0" y="134"/>
                  </a:lnTo>
                  <a:cubicBezTo>
                    <a:pt x="44" y="199"/>
                    <a:pt x="105" y="226"/>
                    <a:pt x="166" y="226"/>
                  </a:cubicBezTo>
                  <a:cubicBezTo>
                    <a:pt x="294" y="226"/>
                    <a:pt x="423" y="113"/>
                    <a:pt x="4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8"/>
            <p:cNvSpPr/>
            <p:nvPr/>
          </p:nvSpPr>
          <p:spPr>
            <a:xfrm rot="2700000">
              <a:off x="1212366" y="4330794"/>
              <a:ext cx="8291" cy="1678"/>
            </a:xfrm>
            <a:custGeom>
              <a:avLst/>
              <a:gdLst/>
              <a:ahLst/>
              <a:cxnLst/>
              <a:rect l="l" t="t" r="r" b="b"/>
              <a:pathLst>
                <a:path w="168" h="34" extrusionOk="0">
                  <a:moveTo>
                    <a:pt x="67" y="0"/>
                  </a:moveTo>
                  <a:cubicBezTo>
                    <a:pt x="34" y="0"/>
                    <a:pt x="34" y="34"/>
                    <a:pt x="1" y="34"/>
                  </a:cubicBezTo>
                  <a:lnTo>
                    <a:pt x="167" y="34"/>
                  </a:lnTo>
                  <a:lnTo>
                    <a:pt x="1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8"/>
            <p:cNvSpPr/>
            <p:nvPr/>
          </p:nvSpPr>
          <p:spPr>
            <a:xfrm rot="2700000">
              <a:off x="1200189" y="4346754"/>
              <a:ext cx="49" cy="49"/>
            </a:xfrm>
            <a:custGeom>
              <a:avLst/>
              <a:gdLst/>
              <a:ahLst/>
              <a:cxnLst/>
              <a:rect l="l" t="t" r="r" b="b"/>
              <a:pathLst>
                <a:path w="1" h="1" extrusionOk="0">
                  <a:moveTo>
                    <a:pt x="0" y="0"/>
                  </a:moveTo>
                  <a:lnTo>
                    <a:pt x="0" y="0"/>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8"/>
            <p:cNvSpPr/>
            <p:nvPr/>
          </p:nvSpPr>
          <p:spPr>
            <a:xfrm rot="2700000">
              <a:off x="1196968" y="4321677"/>
              <a:ext cx="18112" cy="8291"/>
            </a:xfrm>
            <a:custGeom>
              <a:avLst/>
              <a:gdLst/>
              <a:ahLst/>
              <a:cxnLst/>
              <a:rect l="l" t="t" r="r" b="b"/>
              <a:pathLst>
                <a:path w="367" h="168" extrusionOk="0">
                  <a:moveTo>
                    <a:pt x="0" y="0"/>
                  </a:moveTo>
                  <a:cubicBezTo>
                    <a:pt x="33" y="34"/>
                    <a:pt x="67" y="134"/>
                    <a:pt x="100" y="167"/>
                  </a:cubicBezTo>
                  <a:lnTo>
                    <a:pt x="367" y="34"/>
                  </a:lnTo>
                  <a:cubicBezTo>
                    <a:pt x="234" y="34"/>
                    <a:pt x="100"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8"/>
            <p:cNvSpPr/>
            <p:nvPr/>
          </p:nvSpPr>
          <p:spPr>
            <a:xfrm rot="2700000">
              <a:off x="935391" y="4140376"/>
              <a:ext cx="337571" cy="85676"/>
            </a:xfrm>
            <a:custGeom>
              <a:avLst/>
              <a:gdLst/>
              <a:ahLst/>
              <a:cxnLst/>
              <a:rect l="l" t="t" r="r" b="b"/>
              <a:pathLst>
                <a:path w="6840" h="1736" extrusionOk="0">
                  <a:moveTo>
                    <a:pt x="268" y="1"/>
                  </a:moveTo>
                  <a:cubicBezTo>
                    <a:pt x="301" y="67"/>
                    <a:pt x="301" y="201"/>
                    <a:pt x="168" y="268"/>
                  </a:cubicBezTo>
                  <a:cubicBezTo>
                    <a:pt x="101" y="301"/>
                    <a:pt x="68" y="301"/>
                    <a:pt x="1" y="368"/>
                  </a:cubicBezTo>
                  <a:cubicBezTo>
                    <a:pt x="2102" y="1035"/>
                    <a:pt x="4237" y="1502"/>
                    <a:pt x="6439" y="1735"/>
                  </a:cubicBezTo>
                  <a:cubicBezTo>
                    <a:pt x="6572" y="1669"/>
                    <a:pt x="6739" y="1602"/>
                    <a:pt x="6839" y="1535"/>
                  </a:cubicBezTo>
                  <a:cubicBezTo>
                    <a:pt x="6806" y="1435"/>
                    <a:pt x="6772" y="1402"/>
                    <a:pt x="6739" y="1368"/>
                  </a:cubicBezTo>
                  <a:cubicBezTo>
                    <a:pt x="4504" y="1102"/>
                    <a:pt x="2303" y="668"/>
                    <a:pt x="2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8"/>
            <p:cNvSpPr/>
            <p:nvPr/>
          </p:nvSpPr>
          <p:spPr>
            <a:xfrm rot="2700000">
              <a:off x="854338" y="4205126"/>
              <a:ext cx="261815" cy="343049"/>
            </a:xfrm>
            <a:custGeom>
              <a:avLst/>
              <a:gdLst/>
              <a:ahLst/>
              <a:cxnLst/>
              <a:rect l="l" t="t" r="r" b="b"/>
              <a:pathLst>
                <a:path w="5305" h="6951" extrusionOk="0">
                  <a:moveTo>
                    <a:pt x="5304" y="1"/>
                  </a:moveTo>
                  <a:cubicBezTo>
                    <a:pt x="3503" y="868"/>
                    <a:pt x="1668" y="2202"/>
                    <a:pt x="768" y="4004"/>
                  </a:cubicBezTo>
                  <a:cubicBezTo>
                    <a:pt x="434" y="4571"/>
                    <a:pt x="1" y="5371"/>
                    <a:pt x="67" y="6072"/>
                  </a:cubicBezTo>
                  <a:cubicBezTo>
                    <a:pt x="88" y="6686"/>
                    <a:pt x="581" y="6951"/>
                    <a:pt x="1108" y="6951"/>
                  </a:cubicBezTo>
                  <a:cubicBezTo>
                    <a:pt x="1411" y="6951"/>
                    <a:pt x="1725" y="6864"/>
                    <a:pt x="1969" y="6706"/>
                  </a:cubicBezTo>
                  <a:cubicBezTo>
                    <a:pt x="4137" y="5338"/>
                    <a:pt x="4237" y="2169"/>
                    <a:pt x="53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8"/>
            <p:cNvSpPr/>
            <p:nvPr/>
          </p:nvSpPr>
          <p:spPr>
            <a:xfrm rot="2700000">
              <a:off x="999486" y="4029320"/>
              <a:ext cx="23097" cy="21419"/>
            </a:xfrm>
            <a:custGeom>
              <a:avLst/>
              <a:gdLst/>
              <a:ahLst/>
              <a:cxnLst/>
              <a:rect l="l" t="t" r="r" b="b"/>
              <a:pathLst>
                <a:path w="468" h="434" extrusionOk="0">
                  <a:moveTo>
                    <a:pt x="101" y="0"/>
                  </a:moveTo>
                  <a:cubicBezTo>
                    <a:pt x="34" y="0"/>
                    <a:pt x="34" y="67"/>
                    <a:pt x="1" y="67"/>
                  </a:cubicBezTo>
                  <a:cubicBezTo>
                    <a:pt x="34" y="100"/>
                    <a:pt x="34" y="167"/>
                    <a:pt x="101" y="234"/>
                  </a:cubicBezTo>
                  <a:cubicBezTo>
                    <a:pt x="101" y="267"/>
                    <a:pt x="101" y="334"/>
                    <a:pt x="34" y="367"/>
                  </a:cubicBezTo>
                  <a:cubicBezTo>
                    <a:pt x="101" y="367"/>
                    <a:pt x="134" y="434"/>
                    <a:pt x="168" y="434"/>
                  </a:cubicBezTo>
                  <a:cubicBezTo>
                    <a:pt x="268" y="400"/>
                    <a:pt x="301" y="400"/>
                    <a:pt x="334" y="334"/>
                  </a:cubicBezTo>
                  <a:cubicBezTo>
                    <a:pt x="468" y="267"/>
                    <a:pt x="468" y="133"/>
                    <a:pt x="434" y="67"/>
                  </a:cubicBezTo>
                  <a:cubicBezTo>
                    <a:pt x="301" y="67"/>
                    <a:pt x="201" y="0"/>
                    <a:pt x="1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8"/>
            <p:cNvSpPr/>
            <p:nvPr/>
          </p:nvSpPr>
          <p:spPr>
            <a:xfrm rot="2700000">
              <a:off x="1013060" y="4030628"/>
              <a:ext cx="11548" cy="5577"/>
            </a:xfrm>
            <a:custGeom>
              <a:avLst/>
              <a:gdLst/>
              <a:ahLst/>
              <a:cxnLst/>
              <a:rect l="l" t="t" r="r" b="b"/>
              <a:pathLst>
                <a:path w="234" h="113" extrusionOk="0">
                  <a:moveTo>
                    <a:pt x="88" y="0"/>
                  </a:moveTo>
                  <a:cubicBezTo>
                    <a:pt x="63" y="0"/>
                    <a:pt x="34" y="4"/>
                    <a:pt x="0" y="13"/>
                  </a:cubicBezTo>
                  <a:cubicBezTo>
                    <a:pt x="67" y="46"/>
                    <a:pt x="167" y="113"/>
                    <a:pt x="234" y="113"/>
                  </a:cubicBezTo>
                  <a:cubicBezTo>
                    <a:pt x="209" y="38"/>
                    <a:pt x="165" y="0"/>
                    <a:pt x="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8"/>
            <p:cNvSpPr/>
            <p:nvPr/>
          </p:nvSpPr>
          <p:spPr>
            <a:xfrm rot="2700000">
              <a:off x="1002459" y="3516651"/>
              <a:ext cx="232154" cy="508183"/>
            </a:xfrm>
            <a:custGeom>
              <a:avLst/>
              <a:gdLst/>
              <a:ahLst/>
              <a:cxnLst/>
              <a:rect l="l" t="t" r="r" b="b"/>
              <a:pathLst>
                <a:path w="4704" h="10297" extrusionOk="0">
                  <a:moveTo>
                    <a:pt x="2304" y="339"/>
                  </a:moveTo>
                  <a:cubicBezTo>
                    <a:pt x="2991" y="339"/>
                    <a:pt x="3662" y="1095"/>
                    <a:pt x="3903" y="1657"/>
                  </a:cubicBezTo>
                  <a:cubicBezTo>
                    <a:pt x="4303" y="2691"/>
                    <a:pt x="4237" y="3925"/>
                    <a:pt x="4170" y="4993"/>
                  </a:cubicBezTo>
                  <a:cubicBezTo>
                    <a:pt x="4137" y="6491"/>
                    <a:pt x="3638" y="8356"/>
                    <a:pt x="3935" y="9955"/>
                  </a:cubicBezTo>
                  <a:lnTo>
                    <a:pt x="3935" y="9955"/>
                  </a:lnTo>
                  <a:cubicBezTo>
                    <a:pt x="2425" y="9587"/>
                    <a:pt x="1733" y="6818"/>
                    <a:pt x="1435" y="5627"/>
                  </a:cubicBezTo>
                  <a:cubicBezTo>
                    <a:pt x="1101" y="4359"/>
                    <a:pt x="434" y="1357"/>
                    <a:pt x="1802" y="490"/>
                  </a:cubicBezTo>
                  <a:cubicBezTo>
                    <a:pt x="1966" y="384"/>
                    <a:pt x="2136" y="339"/>
                    <a:pt x="2304" y="339"/>
                  </a:cubicBezTo>
                  <a:close/>
                  <a:moveTo>
                    <a:pt x="2364" y="1"/>
                  </a:moveTo>
                  <a:cubicBezTo>
                    <a:pt x="2030" y="1"/>
                    <a:pt x="1702" y="102"/>
                    <a:pt x="1435" y="323"/>
                  </a:cubicBezTo>
                  <a:cubicBezTo>
                    <a:pt x="0" y="1457"/>
                    <a:pt x="734" y="4526"/>
                    <a:pt x="1101" y="5960"/>
                  </a:cubicBezTo>
                  <a:cubicBezTo>
                    <a:pt x="1401" y="6994"/>
                    <a:pt x="1902" y="8796"/>
                    <a:pt x="2836" y="9763"/>
                  </a:cubicBezTo>
                  <a:cubicBezTo>
                    <a:pt x="3236" y="9863"/>
                    <a:pt x="3636" y="10030"/>
                    <a:pt x="4003" y="10163"/>
                  </a:cubicBezTo>
                  <a:cubicBezTo>
                    <a:pt x="4003" y="10107"/>
                    <a:pt x="3979" y="10026"/>
                    <a:pt x="3972" y="9982"/>
                  </a:cubicBezTo>
                  <a:lnTo>
                    <a:pt x="3972" y="9982"/>
                  </a:lnTo>
                  <a:cubicBezTo>
                    <a:pt x="4016" y="9996"/>
                    <a:pt x="4078" y="9996"/>
                    <a:pt x="4103" y="9996"/>
                  </a:cubicBezTo>
                  <a:cubicBezTo>
                    <a:pt x="4270" y="9996"/>
                    <a:pt x="4337" y="10130"/>
                    <a:pt x="4303" y="10263"/>
                  </a:cubicBezTo>
                  <a:cubicBezTo>
                    <a:pt x="4370" y="10263"/>
                    <a:pt x="4403" y="10297"/>
                    <a:pt x="4437" y="10297"/>
                  </a:cubicBezTo>
                  <a:cubicBezTo>
                    <a:pt x="4203" y="9329"/>
                    <a:pt x="4370" y="8162"/>
                    <a:pt x="4437" y="7228"/>
                  </a:cubicBezTo>
                  <a:cubicBezTo>
                    <a:pt x="4570" y="5760"/>
                    <a:pt x="4704" y="4292"/>
                    <a:pt x="4570" y="2825"/>
                  </a:cubicBezTo>
                  <a:cubicBezTo>
                    <a:pt x="4470" y="1824"/>
                    <a:pt x="4203" y="890"/>
                    <a:pt x="3436" y="356"/>
                  </a:cubicBezTo>
                  <a:cubicBezTo>
                    <a:pt x="3119" y="127"/>
                    <a:pt x="2737" y="1"/>
                    <a:pt x="23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8"/>
            <p:cNvSpPr/>
            <p:nvPr/>
          </p:nvSpPr>
          <p:spPr>
            <a:xfrm rot="2700000">
              <a:off x="452906" y="3800718"/>
              <a:ext cx="526838" cy="318373"/>
            </a:xfrm>
            <a:custGeom>
              <a:avLst/>
              <a:gdLst/>
              <a:ahLst/>
              <a:cxnLst/>
              <a:rect l="l" t="t" r="r" b="b"/>
              <a:pathLst>
                <a:path w="10675" h="6451" extrusionOk="0">
                  <a:moveTo>
                    <a:pt x="9441" y="1"/>
                  </a:moveTo>
                  <a:cubicBezTo>
                    <a:pt x="7139" y="568"/>
                    <a:pt x="4937" y="1001"/>
                    <a:pt x="3003" y="2436"/>
                  </a:cubicBezTo>
                  <a:cubicBezTo>
                    <a:pt x="2069" y="3170"/>
                    <a:pt x="334" y="4771"/>
                    <a:pt x="1668" y="5938"/>
                  </a:cubicBezTo>
                  <a:cubicBezTo>
                    <a:pt x="2082" y="6304"/>
                    <a:pt x="2532" y="6450"/>
                    <a:pt x="2989" y="6450"/>
                  </a:cubicBezTo>
                  <a:cubicBezTo>
                    <a:pt x="4117" y="6450"/>
                    <a:pt x="5288" y="5559"/>
                    <a:pt x="6072" y="4871"/>
                  </a:cubicBezTo>
                  <a:cubicBezTo>
                    <a:pt x="7606" y="3503"/>
                    <a:pt x="8840" y="1368"/>
                    <a:pt x="10675" y="368"/>
                  </a:cubicBezTo>
                  <a:cubicBezTo>
                    <a:pt x="10642" y="368"/>
                    <a:pt x="10608" y="334"/>
                    <a:pt x="10575" y="334"/>
                  </a:cubicBezTo>
                  <a:cubicBezTo>
                    <a:pt x="10525" y="384"/>
                    <a:pt x="10441" y="409"/>
                    <a:pt x="10371" y="409"/>
                  </a:cubicBezTo>
                  <a:cubicBezTo>
                    <a:pt x="10300" y="409"/>
                    <a:pt x="10241" y="384"/>
                    <a:pt x="10241" y="334"/>
                  </a:cubicBezTo>
                  <a:cubicBezTo>
                    <a:pt x="10175" y="268"/>
                    <a:pt x="10175" y="268"/>
                    <a:pt x="10175" y="234"/>
                  </a:cubicBezTo>
                  <a:lnTo>
                    <a:pt x="10141" y="234"/>
                  </a:lnTo>
                  <a:cubicBezTo>
                    <a:pt x="9007" y="935"/>
                    <a:pt x="8173" y="2102"/>
                    <a:pt x="7306" y="3036"/>
                  </a:cubicBezTo>
                  <a:cubicBezTo>
                    <a:pt x="6239" y="4134"/>
                    <a:pt x="4701" y="6029"/>
                    <a:pt x="2995" y="6029"/>
                  </a:cubicBezTo>
                  <a:cubicBezTo>
                    <a:pt x="2887" y="6029"/>
                    <a:pt x="2779" y="6021"/>
                    <a:pt x="2669" y="6005"/>
                  </a:cubicBezTo>
                  <a:cubicBezTo>
                    <a:pt x="1" y="5538"/>
                    <a:pt x="3003" y="2903"/>
                    <a:pt x="3903" y="2336"/>
                  </a:cubicBezTo>
                  <a:cubicBezTo>
                    <a:pt x="5738" y="1068"/>
                    <a:pt x="7973" y="835"/>
                    <a:pt x="10108" y="234"/>
                  </a:cubicBezTo>
                  <a:lnTo>
                    <a:pt x="10141" y="234"/>
                  </a:lnTo>
                  <a:cubicBezTo>
                    <a:pt x="9908" y="168"/>
                    <a:pt x="9674" y="67"/>
                    <a:pt x="94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8"/>
            <p:cNvSpPr/>
            <p:nvPr/>
          </p:nvSpPr>
          <p:spPr>
            <a:xfrm rot="2700000">
              <a:off x="1010617" y="4023817"/>
              <a:ext cx="6663" cy="3356"/>
            </a:xfrm>
            <a:custGeom>
              <a:avLst/>
              <a:gdLst/>
              <a:ahLst/>
              <a:cxnLst/>
              <a:rect l="l" t="t" r="r" b="b"/>
              <a:pathLst>
                <a:path w="135" h="68" extrusionOk="0">
                  <a:moveTo>
                    <a:pt x="1" y="0"/>
                  </a:moveTo>
                  <a:cubicBezTo>
                    <a:pt x="1" y="34"/>
                    <a:pt x="34" y="67"/>
                    <a:pt x="34" y="67"/>
                  </a:cubicBezTo>
                  <a:cubicBezTo>
                    <a:pt x="101" y="67"/>
                    <a:pt x="101" y="34"/>
                    <a:pt x="134" y="34"/>
                  </a:cubicBezTo>
                  <a:cubicBezTo>
                    <a:pt x="101" y="34"/>
                    <a:pt x="34" y="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8"/>
            <p:cNvSpPr/>
            <p:nvPr/>
          </p:nvSpPr>
          <p:spPr>
            <a:xfrm rot="2700000">
              <a:off x="987026" y="4018980"/>
              <a:ext cx="24775" cy="16484"/>
            </a:xfrm>
            <a:custGeom>
              <a:avLst/>
              <a:gdLst/>
              <a:ahLst/>
              <a:cxnLst/>
              <a:rect l="l" t="t" r="r" b="b"/>
              <a:pathLst>
                <a:path w="502" h="334" extrusionOk="0">
                  <a:moveTo>
                    <a:pt x="334" y="0"/>
                  </a:moveTo>
                  <a:cubicBezTo>
                    <a:pt x="301" y="0"/>
                    <a:pt x="201" y="67"/>
                    <a:pt x="168" y="100"/>
                  </a:cubicBezTo>
                  <a:cubicBezTo>
                    <a:pt x="168" y="134"/>
                    <a:pt x="134" y="167"/>
                    <a:pt x="34" y="234"/>
                  </a:cubicBezTo>
                  <a:lnTo>
                    <a:pt x="1" y="234"/>
                  </a:lnTo>
                  <a:cubicBezTo>
                    <a:pt x="168" y="267"/>
                    <a:pt x="301" y="301"/>
                    <a:pt x="401" y="334"/>
                  </a:cubicBezTo>
                  <a:cubicBezTo>
                    <a:pt x="468" y="301"/>
                    <a:pt x="501" y="267"/>
                    <a:pt x="468" y="201"/>
                  </a:cubicBezTo>
                  <a:cubicBezTo>
                    <a:pt x="468" y="134"/>
                    <a:pt x="401" y="67"/>
                    <a:pt x="3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8"/>
            <p:cNvSpPr/>
            <p:nvPr/>
          </p:nvSpPr>
          <p:spPr>
            <a:xfrm rot="2700000">
              <a:off x="982859" y="4028058"/>
              <a:ext cx="21419" cy="10019"/>
            </a:xfrm>
            <a:custGeom>
              <a:avLst/>
              <a:gdLst/>
              <a:ahLst/>
              <a:cxnLst/>
              <a:rect l="l" t="t" r="r" b="b"/>
              <a:pathLst>
                <a:path w="434" h="203" extrusionOk="0">
                  <a:moveTo>
                    <a:pt x="0" y="1"/>
                  </a:moveTo>
                  <a:cubicBezTo>
                    <a:pt x="0" y="34"/>
                    <a:pt x="0" y="34"/>
                    <a:pt x="34" y="68"/>
                  </a:cubicBezTo>
                  <a:cubicBezTo>
                    <a:pt x="90" y="162"/>
                    <a:pt x="178" y="203"/>
                    <a:pt x="262" y="203"/>
                  </a:cubicBezTo>
                  <a:cubicBezTo>
                    <a:pt x="327" y="203"/>
                    <a:pt x="390" y="178"/>
                    <a:pt x="434" y="134"/>
                  </a:cubicBezTo>
                  <a:cubicBezTo>
                    <a:pt x="267" y="68"/>
                    <a:pt x="134" y="34"/>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8"/>
            <p:cNvSpPr/>
            <p:nvPr/>
          </p:nvSpPr>
          <p:spPr>
            <a:xfrm rot="2700000">
              <a:off x="1004586" y="4017596"/>
              <a:ext cx="8291" cy="9969"/>
            </a:xfrm>
            <a:custGeom>
              <a:avLst/>
              <a:gdLst/>
              <a:ahLst/>
              <a:cxnLst/>
              <a:rect l="l" t="t" r="r" b="b"/>
              <a:pathLst>
                <a:path w="168" h="202" extrusionOk="0">
                  <a:moveTo>
                    <a:pt x="67" y="1"/>
                  </a:moveTo>
                  <a:cubicBezTo>
                    <a:pt x="0" y="1"/>
                    <a:pt x="0" y="34"/>
                    <a:pt x="0" y="34"/>
                  </a:cubicBezTo>
                  <a:cubicBezTo>
                    <a:pt x="0" y="68"/>
                    <a:pt x="67" y="134"/>
                    <a:pt x="0" y="201"/>
                  </a:cubicBezTo>
                  <a:cubicBezTo>
                    <a:pt x="67" y="168"/>
                    <a:pt x="134" y="168"/>
                    <a:pt x="167" y="101"/>
                  </a:cubicBezTo>
                  <a:cubicBezTo>
                    <a:pt x="134" y="68"/>
                    <a:pt x="134" y="68"/>
                    <a:pt x="134" y="34"/>
                  </a:cubicBezTo>
                  <a:cubicBezTo>
                    <a:pt x="100" y="34"/>
                    <a:pt x="67" y="34"/>
                    <a:pt x="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8"/>
            <p:cNvSpPr/>
            <p:nvPr/>
          </p:nvSpPr>
          <p:spPr>
            <a:xfrm rot="2700000">
              <a:off x="998260" y="3995128"/>
              <a:ext cx="19790" cy="16484"/>
            </a:xfrm>
            <a:custGeom>
              <a:avLst/>
              <a:gdLst/>
              <a:ahLst/>
              <a:cxnLst/>
              <a:rect l="l" t="t" r="r" b="b"/>
              <a:pathLst>
                <a:path w="401" h="334" extrusionOk="0">
                  <a:moveTo>
                    <a:pt x="0" y="0"/>
                  </a:moveTo>
                  <a:cubicBezTo>
                    <a:pt x="0" y="67"/>
                    <a:pt x="33" y="167"/>
                    <a:pt x="33" y="201"/>
                  </a:cubicBezTo>
                  <a:cubicBezTo>
                    <a:pt x="133" y="234"/>
                    <a:pt x="167" y="234"/>
                    <a:pt x="234" y="267"/>
                  </a:cubicBezTo>
                  <a:lnTo>
                    <a:pt x="300" y="267"/>
                  </a:lnTo>
                  <a:cubicBezTo>
                    <a:pt x="334" y="267"/>
                    <a:pt x="367" y="334"/>
                    <a:pt x="400" y="334"/>
                  </a:cubicBezTo>
                  <a:cubicBezTo>
                    <a:pt x="400" y="234"/>
                    <a:pt x="367" y="67"/>
                    <a:pt x="200" y="67"/>
                  </a:cubicBezTo>
                  <a:cubicBezTo>
                    <a:pt x="167" y="67"/>
                    <a:pt x="67" y="34"/>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8"/>
            <p:cNvSpPr/>
            <p:nvPr/>
          </p:nvSpPr>
          <p:spPr>
            <a:xfrm rot="2700000">
              <a:off x="1005646" y="4011364"/>
              <a:ext cx="4985" cy="4985"/>
            </a:xfrm>
            <a:custGeom>
              <a:avLst/>
              <a:gdLst/>
              <a:ahLst/>
              <a:cxnLst/>
              <a:rect l="l" t="t" r="r" b="b"/>
              <a:pathLst>
                <a:path w="101" h="101" extrusionOk="0">
                  <a:moveTo>
                    <a:pt x="0" y="0"/>
                  </a:moveTo>
                  <a:lnTo>
                    <a:pt x="67" y="100"/>
                  </a:lnTo>
                  <a:cubicBezTo>
                    <a:pt x="100" y="100"/>
                    <a:pt x="100" y="100"/>
                    <a:pt x="100" y="67"/>
                  </a:cubicBezTo>
                  <a:cubicBezTo>
                    <a:pt x="67" y="0"/>
                    <a:pt x="34"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8"/>
            <p:cNvSpPr/>
            <p:nvPr/>
          </p:nvSpPr>
          <p:spPr>
            <a:xfrm rot="2700000">
              <a:off x="987658" y="4010477"/>
              <a:ext cx="16533" cy="14855"/>
            </a:xfrm>
            <a:custGeom>
              <a:avLst/>
              <a:gdLst/>
              <a:ahLst/>
              <a:cxnLst/>
              <a:rect l="l" t="t" r="r" b="b"/>
              <a:pathLst>
                <a:path w="335" h="301" extrusionOk="0">
                  <a:moveTo>
                    <a:pt x="301" y="1"/>
                  </a:moveTo>
                  <a:cubicBezTo>
                    <a:pt x="301" y="34"/>
                    <a:pt x="234" y="101"/>
                    <a:pt x="101" y="101"/>
                  </a:cubicBezTo>
                  <a:lnTo>
                    <a:pt x="1" y="101"/>
                  </a:lnTo>
                  <a:cubicBezTo>
                    <a:pt x="67" y="134"/>
                    <a:pt x="67" y="201"/>
                    <a:pt x="101" y="301"/>
                  </a:cubicBezTo>
                  <a:cubicBezTo>
                    <a:pt x="168" y="268"/>
                    <a:pt x="234" y="201"/>
                    <a:pt x="301" y="167"/>
                  </a:cubicBezTo>
                  <a:cubicBezTo>
                    <a:pt x="334" y="134"/>
                    <a:pt x="334" y="34"/>
                    <a:pt x="3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8"/>
            <p:cNvSpPr/>
            <p:nvPr/>
          </p:nvSpPr>
          <p:spPr>
            <a:xfrm rot="2700000">
              <a:off x="990388" y="4019850"/>
              <a:ext cx="9920" cy="6613"/>
            </a:xfrm>
            <a:custGeom>
              <a:avLst/>
              <a:gdLst/>
              <a:ahLst/>
              <a:cxnLst/>
              <a:rect l="l" t="t" r="r" b="b"/>
              <a:pathLst>
                <a:path w="201" h="134" extrusionOk="0">
                  <a:moveTo>
                    <a:pt x="200" y="0"/>
                  </a:moveTo>
                  <a:cubicBezTo>
                    <a:pt x="134" y="34"/>
                    <a:pt x="34" y="101"/>
                    <a:pt x="0" y="134"/>
                  </a:cubicBezTo>
                  <a:lnTo>
                    <a:pt x="100" y="134"/>
                  </a:lnTo>
                  <a:cubicBezTo>
                    <a:pt x="167" y="101"/>
                    <a:pt x="200" y="34"/>
                    <a:pt x="2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8"/>
            <p:cNvSpPr/>
            <p:nvPr/>
          </p:nvSpPr>
          <p:spPr>
            <a:xfrm rot="2700000">
              <a:off x="994865" y="4006203"/>
              <a:ext cx="14855" cy="8291"/>
            </a:xfrm>
            <a:custGeom>
              <a:avLst/>
              <a:gdLst/>
              <a:ahLst/>
              <a:cxnLst/>
              <a:rect l="l" t="t" r="r" b="b"/>
              <a:pathLst>
                <a:path w="301" h="168" extrusionOk="0">
                  <a:moveTo>
                    <a:pt x="1" y="0"/>
                  </a:moveTo>
                  <a:cubicBezTo>
                    <a:pt x="1" y="67"/>
                    <a:pt x="67" y="134"/>
                    <a:pt x="67" y="167"/>
                  </a:cubicBezTo>
                  <a:lnTo>
                    <a:pt x="134" y="167"/>
                  </a:lnTo>
                  <a:cubicBezTo>
                    <a:pt x="234" y="167"/>
                    <a:pt x="268" y="134"/>
                    <a:pt x="301" y="100"/>
                  </a:cubicBezTo>
                  <a:cubicBezTo>
                    <a:pt x="301" y="67"/>
                    <a:pt x="268" y="0"/>
                    <a:pt x="2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8"/>
            <p:cNvSpPr/>
            <p:nvPr/>
          </p:nvSpPr>
          <p:spPr>
            <a:xfrm rot="2700000">
              <a:off x="1023282" y="3532152"/>
              <a:ext cx="192672" cy="475018"/>
            </a:xfrm>
            <a:custGeom>
              <a:avLst/>
              <a:gdLst/>
              <a:ahLst/>
              <a:cxnLst/>
              <a:rect l="l" t="t" r="r" b="b"/>
              <a:pathLst>
                <a:path w="3904" h="9625" extrusionOk="0">
                  <a:moveTo>
                    <a:pt x="1887" y="1"/>
                  </a:moveTo>
                  <a:cubicBezTo>
                    <a:pt x="1714" y="1"/>
                    <a:pt x="1539" y="46"/>
                    <a:pt x="1368" y="151"/>
                  </a:cubicBezTo>
                  <a:cubicBezTo>
                    <a:pt x="1" y="1019"/>
                    <a:pt x="668" y="4021"/>
                    <a:pt x="1001" y="5288"/>
                  </a:cubicBezTo>
                  <a:cubicBezTo>
                    <a:pt x="1335" y="6489"/>
                    <a:pt x="2035" y="9291"/>
                    <a:pt x="3536" y="9625"/>
                  </a:cubicBezTo>
                  <a:cubicBezTo>
                    <a:pt x="3236" y="8024"/>
                    <a:pt x="3703" y="6156"/>
                    <a:pt x="3803" y="4655"/>
                  </a:cubicBezTo>
                  <a:cubicBezTo>
                    <a:pt x="3837" y="3587"/>
                    <a:pt x="3903" y="2353"/>
                    <a:pt x="3503" y="1319"/>
                  </a:cubicBezTo>
                  <a:cubicBezTo>
                    <a:pt x="3262" y="756"/>
                    <a:pt x="2591" y="1"/>
                    <a:pt x="18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8"/>
            <p:cNvSpPr/>
            <p:nvPr/>
          </p:nvSpPr>
          <p:spPr>
            <a:xfrm rot="2700000">
              <a:off x="998035" y="4002861"/>
              <a:ext cx="13226" cy="3356"/>
            </a:xfrm>
            <a:custGeom>
              <a:avLst/>
              <a:gdLst/>
              <a:ahLst/>
              <a:cxnLst/>
              <a:rect l="l" t="t" r="r" b="b"/>
              <a:pathLst>
                <a:path w="268" h="68" extrusionOk="0">
                  <a:moveTo>
                    <a:pt x="0" y="1"/>
                  </a:moveTo>
                  <a:lnTo>
                    <a:pt x="0" y="1"/>
                  </a:lnTo>
                  <a:cubicBezTo>
                    <a:pt x="34" y="34"/>
                    <a:pt x="34" y="34"/>
                    <a:pt x="34" y="67"/>
                  </a:cubicBezTo>
                  <a:lnTo>
                    <a:pt x="267" y="67"/>
                  </a:lnTo>
                  <a:cubicBezTo>
                    <a:pt x="167" y="67"/>
                    <a:pt x="100" y="34"/>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8"/>
            <p:cNvSpPr/>
            <p:nvPr/>
          </p:nvSpPr>
          <p:spPr>
            <a:xfrm rot="2700000">
              <a:off x="988081" y="4021369"/>
              <a:ext cx="1727" cy="49"/>
            </a:xfrm>
            <a:custGeom>
              <a:avLst/>
              <a:gdLst/>
              <a:ahLst/>
              <a:cxnLst/>
              <a:rect l="l" t="t" r="r" b="b"/>
              <a:pathLst>
                <a:path w="35" h="1" extrusionOk="0">
                  <a:moveTo>
                    <a:pt x="34" y="1"/>
                  </a:moveTo>
                  <a:cubicBezTo>
                    <a:pt x="34" y="1"/>
                    <a:pt x="1" y="1"/>
                    <a:pt x="34" y="1"/>
                  </a:cubicBezTo>
                  <a:cubicBezTo>
                    <a:pt x="1" y="1"/>
                    <a:pt x="1" y="1"/>
                    <a:pt x="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8"/>
            <p:cNvSpPr/>
            <p:nvPr/>
          </p:nvSpPr>
          <p:spPr>
            <a:xfrm rot="2700000">
              <a:off x="989513" y="4021963"/>
              <a:ext cx="49" cy="49"/>
            </a:xfrm>
            <a:custGeom>
              <a:avLst/>
              <a:gdLst/>
              <a:ahLst/>
              <a:cxnLst/>
              <a:rect l="l" t="t" r="r" b="b"/>
              <a:pathLst>
                <a:path w="1" h="1" extrusionOk="0">
                  <a:moveTo>
                    <a:pt x="0" y="1"/>
                  </a:moveTo>
                  <a:lnTo>
                    <a:pt x="0" y="1"/>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8"/>
            <p:cNvSpPr/>
            <p:nvPr/>
          </p:nvSpPr>
          <p:spPr>
            <a:xfrm rot="2700000">
              <a:off x="965794" y="3995704"/>
              <a:ext cx="34645" cy="16484"/>
            </a:xfrm>
            <a:custGeom>
              <a:avLst/>
              <a:gdLst/>
              <a:ahLst/>
              <a:cxnLst/>
              <a:rect l="l" t="t" r="r" b="b"/>
              <a:pathLst>
                <a:path w="702" h="334" extrusionOk="0">
                  <a:moveTo>
                    <a:pt x="301" y="0"/>
                  </a:moveTo>
                  <a:cubicBezTo>
                    <a:pt x="201" y="34"/>
                    <a:pt x="67" y="34"/>
                    <a:pt x="1" y="67"/>
                  </a:cubicBezTo>
                  <a:cubicBezTo>
                    <a:pt x="201" y="167"/>
                    <a:pt x="468" y="234"/>
                    <a:pt x="701" y="334"/>
                  </a:cubicBezTo>
                  <a:cubicBezTo>
                    <a:pt x="668" y="234"/>
                    <a:pt x="668" y="167"/>
                    <a:pt x="634" y="67"/>
                  </a:cubicBezTo>
                  <a:cubicBezTo>
                    <a:pt x="501" y="67"/>
                    <a:pt x="401" y="34"/>
                    <a:pt x="3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8"/>
            <p:cNvSpPr/>
            <p:nvPr/>
          </p:nvSpPr>
          <p:spPr>
            <a:xfrm rot="2700000">
              <a:off x="981609" y="3999207"/>
              <a:ext cx="18162" cy="8291"/>
            </a:xfrm>
            <a:custGeom>
              <a:avLst/>
              <a:gdLst/>
              <a:ahLst/>
              <a:cxnLst/>
              <a:rect l="l" t="t" r="r" b="b"/>
              <a:pathLst>
                <a:path w="368" h="168" extrusionOk="0">
                  <a:moveTo>
                    <a:pt x="301" y="1"/>
                  </a:moveTo>
                  <a:cubicBezTo>
                    <a:pt x="234" y="1"/>
                    <a:pt x="101" y="34"/>
                    <a:pt x="1" y="68"/>
                  </a:cubicBezTo>
                  <a:cubicBezTo>
                    <a:pt x="101" y="101"/>
                    <a:pt x="234" y="168"/>
                    <a:pt x="367" y="168"/>
                  </a:cubicBezTo>
                  <a:cubicBezTo>
                    <a:pt x="367" y="101"/>
                    <a:pt x="301" y="34"/>
                    <a:pt x="3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8"/>
            <p:cNvSpPr/>
            <p:nvPr/>
          </p:nvSpPr>
          <p:spPr>
            <a:xfrm rot="2700000">
              <a:off x="958336" y="3964890"/>
              <a:ext cx="57693" cy="28032"/>
            </a:xfrm>
            <a:custGeom>
              <a:avLst/>
              <a:gdLst/>
              <a:ahLst/>
              <a:cxnLst/>
              <a:rect l="l" t="t" r="r" b="b"/>
              <a:pathLst>
                <a:path w="1169" h="568" extrusionOk="0">
                  <a:moveTo>
                    <a:pt x="1" y="1"/>
                  </a:moveTo>
                  <a:lnTo>
                    <a:pt x="1" y="1"/>
                  </a:lnTo>
                  <a:cubicBezTo>
                    <a:pt x="234" y="234"/>
                    <a:pt x="535" y="434"/>
                    <a:pt x="868" y="568"/>
                  </a:cubicBezTo>
                  <a:cubicBezTo>
                    <a:pt x="935" y="534"/>
                    <a:pt x="1068" y="534"/>
                    <a:pt x="1168" y="501"/>
                  </a:cubicBezTo>
                  <a:cubicBezTo>
                    <a:pt x="1102" y="434"/>
                    <a:pt x="1102" y="434"/>
                    <a:pt x="1102" y="401"/>
                  </a:cubicBezTo>
                  <a:cubicBezTo>
                    <a:pt x="701" y="234"/>
                    <a:pt x="335" y="10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8"/>
            <p:cNvSpPr/>
            <p:nvPr/>
          </p:nvSpPr>
          <p:spPr>
            <a:xfrm rot="2700000">
              <a:off x="716171" y="3698050"/>
              <a:ext cx="391859" cy="192672"/>
            </a:xfrm>
            <a:custGeom>
              <a:avLst/>
              <a:gdLst/>
              <a:ahLst/>
              <a:cxnLst/>
              <a:rect l="l" t="t" r="r" b="b"/>
              <a:pathLst>
                <a:path w="7940" h="3904" extrusionOk="0">
                  <a:moveTo>
                    <a:pt x="468" y="1"/>
                  </a:moveTo>
                  <a:cubicBezTo>
                    <a:pt x="446" y="90"/>
                    <a:pt x="334" y="134"/>
                    <a:pt x="243" y="134"/>
                  </a:cubicBezTo>
                  <a:cubicBezTo>
                    <a:pt x="197" y="134"/>
                    <a:pt x="157" y="123"/>
                    <a:pt x="134" y="101"/>
                  </a:cubicBezTo>
                  <a:lnTo>
                    <a:pt x="1" y="234"/>
                  </a:lnTo>
                  <a:cubicBezTo>
                    <a:pt x="34" y="268"/>
                    <a:pt x="101" y="268"/>
                    <a:pt x="134" y="301"/>
                  </a:cubicBezTo>
                  <a:cubicBezTo>
                    <a:pt x="161" y="291"/>
                    <a:pt x="187" y="286"/>
                    <a:pt x="213" y="286"/>
                  </a:cubicBezTo>
                  <a:cubicBezTo>
                    <a:pt x="350" y="286"/>
                    <a:pt x="468" y="417"/>
                    <a:pt x="468" y="501"/>
                  </a:cubicBezTo>
                  <a:cubicBezTo>
                    <a:pt x="2703" y="1836"/>
                    <a:pt x="5138" y="3003"/>
                    <a:pt x="7640" y="3904"/>
                  </a:cubicBezTo>
                  <a:cubicBezTo>
                    <a:pt x="7706" y="3837"/>
                    <a:pt x="7840" y="3837"/>
                    <a:pt x="7940" y="3804"/>
                  </a:cubicBezTo>
                  <a:cubicBezTo>
                    <a:pt x="7606" y="3670"/>
                    <a:pt x="7306" y="3470"/>
                    <a:pt x="7106" y="3270"/>
                  </a:cubicBezTo>
                  <a:cubicBezTo>
                    <a:pt x="4771" y="2403"/>
                    <a:pt x="2536" y="1302"/>
                    <a:pt x="4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8"/>
            <p:cNvSpPr/>
            <p:nvPr/>
          </p:nvSpPr>
          <p:spPr>
            <a:xfrm rot="2700000">
              <a:off x="460552" y="3802165"/>
              <a:ext cx="500484" cy="284665"/>
            </a:xfrm>
            <a:custGeom>
              <a:avLst/>
              <a:gdLst/>
              <a:ahLst/>
              <a:cxnLst/>
              <a:rect l="l" t="t" r="r" b="b"/>
              <a:pathLst>
                <a:path w="10141" h="5768" extrusionOk="0">
                  <a:moveTo>
                    <a:pt x="10141" y="1"/>
                  </a:moveTo>
                  <a:cubicBezTo>
                    <a:pt x="8006" y="568"/>
                    <a:pt x="5771" y="835"/>
                    <a:pt x="3870" y="2069"/>
                  </a:cubicBezTo>
                  <a:cubicBezTo>
                    <a:pt x="3002" y="2669"/>
                    <a:pt x="0" y="5305"/>
                    <a:pt x="2669" y="5738"/>
                  </a:cubicBezTo>
                  <a:cubicBezTo>
                    <a:pt x="2791" y="5758"/>
                    <a:pt x="2912" y="5768"/>
                    <a:pt x="3033" y="5768"/>
                  </a:cubicBezTo>
                  <a:cubicBezTo>
                    <a:pt x="4727" y="5768"/>
                    <a:pt x="6278" y="3893"/>
                    <a:pt x="7305" y="2803"/>
                  </a:cubicBezTo>
                  <a:cubicBezTo>
                    <a:pt x="8173" y="1869"/>
                    <a:pt x="9040" y="701"/>
                    <a:pt x="101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8"/>
            <p:cNvSpPr/>
            <p:nvPr/>
          </p:nvSpPr>
          <p:spPr>
            <a:xfrm rot="2700000">
              <a:off x="880032" y="3124807"/>
              <a:ext cx="220408" cy="502803"/>
            </a:xfrm>
            <a:custGeom>
              <a:avLst/>
              <a:gdLst/>
              <a:ahLst/>
              <a:cxnLst/>
              <a:rect l="l" t="t" r="r" b="b"/>
              <a:pathLst>
                <a:path w="4466" h="10188" extrusionOk="0">
                  <a:moveTo>
                    <a:pt x="2321" y="1"/>
                  </a:moveTo>
                  <a:cubicBezTo>
                    <a:pt x="2099" y="1"/>
                    <a:pt x="1859" y="46"/>
                    <a:pt x="1601" y="147"/>
                  </a:cubicBezTo>
                  <a:cubicBezTo>
                    <a:pt x="0" y="714"/>
                    <a:pt x="567" y="3583"/>
                    <a:pt x="801" y="4683"/>
                  </a:cubicBezTo>
                  <a:cubicBezTo>
                    <a:pt x="1068" y="6084"/>
                    <a:pt x="1435" y="7852"/>
                    <a:pt x="2169" y="9220"/>
                  </a:cubicBezTo>
                  <a:cubicBezTo>
                    <a:pt x="2469" y="9420"/>
                    <a:pt x="2736" y="9587"/>
                    <a:pt x="3002" y="9754"/>
                  </a:cubicBezTo>
                  <a:cubicBezTo>
                    <a:pt x="2102" y="8519"/>
                    <a:pt x="1668" y="6685"/>
                    <a:pt x="1335" y="5217"/>
                  </a:cubicBezTo>
                  <a:cubicBezTo>
                    <a:pt x="1101" y="4150"/>
                    <a:pt x="301" y="847"/>
                    <a:pt x="1935" y="380"/>
                  </a:cubicBezTo>
                  <a:cubicBezTo>
                    <a:pt x="2035" y="357"/>
                    <a:pt x="2133" y="346"/>
                    <a:pt x="2228" y="346"/>
                  </a:cubicBezTo>
                  <a:cubicBezTo>
                    <a:pt x="3078" y="346"/>
                    <a:pt x="3693" y="1231"/>
                    <a:pt x="3903" y="1981"/>
                  </a:cubicBezTo>
                  <a:cubicBezTo>
                    <a:pt x="4170" y="3015"/>
                    <a:pt x="3970" y="4216"/>
                    <a:pt x="3803" y="5250"/>
                  </a:cubicBezTo>
                  <a:cubicBezTo>
                    <a:pt x="3570" y="6685"/>
                    <a:pt x="2902" y="8419"/>
                    <a:pt x="3136" y="9887"/>
                  </a:cubicBezTo>
                  <a:cubicBezTo>
                    <a:pt x="3303" y="10020"/>
                    <a:pt x="3436" y="10087"/>
                    <a:pt x="3603" y="10187"/>
                  </a:cubicBezTo>
                  <a:lnTo>
                    <a:pt x="3603" y="10054"/>
                  </a:lnTo>
                  <a:cubicBezTo>
                    <a:pt x="3336" y="9086"/>
                    <a:pt x="3736" y="7886"/>
                    <a:pt x="3936" y="6918"/>
                  </a:cubicBezTo>
                  <a:cubicBezTo>
                    <a:pt x="4170" y="5717"/>
                    <a:pt x="4403" y="4517"/>
                    <a:pt x="4437" y="3249"/>
                  </a:cubicBezTo>
                  <a:cubicBezTo>
                    <a:pt x="4466" y="2003"/>
                    <a:pt x="3790" y="1"/>
                    <a:pt x="23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8"/>
            <p:cNvSpPr/>
            <p:nvPr/>
          </p:nvSpPr>
          <p:spPr>
            <a:xfrm rot="2700000">
              <a:off x="892290" y="3144134"/>
              <a:ext cx="189366" cy="468652"/>
            </a:xfrm>
            <a:custGeom>
              <a:avLst/>
              <a:gdLst/>
              <a:ahLst/>
              <a:cxnLst/>
              <a:rect l="l" t="t" r="r" b="b"/>
              <a:pathLst>
                <a:path w="3837" h="9496" extrusionOk="0">
                  <a:moveTo>
                    <a:pt x="1995" y="1"/>
                  </a:moveTo>
                  <a:cubicBezTo>
                    <a:pt x="1879" y="1"/>
                    <a:pt x="1759" y="18"/>
                    <a:pt x="1635" y="55"/>
                  </a:cubicBezTo>
                  <a:cubicBezTo>
                    <a:pt x="1" y="456"/>
                    <a:pt x="801" y="3791"/>
                    <a:pt x="1035" y="4892"/>
                  </a:cubicBezTo>
                  <a:cubicBezTo>
                    <a:pt x="1368" y="6293"/>
                    <a:pt x="1802" y="8161"/>
                    <a:pt x="2702" y="9429"/>
                  </a:cubicBezTo>
                  <a:cubicBezTo>
                    <a:pt x="2769" y="9462"/>
                    <a:pt x="2803" y="9462"/>
                    <a:pt x="2836" y="9495"/>
                  </a:cubicBezTo>
                  <a:cubicBezTo>
                    <a:pt x="2602" y="8061"/>
                    <a:pt x="3270" y="6293"/>
                    <a:pt x="3503" y="4859"/>
                  </a:cubicBezTo>
                  <a:cubicBezTo>
                    <a:pt x="3670" y="3825"/>
                    <a:pt x="3837" y="2624"/>
                    <a:pt x="3603" y="1590"/>
                  </a:cubicBezTo>
                  <a:cubicBezTo>
                    <a:pt x="3399" y="859"/>
                    <a:pt x="2810" y="1"/>
                    <a:pt x="19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8"/>
            <p:cNvSpPr/>
            <p:nvPr/>
          </p:nvSpPr>
          <p:spPr>
            <a:xfrm rot="2700000">
              <a:off x="831638" y="3604828"/>
              <a:ext cx="16484" cy="11400"/>
            </a:xfrm>
            <a:custGeom>
              <a:avLst/>
              <a:gdLst/>
              <a:ahLst/>
              <a:cxnLst/>
              <a:rect l="l" t="t" r="r" b="b"/>
              <a:pathLst>
                <a:path w="334" h="231" extrusionOk="0">
                  <a:moveTo>
                    <a:pt x="105" y="0"/>
                  </a:moveTo>
                  <a:cubicBezTo>
                    <a:pt x="71" y="0"/>
                    <a:pt x="36" y="10"/>
                    <a:pt x="0" y="31"/>
                  </a:cubicBezTo>
                  <a:cubicBezTo>
                    <a:pt x="134" y="98"/>
                    <a:pt x="200" y="164"/>
                    <a:pt x="334" y="231"/>
                  </a:cubicBezTo>
                  <a:cubicBezTo>
                    <a:pt x="334" y="126"/>
                    <a:pt x="231" y="0"/>
                    <a:pt x="1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8"/>
            <p:cNvSpPr/>
            <p:nvPr/>
          </p:nvSpPr>
          <p:spPr>
            <a:xfrm rot="2700000">
              <a:off x="403788" y="3404411"/>
              <a:ext cx="419842" cy="294141"/>
            </a:xfrm>
            <a:custGeom>
              <a:avLst/>
              <a:gdLst/>
              <a:ahLst/>
              <a:cxnLst/>
              <a:rect l="l" t="t" r="r" b="b"/>
              <a:pathLst>
                <a:path w="8507" h="5960" extrusionOk="0">
                  <a:moveTo>
                    <a:pt x="7306" y="0"/>
                  </a:moveTo>
                  <a:cubicBezTo>
                    <a:pt x="5872" y="467"/>
                    <a:pt x="4471" y="1035"/>
                    <a:pt x="3070" y="1702"/>
                  </a:cubicBezTo>
                  <a:cubicBezTo>
                    <a:pt x="2036" y="2235"/>
                    <a:pt x="1" y="3236"/>
                    <a:pt x="201" y="4704"/>
                  </a:cubicBezTo>
                  <a:cubicBezTo>
                    <a:pt x="301" y="5338"/>
                    <a:pt x="968" y="5805"/>
                    <a:pt x="1502" y="5905"/>
                  </a:cubicBezTo>
                  <a:cubicBezTo>
                    <a:pt x="1631" y="5942"/>
                    <a:pt x="1762" y="5959"/>
                    <a:pt x="1891" y="5959"/>
                  </a:cubicBezTo>
                  <a:cubicBezTo>
                    <a:pt x="2565" y="5959"/>
                    <a:pt x="3228" y="5506"/>
                    <a:pt x="3703" y="5171"/>
                  </a:cubicBezTo>
                  <a:cubicBezTo>
                    <a:pt x="4637" y="4504"/>
                    <a:pt x="5405" y="3670"/>
                    <a:pt x="6205" y="2836"/>
                  </a:cubicBezTo>
                  <a:cubicBezTo>
                    <a:pt x="6872" y="2169"/>
                    <a:pt x="7540" y="1301"/>
                    <a:pt x="8373" y="868"/>
                  </a:cubicBezTo>
                  <a:cubicBezTo>
                    <a:pt x="8474" y="834"/>
                    <a:pt x="8507" y="734"/>
                    <a:pt x="8507" y="701"/>
                  </a:cubicBezTo>
                  <a:cubicBezTo>
                    <a:pt x="8373" y="634"/>
                    <a:pt x="8307" y="568"/>
                    <a:pt x="8173" y="501"/>
                  </a:cubicBezTo>
                  <a:cubicBezTo>
                    <a:pt x="6839" y="1168"/>
                    <a:pt x="5838" y="2669"/>
                    <a:pt x="4738" y="3703"/>
                  </a:cubicBezTo>
                  <a:cubicBezTo>
                    <a:pt x="4137" y="4337"/>
                    <a:pt x="3470" y="4904"/>
                    <a:pt x="2669" y="5338"/>
                  </a:cubicBezTo>
                  <a:cubicBezTo>
                    <a:pt x="2421" y="5457"/>
                    <a:pt x="2141" y="5519"/>
                    <a:pt x="1866" y="5519"/>
                  </a:cubicBezTo>
                  <a:cubicBezTo>
                    <a:pt x="1294" y="5519"/>
                    <a:pt x="748" y="5246"/>
                    <a:pt x="568" y="4637"/>
                  </a:cubicBezTo>
                  <a:cubicBezTo>
                    <a:pt x="234" y="3370"/>
                    <a:pt x="3036" y="2202"/>
                    <a:pt x="3837" y="1835"/>
                  </a:cubicBezTo>
                  <a:cubicBezTo>
                    <a:pt x="5038" y="1235"/>
                    <a:pt x="6339" y="734"/>
                    <a:pt x="7640" y="367"/>
                  </a:cubicBezTo>
                  <a:cubicBezTo>
                    <a:pt x="7640" y="334"/>
                    <a:pt x="7673" y="334"/>
                    <a:pt x="7673" y="334"/>
                  </a:cubicBezTo>
                  <a:cubicBezTo>
                    <a:pt x="7640" y="234"/>
                    <a:pt x="7573" y="201"/>
                    <a:pt x="7540" y="167"/>
                  </a:cubicBezTo>
                  <a:cubicBezTo>
                    <a:pt x="7473" y="134"/>
                    <a:pt x="7373" y="34"/>
                    <a:pt x="73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8"/>
            <p:cNvSpPr/>
            <p:nvPr/>
          </p:nvSpPr>
          <p:spPr>
            <a:xfrm rot="2700000">
              <a:off x="840005" y="3582795"/>
              <a:ext cx="23097" cy="18162"/>
            </a:xfrm>
            <a:custGeom>
              <a:avLst/>
              <a:gdLst/>
              <a:ahLst/>
              <a:cxnLst/>
              <a:rect l="l" t="t" r="r" b="b"/>
              <a:pathLst>
                <a:path w="468" h="368" extrusionOk="0">
                  <a:moveTo>
                    <a:pt x="1" y="0"/>
                  </a:moveTo>
                  <a:cubicBezTo>
                    <a:pt x="8" y="3"/>
                    <a:pt x="16" y="6"/>
                    <a:pt x="24" y="10"/>
                  </a:cubicBezTo>
                  <a:lnTo>
                    <a:pt x="24" y="10"/>
                  </a:lnTo>
                  <a:cubicBezTo>
                    <a:pt x="19" y="4"/>
                    <a:pt x="11" y="0"/>
                    <a:pt x="1" y="0"/>
                  </a:cubicBezTo>
                  <a:close/>
                  <a:moveTo>
                    <a:pt x="24" y="10"/>
                  </a:moveTo>
                  <a:lnTo>
                    <a:pt x="24" y="10"/>
                  </a:lnTo>
                  <a:cubicBezTo>
                    <a:pt x="34" y="22"/>
                    <a:pt x="34" y="44"/>
                    <a:pt x="34" y="67"/>
                  </a:cubicBezTo>
                  <a:lnTo>
                    <a:pt x="67" y="100"/>
                  </a:lnTo>
                  <a:cubicBezTo>
                    <a:pt x="134" y="200"/>
                    <a:pt x="134" y="267"/>
                    <a:pt x="134" y="334"/>
                  </a:cubicBezTo>
                  <a:cubicBezTo>
                    <a:pt x="156" y="356"/>
                    <a:pt x="193" y="367"/>
                    <a:pt x="235" y="367"/>
                  </a:cubicBezTo>
                  <a:cubicBezTo>
                    <a:pt x="319" y="367"/>
                    <a:pt x="423" y="323"/>
                    <a:pt x="468" y="234"/>
                  </a:cubicBezTo>
                  <a:cubicBezTo>
                    <a:pt x="309" y="170"/>
                    <a:pt x="180" y="76"/>
                    <a:pt x="24" y="1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8"/>
            <p:cNvSpPr/>
            <p:nvPr/>
          </p:nvSpPr>
          <p:spPr>
            <a:xfrm rot="2700000">
              <a:off x="422174" y="3419330"/>
              <a:ext cx="386874" cy="255893"/>
            </a:xfrm>
            <a:custGeom>
              <a:avLst/>
              <a:gdLst/>
              <a:ahLst/>
              <a:cxnLst/>
              <a:rect l="l" t="t" r="r" b="b"/>
              <a:pathLst>
                <a:path w="7839" h="5185" extrusionOk="0">
                  <a:moveTo>
                    <a:pt x="7405" y="1"/>
                  </a:moveTo>
                  <a:cubicBezTo>
                    <a:pt x="7405" y="34"/>
                    <a:pt x="7372" y="34"/>
                    <a:pt x="7372" y="34"/>
                  </a:cubicBezTo>
                  <a:cubicBezTo>
                    <a:pt x="6071" y="401"/>
                    <a:pt x="4770" y="901"/>
                    <a:pt x="3569" y="1502"/>
                  </a:cubicBezTo>
                  <a:cubicBezTo>
                    <a:pt x="2769" y="1869"/>
                    <a:pt x="0" y="3036"/>
                    <a:pt x="334" y="4270"/>
                  </a:cubicBezTo>
                  <a:cubicBezTo>
                    <a:pt x="492" y="4904"/>
                    <a:pt x="1050" y="5185"/>
                    <a:pt x="1622" y="5185"/>
                  </a:cubicBezTo>
                  <a:cubicBezTo>
                    <a:pt x="1892" y="5185"/>
                    <a:pt x="2166" y="5122"/>
                    <a:pt x="2402" y="5004"/>
                  </a:cubicBezTo>
                  <a:cubicBezTo>
                    <a:pt x="3202" y="4571"/>
                    <a:pt x="3869" y="4004"/>
                    <a:pt x="4503" y="3370"/>
                  </a:cubicBezTo>
                  <a:cubicBezTo>
                    <a:pt x="5504" y="2369"/>
                    <a:pt x="6505" y="835"/>
                    <a:pt x="7839" y="201"/>
                  </a:cubicBezTo>
                  <a:cubicBezTo>
                    <a:pt x="7772" y="167"/>
                    <a:pt x="7739" y="167"/>
                    <a:pt x="7706" y="101"/>
                  </a:cubicBezTo>
                  <a:cubicBezTo>
                    <a:pt x="7691" y="131"/>
                    <a:pt x="7662" y="147"/>
                    <a:pt x="7629" y="147"/>
                  </a:cubicBezTo>
                  <a:cubicBezTo>
                    <a:pt x="7589" y="147"/>
                    <a:pt x="7542" y="123"/>
                    <a:pt x="7505" y="67"/>
                  </a:cubicBezTo>
                  <a:lnTo>
                    <a:pt x="740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8"/>
            <p:cNvSpPr/>
            <p:nvPr/>
          </p:nvSpPr>
          <p:spPr>
            <a:xfrm rot="2700000">
              <a:off x="843580" y="3579772"/>
              <a:ext cx="6663" cy="14855"/>
            </a:xfrm>
            <a:custGeom>
              <a:avLst/>
              <a:gdLst/>
              <a:ahLst/>
              <a:cxnLst/>
              <a:rect l="l" t="t" r="r" b="b"/>
              <a:pathLst>
                <a:path w="135" h="301" extrusionOk="0">
                  <a:moveTo>
                    <a:pt x="1" y="1"/>
                  </a:moveTo>
                  <a:lnTo>
                    <a:pt x="1" y="1"/>
                  </a:lnTo>
                  <a:cubicBezTo>
                    <a:pt x="1" y="67"/>
                    <a:pt x="34" y="134"/>
                    <a:pt x="34" y="167"/>
                  </a:cubicBezTo>
                  <a:cubicBezTo>
                    <a:pt x="34" y="234"/>
                    <a:pt x="34" y="234"/>
                    <a:pt x="101" y="301"/>
                  </a:cubicBezTo>
                  <a:cubicBezTo>
                    <a:pt x="134" y="201"/>
                    <a:pt x="101" y="134"/>
                    <a:pt x="34" y="67"/>
                  </a:cubicBezTo>
                  <a:cubicBezTo>
                    <a:pt x="34" y="67"/>
                    <a:pt x="1" y="34"/>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8"/>
            <p:cNvSpPr/>
            <p:nvPr/>
          </p:nvSpPr>
          <p:spPr>
            <a:xfrm rot="2700000">
              <a:off x="812985" y="3533486"/>
              <a:ext cx="52708" cy="52708"/>
            </a:xfrm>
            <a:custGeom>
              <a:avLst/>
              <a:gdLst/>
              <a:ahLst/>
              <a:cxnLst/>
              <a:rect l="l" t="t" r="r" b="b"/>
              <a:pathLst>
                <a:path w="1068" h="1068" extrusionOk="0">
                  <a:moveTo>
                    <a:pt x="1" y="0"/>
                  </a:moveTo>
                  <a:lnTo>
                    <a:pt x="1" y="0"/>
                  </a:lnTo>
                  <a:cubicBezTo>
                    <a:pt x="101" y="200"/>
                    <a:pt x="267" y="401"/>
                    <a:pt x="401" y="634"/>
                  </a:cubicBezTo>
                  <a:cubicBezTo>
                    <a:pt x="401" y="567"/>
                    <a:pt x="434" y="567"/>
                    <a:pt x="468" y="567"/>
                  </a:cubicBezTo>
                  <a:cubicBezTo>
                    <a:pt x="487" y="561"/>
                    <a:pt x="506" y="558"/>
                    <a:pt x="524" y="558"/>
                  </a:cubicBezTo>
                  <a:cubicBezTo>
                    <a:pt x="691" y="558"/>
                    <a:pt x="788" y="811"/>
                    <a:pt x="668" y="901"/>
                  </a:cubicBezTo>
                  <a:cubicBezTo>
                    <a:pt x="768" y="968"/>
                    <a:pt x="834" y="1034"/>
                    <a:pt x="935" y="1068"/>
                  </a:cubicBezTo>
                  <a:cubicBezTo>
                    <a:pt x="1001" y="1068"/>
                    <a:pt x="1068" y="1001"/>
                    <a:pt x="1068" y="968"/>
                  </a:cubicBezTo>
                  <a:cubicBezTo>
                    <a:pt x="1068" y="901"/>
                    <a:pt x="1001" y="868"/>
                    <a:pt x="1001" y="834"/>
                  </a:cubicBezTo>
                  <a:cubicBezTo>
                    <a:pt x="968" y="801"/>
                    <a:pt x="968" y="734"/>
                    <a:pt x="1001" y="734"/>
                  </a:cubicBezTo>
                  <a:cubicBezTo>
                    <a:pt x="935" y="667"/>
                    <a:pt x="901" y="567"/>
                    <a:pt x="834" y="534"/>
                  </a:cubicBezTo>
                  <a:cubicBezTo>
                    <a:pt x="568" y="367"/>
                    <a:pt x="301" y="167"/>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8"/>
            <p:cNvSpPr/>
            <p:nvPr/>
          </p:nvSpPr>
          <p:spPr>
            <a:xfrm rot="2700000">
              <a:off x="846281" y="3568281"/>
              <a:ext cx="8242" cy="9920"/>
            </a:xfrm>
            <a:custGeom>
              <a:avLst/>
              <a:gdLst/>
              <a:ahLst/>
              <a:cxnLst/>
              <a:rect l="l" t="t" r="r" b="b"/>
              <a:pathLst>
                <a:path w="167" h="201" extrusionOk="0">
                  <a:moveTo>
                    <a:pt x="0" y="0"/>
                  </a:moveTo>
                  <a:cubicBezTo>
                    <a:pt x="8" y="16"/>
                    <a:pt x="18" y="30"/>
                    <a:pt x="28" y="42"/>
                  </a:cubicBezTo>
                  <a:lnTo>
                    <a:pt x="28" y="42"/>
                  </a:lnTo>
                  <a:cubicBezTo>
                    <a:pt x="17" y="28"/>
                    <a:pt x="7" y="14"/>
                    <a:pt x="0" y="0"/>
                  </a:cubicBezTo>
                  <a:close/>
                  <a:moveTo>
                    <a:pt x="28" y="42"/>
                  </a:moveTo>
                  <a:cubicBezTo>
                    <a:pt x="59" y="79"/>
                    <a:pt x="103" y="117"/>
                    <a:pt x="135" y="154"/>
                  </a:cubicBezTo>
                  <a:lnTo>
                    <a:pt x="135" y="154"/>
                  </a:lnTo>
                  <a:cubicBezTo>
                    <a:pt x="134" y="140"/>
                    <a:pt x="134" y="122"/>
                    <a:pt x="134" y="100"/>
                  </a:cubicBezTo>
                  <a:cubicBezTo>
                    <a:pt x="108" y="100"/>
                    <a:pt x="63" y="81"/>
                    <a:pt x="28" y="42"/>
                  </a:cubicBezTo>
                  <a:close/>
                  <a:moveTo>
                    <a:pt x="135" y="154"/>
                  </a:moveTo>
                  <a:cubicBezTo>
                    <a:pt x="137" y="185"/>
                    <a:pt x="144" y="200"/>
                    <a:pt x="167" y="200"/>
                  </a:cubicBezTo>
                  <a:cubicBezTo>
                    <a:pt x="159" y="185"/>
                    <a:pt x="148" y="170"/>
                    <a:pt x="135" y="15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8"/>
            <p:cNvSpPr/>
            <p:nvPr/>
          </p:nvSpPr>
          <p:spPr>
            <a:xfrm rot="2700000">
              <a:off x="822697" y="3579207"/>
              <a:ext cx="16533" cy="10611"/>
            </a:xfrm>
            <a:custGeom>
              <a:avLst/>
              <a:gdLst/>
              <a:ahLst/>
              <a:cxnLst/>
              <a:rect l="l" t="t" r="r" b="b"/>
              <a:pathLst>
                <a:path w="335" h="215" extrusionOk="0">
                  <a:moveTo>
                    <a:pt x="68" y="1"/>
                  </a:moveTo>
                  <a:cubicBezTo>
                    <a:pt x="68" y="40"/>
                    <a:pt x="68" y="56"/>
                    <a:pt x="54" y="56"/>
                  </a:cubicBezTo>
                  <a:cubicBezTo>
                    <a:pt x="45" y="56"/>
                    <a:pt x="29" y="48"/>
                    <a:pt x="1" y="34"/>
                  </a:cubicBezTo>
                  <a:lnTo>
                    <a:pt x="1" y="34"/>
                  </a:lnTo>
                  <a:lnTo>
                    <a:pt x="68" y="134"/>
                  </a:lnTo>
                  <a:cubicBezTo>
                    <a:pt x="123" y="190"/>
                    <a:pt x="168" y="214"/>
                    <a:pt x="214" y="214"/>
                  </a:cubicBezTo>
                  <a:cubicBezTo>
                    <a:pt x="251" y="214"/>
                    <a:pt x="290" y="198"/>
                    <a:pt x="335" y="168"/>
                  </a:cubicBezTo>
                  <a:cubicBezTo>
                    <a:pt x="234" y="134"/>
                    <a:pt x="168" y="68"/>
                    <a:pt x="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8"/>
            <p:cNvSpPr/>
            <p:nvPr/>
          </p:nvSpPr>
          <p:spPr>
            <a:xfrm rot="2700000">
              <a:off x="825053" y="3560250"/>
              <a:ext cx="19149" cy="16977"/>
            </a:xfrm>
            <a:custGeom>
              <a:avLst/>
              <a:gdLst/>
              <a:ahLst/>
              <a:cxnLst/>
              <a:rect l="l" t="t" r="r" b="b"/>
              <a:pathLst>
                <a:path w="388" h="344" extrusionOk="0">
                  <a:moveTo>
                    <a:pt x="124" y="1"/>
                  </a:moveTo>
                  <a:cubicBezTo>
                    <a:pt x="106" y="1"/>
                    <a:pt x="87" y="4"/>
                    <a:pt x="68" y="10"/>
                  </a:cubicBezTo>
                  <a:cubicBezTo>
                    <a:pt x="45" y="10"/>
                    <a:pt x="23" y="40"/>
                    <a:pt x="11" y="40"/>
                  </a:cubicBezTo>
                  <a:lnTo>
                    <a:pt x="11" y="40"/>
                  </a:lnTo>
                  <a:cubicBezTo>
                    <a:pt x="8" y="30"/>
                    <a:pt x="4" y="21"/>
                    <a:pt x="1" y="10"/>
                  </a:cubicBezTo>
                  <a:lnTo>
                    <a:pt x="1" y="10"/>
                  </a:lnTo>
                  <a:cubicBezTo>
                    <a:pt x="1" y="33"/>
                    <a:pt x="5" y="40"/>
                    <a:pt x="11" y="40"/>
                  </a:cubicBezTo>
                  <a:cubicBezTo>
                    <a:pt x="11" y="40"/>
                    <a:pt x="11" y="40"/>
                    <a:pt x="11" y="40"/>
                  </a:cubicBezTo>
                  <a:lnTo>
                    <a:pt x="11" y="40"/>
                  </a:lnTo>
                  <a:cubicBezTo>
                    <a:pt x="41" y="124"/>
                    <a:pt x="71" y="184"/>
                    <a:pt x="101" y="244"/>
                  </a:cubicBezTo>
                  <a:cubicBezTo>
                    <a:pt x="168" y="277"/>
                    <a:pt x="234" y="311"/>
                    <a:pt x="268" y="344"/>
                  </a:cubicBezTo>
                  <a:cubicBezTo>
                    <a:pt x="388" y="254"/>
                    <a:pt x="291" y="1"/>
                    <a:pt x="1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8"/>
            <p:cNvSpPr/>
            <p:nvPr/>
          </p:nvSpPr>
          <p:spPr>
            <a:xfrm rot="2700000">
              <a:off x="823538" y="3570840"/>
              <a:ext cx="8291" cy="8291"/>
            </a:xfrm>
            <a:custGeom>
              <a:avLst/>
              <a:gdLst/>
              <a:ahLst/>
              <a:cxnLst/>
              <a:rect l="l" t="t" r="r" b="b"/>
              <a:pathLst>
                <a:path w="168" h="168" extrusionOk="0">
                  <a:moveTo>
                    <a:pt x="1" y="0"/>
                  </a:moveTo>
                  <a:cubicBezTo>
                    <a:pt x="68" y="34"/>
                    <a:pt x="101" y="67"/>
                    <a:pt x="134" y="167"/>
                  </a:cubicBezTo>
                  <a:lnTo>
                    <a:pt x="168" y="134"/>
                  </a:lnTo>
                  <a:cubicBezTo>
                    <a:pt x="134" y="67"/>
                    <a:pt x="68" y="34"/>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8"/>
            <p:cNvSpPr/>
            <p:nvPr/>
          </p:nvSpPr>
          <p:spPr>
            <a:xfrm rot="2700000">
              <a:off x="821333" y="3556642"/>
              <a:ext cx="11548" cy="9920"/>
            </a:xfrm>
            <a:custGeom>
              <a:avLst/>
              <a:gdLst/>
              <a:ahLst/>
              <a:cxnLst/>
              <a:rect l="l" t="t" r="r" b="b"/>
              <a:pathLst>
                <a:path w="234" h="201" extrusionOk="0">
                  <a:moveTo>
                    <a:pt x="134" y="0"/>
                  </a:moveTo>
                  <a:cubicBezTo>
                    <a:pt x="67" y="0"/>
                    <a:pt x="34" y="0"/>
                    <a:pt x="0" y="33"/>
                  </a:cubicBezTo>
                  <a:cubicBezTo>
                    <a:pt x="67" y="67"/>
                    <a:pt x="167" y="167"/>
                    <a:pt x="234" y="200"/>
                  </a:cubicBezTo>
                  <a:cubicBezTo>
                    <a:pt x="201" y="100"/>
                    <a:pt x="167" y="67"/>
                    <a:pt x="1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8"/>
            <p:cNvSpPr/>
            <p:nvPr/>
          </p:nvSpPr>
          <p:spPr>
            <a:xfrm rot="2700000">
              <a:off x="686938" y="3293130"/>
              <a:ext cx="253573" cy="207478"/>
            </a:xfrm>
            <a:custGeom>
              <a:avLst/>
              <a:gdLst/>
              <a:ahLst/>
              <a:cxnLst/>
              <a:rect l="l" t="t" r="r" b="b"/>
              <a:pathLst>
                <a:path w="5138" h="4204" extrusionOk="0">
                  <a:moveTo>
                    <a:pt x="134" y="0"/>
                  </a:moveTo>
                  <a:cubicBezTo>
                    <a:pt x="168" y="34"/>
                    <a:pt x="168" y="67"/>
                    <a:pt x="201" y="101"/>
                  </a:cubicBezTo>
                  <a:cubicBezTo>
                    <a:pt x="268" y="267"/>
                    <a:pt x="134" y="434"/>
                    <a:pt x="1" y="434"/>
                  </a:cubicBezTo>
                  <a:cubicBezTo>
                    <a:pt x="1569" y="1768"/>
                    <a:pt x="3236" y="3069"/>
                    <a:pt x="5004" y="4203"/>
                  </a:cubicBezTo>
                  <a:cubicBezTo>
                    <a:pt x="5038" y="4203"/>
                    <a:pt x="5071" y="4170"/>
                    <a:pt x="5138" y="4170"/>
                  </a:cubicBezTo>
                  <a:cubicBezTo>
                    <a:pt x="4971" y="3937"/>
                    <a:pt x="4838" y="3736"/>
                    <a:pt x="4704" y="3536"/>
                  </a:cubicBezTo>
                  <a:cubicBezTo>
                    <a:pt x="3070" y="2436"/>
                    <a:pt x="1569" y="1268"/>
                    <a:pt x="1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8"/>
            <p:cNvSpPr/>
            <p:nvPr/>
          </p:nvSpPr>
          <p:spPr>
            <a:xfrm rot="2700000">
              <a:off x="860991" y="2769293"/>
              <a:ext cx="281556" cy="536857"/>
            </a:xfrm>
            <a:custGeom>
              <a:avLst/>
              <a:gdLst/>
              <a:ahLst/>
              <a:cxnLst/>
              <a:rect l="l" t="t" r="r" b="b"/>
              <a:pathLst>
                <a:path w="5705" h="10878" extrusionOk="0">
                  <a:moveTo>
                    <a:pt x="1683" y="419"/>
                  </a:moveTo>
                  <a:cubicBezTo>
                    <a:pt x="1837" y="419"/>
                    <a:pt x="2009" y="466"/>
                    <a:pt x="2202" y="570"/>
                  </a:cubicBezTo>
                  <a:cubicBezTo>
                    <a:pt x="5705" y="2505"/>
                    <a:pt x="1902" y="7108"/>
                    <a:pt x="2235" y="10344"/>
                  </a:cubicBezTo>
                  <a:cubicBezTo>
                    <a:pt x="1702" y="9176"/>
                    <a:pt x="1068" y="8109"/>
                    <a:pt x="701" y="6908"/>
                  </a:cubicBezTo>
                  <a:cubicBezTo>
                    <a:pt x="468" y="6107"/>
                    <a:pt x="468" y="5273"/>
                    <a:pt x="434" y="4506"/>
                  </a:cubicBezTo>
                  <a:cubicBezTo>
                    <a:pt x="434" y="3672"/>
                    <a:pt x="408" y="419"/>
                    <a:pt x="1683" y="419"/>
                  </a:cubicBezTo>
                  <a:close/>
                  <a:moveTo>
                    <a:pt x="1561" y="0"/>
                  </a:moveTo>
                  <a:cubicBezTo>
                    <a:pt x="133" y="0"/>
                    <a:pt x="100" y="2853"/>
                    <a:pt x="67" y="3739"/>
                  </a:cubicBezTo>
                  <a:cubicBezTo>
                    <a:pt x="1" y="4606"/>
                    <a:pt x="67" y="5507"/>
                    <a:pt x="167" y="6374"/>
                  </a:cubicBezTo>
                  <a:cubicBezTo>
                    <a:pt x="367" y="7675"/>
                    <a:pt x="1001" y="8842"/>
                    <a:pt x="1602" y="10010"/>
                  </a:cubicBezTo>
                  <a:cubicBezTo>
                    <a:pt x="1802" y="10210"/>
                    <a:pt x="2069" y="10410"/>
                    <a:pt x="2269" y="10610"/>
                  </a:cubicBezTo>
                  <a:cubicBezTo>
                    <a:pt x="2269" y="10544"/>
                    <a:pt x="2235" y="10410"/>
                    <a:pt x="2235" y="10344"/>
                  </a:cubicBezTo>
                  <a:lnTo>
                    <a:pt x="2235" y="10344"/>
                  </a:lnTo>
                  <a:cubicBezTo>
                    <a:pt x="2269" y="10444"/>
                    <a:pt x="2369" y="10577"/>
                    <a:pt x="2436" y="10710"/>
                  </a:cubicBezTo>
                  <a:cubicBezTo>
                    <a:pt x="2469" y="10744"/>
                    <a:pt x="2469" y="10744"/>
                    <a:pt x="2502" y="10744"/>
                  </a:cubicBezTo>
                  <a:cubicBezTo>
                    <a:pt x="2526" y="10738"/>
                    <a:pt x="2549" y="10735"/>
                    <a:pt x="2570" y="10735"/>
                  </a:cubicBezTo>
                  <a:cubicBezTo>
                    <a:pt x="2661" y="10735"/>
                    <a:pt x="2729" y="10785"/>
                    <a:pt x="2761" y="10857"/>
                  </a:cubicBezTo>
                  <a:lnTo>
                    <a:pt x="2761" y="10857"/>
                  </a:lnTo>
                  <a:cubicBezTo>
                    <a:pt x="1979" y="8825"/>
                    <a:pt x="3571" y="6201"/>
                    <a:pt x="3937" y="4206"/>
                  </a:cubicBezTo>
                  <a:cubicBezTo>
                    <a:pt x="4237" y="2605"/>
                    <a:pt x="3636" y="103"/>
                    <a:pt x="1635" y="3"/>
                  </a:cubicBezTo>
                  <a:cubicBezTo>
                    <a:pt x="1610" y="1"/>
                    <a:pt x="1585" y="0"/>
                    <a:pt x="1561" y="0"/>
                  </a:cubicBezTo>
                  <a:close/>
                  <a:moveTo>
                    <a:pt x="2761" y="10857"/>
                  </a:moveTo>
                  <a:cubicBezTo>
                    <a:pt x="2764" y="10864"/>
                    <a:pt x="2766" y="10870"/>
                    <a:pt x="2769" y="10877"/>
                  </a:cubicBezTo>
                  <a:cubicBezTo>
                    <a:pt x="2767" y="10870"/>
                    <a:pt x="2764" y="10863"/>
                    <a:pt x="2761" y="1085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8"/>
            <p:cNvSpPr/>
            <p:nvPr/>
          </p:nvSpPr>
          <p:spPr>
            <a:xfrm rot="2700000">
              <a:off x="775017" y="3230753"/>
              <a:ext cx="29710" cy="21468"/>
            </a:xfrm>
            <a:custGeom>
              <a:avLst/>
              <a:gdLst/>
              <a:ahLst/>
              <a:cxnLst/>
              <a:rect l="l" t="t" r="r" b="b"/>
              <a:pathLst>
                <a:path w="602" h="435" extrusionOk="0">
                  <a:moveTo>
                    <a:pt x="434" y="0"/>
                  </a:moveTo>
                  <a:cubicBezTo>
                    <a:pt x="386" y="73"/>
                    <a:pt x="321" y="127"/>
                    <a:pt x="238" y="127"/>
                  </a:cubicBezTo>
                  <a:cubicBezTo>
                    <a:pt x="206" y="127"/>
                    <a:pt x="171" y="119"/>
                    <a:pt x="134" y="101"/>
                  </a:cubicBezTo>
                  <a:cubicBezTo>
                    <a:pt x="101" y="101"/>
                    <a:pt x="101" y="67"/>
                    <a:pt x="34" y="67"/>
                  </a:cubicBezTo>
                  <a:lnTo>
                    <a:pt x="1" y="67"/>
                  </a:lnTo>
                  <a:cubicBezTo>
                    <a:pt x="1" y="167"/>
                    <a:pt x="34" y="201"/>
                    <a:pt x="101" y="267"/>
                  </a:cubicBezTo>
                  <a:cubicBezTo>
                    <a:pt x="167" y="334"/>
                    <a:pt x="201" y="401"/>
                    <a:pt x="301" y="434"/>
                  </a:cubicBezTo>
                  <a:cubicBezTo>
                    <a:pt x="468" y="434"/>
                    <a:pt x="601" y="267"/>
                    <a:pt x="501" y="101"/>
                  </a:cubicBezTo>
                  <a:cubicBezTo>
                    <a:pt x="501" y="67"/>
                    <a:pt x="468" y="34"/>
                    <a:pt x="468" y="34"/>
                  </a:cubicBezTo>
                  <a:lnTo>
                    <a:pt x="4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8"/>
            <p:cNvSpPr/>
            <p:nvPr/>
          </p:nvSpPr>
          <p:spPr>
            <a:xfrm rot="2700000">
              <a:off x="803009" y="3236302"/>
              <a:ext cx="1678" cy="3356"/>
            </a:xfrm>
            <a:custGeom>
              <a:avLst/>
              <a:gdLst/>
              <a:ahLst/>
              <a:cxnLst/>
              <a:rect l="l" t="t" r="r" b="b"/>
              <a:pathLst>
                <a:path w="34" h="68" extrusionOk="0">
                  <a:moveTo>
                    <a:pt x="0" y="1"/>
                  </a:moveTo>
                  <a:cubicBezTo>
                    <a:pt x="0" y="1"/>
                    <a:pt x="0" y="67"/>
                    <a:pt x="34" y="67"/>
                  </a:cubicBez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8"/>
            <p:cNvSpPr/>
            <p:nvPr/>
          </p:nvSpPr>
          <p:spPr>
            <a:xfrm rot="2700000">
              <a:off x="804031" y="3225226"/>
              <a:ext cx="6613" cy="11548"/>
            </a:xfrm>
            <a:custGeom>
              <a:avLst/>
              <a:gdLst/>
              <a:ahLst/>
              <a:cxnLst/>
              <a:rect l="l" t="t" r="r" b="b"/>
              <a:pathLst>
                <a:path w="134" h="234" extrusionOk="0">
                  <a:moveTo>
                    <a:pt x="0" y="0"/>
                  </a:moveTo>
                  <a:cubicBezTo>
                    <a:pt x="0" y="67"/>
                    <a:pt x="34" y="167"/>
                    <a:pt x="100" y="234"/>
                  </a:cubicBezTo>
                  <a:cubicBezTo>
                    <a:pt x="134" y="167"/>
                    <a:pt x="134" y="34"/>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8"/>
            <p:cNvSpPr/>
            <p:nvPr/>
          </p:nvSpPr>
          <p:spPr>
            <a:xfrm rot="2700000">
              <a:off x="802838" y="3224057"/>
              <a:ext cx="6663" cy="11548"/>
            </a:xfrm>
            <a:custGeom>
              <a:avLst/>
              <a:gdLst/>
              <a:ahLst/>
              <a:cxnLst/>
              <a:rect l="l" t="t" r="r" b="b"/>
              <a:pathLst>
                <a:path w="135" h="234" extrusionOk="0">
                  <a:moveTo>
                    <a:pt x="1" y="0"/>
                  </a:moveTo>
                  <a:lnTo>
                    <a:pt x="18" y="30"/>
                  </a:lnTo>
                  <a:lnTo>
                    <a:pt x="18" y="30"/>
                  </a:lnTo>
                  <a:cubicBezTo>
                    <a:pt x="14" y="18"/>
                    <a:pt x="8" y="7"/>
                    <a:pt x="1" y="0"/>
                  </a:cubicBezTo>
                  <a:close/>
                  <a:moveTo>
                    <a:pt x="18" y="30"/>
                  </a:moveTo>
                  <a:cubicBezTo>
                    <a:pt x="33" y="74"/>
                    <a:pt x="27" y="141"/>
                    <a:pt x="1" y="167"/>
                  </a:cubicBezTo>
                  <a:cubicBezTo>
                    <a:pt x="34" y="200"/>
                    <a:pt x="68" y="234"/>
                    <a:pt x="134" y="234"/>
                  </a:cubicBezTo>
                  <a:lnTo>
                    <a:pt x="18" y="3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8"/>
            <p:cNvSpPr/>
            <p:nvPr/>
          </p:nvSpPr>
          <p:spPr>
            <a:xfrm rot="2700000">
              <a:off x="785379" y="3225067"/>
              <a:ext cx="19840" cy="12634"/>
            </a:xfrm>
            <a:custGeom>
              <a:avLst/>
              <a:gdLst/>
              <a:ahLst/>
              <a:cxnLst/>
              <a:rect l="l" t="t" r="r" b="b"/>
              <a:pathLst>
                <a:path w="402" h="256" extrusionOk="0">
                  <a:moveTo>
                    <a:pt x="268" y="0"/>
                  </a:moveTo>
                  <a:cubicBezTo>
                    <a:pt x="268" y="33"/>
                    <a:pt x="168" y="67"/>
                    <a:pt x="134" y="167"/>
                  </a:cubicBezTo>
                  <a:cubicBezTo>
                    <a:pt x="101" y="167"/>
                    <a:pt x="68" y="167"/>
                    <a:pt x="1" y="200"/>
                  </a:cubicBezTo>
                  <a:cubicBezTo>
                    <a:pt x="68" y="200"/>
                    <a:pt x="68" y="234"/>
                    <a:pt x="101" y="234"/>
                  </a:cubicBezTo>
                  <a:cubicBezTo>
                    <a:pt x="132" y="249"/>
                    <a:pt x="161" y="256"/>
                    <a:pt x="189" y="256"/>
                  </a:cubicBezTo>
                  <a:cubicBezTo>
                    <a:pt x="279" y="256"/>
                    <a:pt x="350" y="185"/>
                    <a:pt x="401" y="133"/>
                  </a:cubicBezTo>
                  <a:lnTo>
                    <a:pt x="2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8"/>
            <p:cNvSpPr/>
            <p:nvPr/>
          </p:nvSpPr>
          <p:spPr>
            <a:xfrm rot="2700000">
              <a:off x="779119" y="3238493"/>
              <a:ext cx="9920" cy="8291"/>
            </a:xfrm>
            <a:custGeom>
              <a:avLst/>
              <a:gdLst/>
              <a:ahLst/>
              <a:cxnLst/>
              <a:rect l="l" t="t" r="r" b="b"/>
              <a:pathLst>
                <a:path w="201" h="168" extrusionOk="0">
                  <a:moveTo>
                    <a:pt x="0" y="1"/>
                  </a:moveTo>
                  <a:cubicBezTo>
                    <a:pt x="0" y="34"/>
                    <a:pt x="0" y="34"/>
                    <a:pt x="33" y="101"/>
                  </a:cubicBezTo>
                  <a:cubicBezTo>
                    <a:pt x="67" y="134"/>
                    <a:pt x="167" y="168"/>
                    <a:pt x="200" y="168"/>
                  </a:cubicBezTo>
                  <a:cubicBezTo>
                    <a:pt x="133" y="134"/>
                    <a:pt x="67" y="10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8"/>
            <p:cNvSpPr/>
            <p:nvPr/>
          </p:nvSpPr>
          <p:spPr>
            <a:xfrm rot="2700000">
              <a:off x="794065" y="3212749"/>
              <a:ext cx="14855" cy="13226"/>
            </a:xfrm>
            <a:custGeom>
              <a:avLst/>
              <a:gdLst/>
              <a:ahLst/>
              <a:cxnLst/>
              <a:rect l="l" t="t" r="r" b="b"/>
              <a:pathLst>
                <a:path w="301" h="268" extrusionOk="0">
                  <a:moveTo>
                    <a:pt x="1" y="0"/>
                  </a:moveTo>
                  <a:cubicBezTo>
                    <a:pt x="101" y="100"/>
                    <a:pt x="201" y="167"/>
                    <a:pt x="301" y="267"/>
                  </a:cubicBezTo>
                  <a:lnTo>
                    <a:pt x="301" y="100"/>
                  </a:lnTo>
                  <a:cubicBezTo>
                    <a:pt x="201" y="67"/>
                    <a:pt x="134" y="0"/>
                    <a:pt x="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8"/>
            <p:cNvSpPr/>
            <p:nvPr/>
          </p:nvSpPr>
          <p:spPr>
            <a:xfrm rot="2700000">
              <a:off x="799172" y="3212594"/>
              <a:ext cx="13226" cy="7255"/>
            </a:xfrm>
            <a:custGeom>
              <a:avLst/>
              <a:gdLst/>
              <a:ahLst/>
              <a:cxnLst/>
              <a:rect l="l" t="t" r="r" b="b"/>
              <a:pathLst>
                <a:path w="268" h="147" extrusionOk="0">
                  <a:moveTo>
                    <a:pt x="85" y="1"/>
                  </a:moveTo>
                  <a:cubicBezTo>
                    <a:pt x="60" y="1"/>
                    <a:pt x="32" y="5"/>
                    <a:pt x="1" y="13"/>
                  </a:cubicBezTo>
                  <a:lnTo>
                    <a:pt x="268" y="146"/>
                  </a:lnTo>
                  <a:cubicBezTo>
                    <a:pt x="217" y="44"/>
                    <a:pt x="166" y="1"/>
                    <a:pt x="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8"/>
            <p:cNvSpPr/>
            <p:nvPr/>
          </p:nvSpPr>
          <p:spPr>
            <a:xfrm rot="2700000">
              <a:off x="791762" y="3210117"/>
              <a:ext cx="14855" cy="23097"/>
            </a:xfrm>
            <a:custGeom>
              <a:avLst/>
              <a:gdLst/>
              <a:ahLst/>
              <a:cxnLst/>
              <a:rect l="l" t="t" r="r" b="b"/>
              <a:pathLst>
                <a:path w="301" h="468" extrusionOk="0">
                  <a:moveTo>
                    <a:pt x="1" y="1"/>
                  </a:moveTo>
                  <a:cubicBezTo>
                    <a:pt x="34" y="101"/>
                    <a:pt x="34" y="168"/>
                    <a:pt x="67" y="268"/>
                  </a:cubicBezTo>
                  <a:cubicBezTo>
                    <a:pt x="134" y="334"/>
                    <a:pt x="67" y="434"/>
                    <a:pt x="34" y="468"/>
                  </a:cubicBezTo>
                  <a:cubicBezTo>
                    <a:pt x="101" y="468"/>
                    <a:pt x="134" y="434"/>
                    <a:pt x="167" y="434"/>
                  </a:cubicBezTo>
                  <a:lnTo>
                    <a:pt x="301" y="301"/>
                  </a:lnTo>
                  <a:cubicBezTo>
                    <a:pt x="201" y="201"/>
                    <a:pt x="101" y="134"/>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8"/>
            <p:cNvSpPr/>
            <p:nvPr/>
          </p:nvSpPr>
          <p:spPr>
            <a:xfrm rot="2700000">
              <a:off x="778501" y="3224278"/>
              <a:ext cx="9969" cy="9920"/>
            </a:xfrm>
            <a:custGeom>
              <a:avLst/>
              <a:gdLst/>
              <a:ahLst/>
              <a:cxnLst/>
              <a:rect l="l" t="t" r="r" b="b"/>
              <a:pathLst>
                <a:path w="202" h="201" extrusionOk="0">
                  <a:moveTo>
                    <a:pt x="68" y="1"/>
                  </a:moveTo>
                  <a:cubicBezTo>
                    <a:pt x="68" y="34"/>
                    <a:pt x="34" y="34"/>
                    <a:pt x="1" y="34"/>
                  </a:cubicBezTo>
                  <a:cubicBezTo>
                    <a:pt x="68" y="68"/>
                    <a:pt x="101" y="168"/>
                    <a:pt x="201" y="201"/>
                  </a:cubicBezTo>
                  <a:cubicBezTo>
                    <a:pt x="168" y="168"/>
                    <a:pt x="101" y="68"/>
                    <a:pt x="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8"/>
            <p:cNvSpPr/>
            <p:nvPr/>
          </p:nvSpPr>
          <p:spPr>
            <a:xfrm rot="2700000">
              <a:off x="786766" y="3206332"/>
              <a:ext cx="13226" cy="21419"/>
            </a:xfrm>
            <a:custGeom>
              <a:avLst/>
              <a:gdLst/>
              <a:ahLst/>
              <a:cxnLst/>
              <a:rect l="l" t="t" r="r" b="b"/>
              <a:pathLst>
                <a:path w="268" h="434" extrusionOk="0">
                  <a:moveTo>
                    <a:pt x="134" y="0"/>
                  </a:moveTo>
                  <a:cubicBezTo>
                    <a:pt x="100" y="0"/>
                    <a:pt x="67" y="67"/>
                    <a:pt x="0" y="67"/>
                  </a:cubicBezTo>
                  <a:lnTo>
                    <a:pt x="134" y="434"/>
                  </a:lnTo>
                  <a:lnTo>
                    <a:pt x="167" y="434"/>
                  </a:lnTo>
                  <a:cubicBezTo>
                    <a:pt x="234" y="400"/>
                    <a:pt x="267" y="300"/>
                    <a:pt x="234" y="234"/>
                  </a:cubicBezTo>
                  <a:cubicBezTo>
                    <a:pt x="167" y="134"/>
                    <a:pt x="167" y="67"/>
                    <a:pt x="1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8"/>
            <p:cNvSpPr/>
            <p:nvPr/>
          </p:nvSpPr>
          <p:spPr>
            <a:xfrm rot="2700000">
              <a:off x="786933" y="3225706"/>
              <a:ext cx="49" cy="49"/>
            </a:xfrm>
            <a:custGeom>
              <a:avLst/>
              <a:gdLst/>
              <a:ahLst/>
              <a:cxnLst/>
              <a:rect l="l" t="t" r="r" b="b"/>
              <a:pathLst>
                <a:path w="1" h="1" extrusionOk="0">
                  <a:moveTo>
                    <a:pt x="1" y="1"/>
                  </a:moveTo>
                  <a:lnTo>
                    <a:pt x="1" y="1"/>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8"/>
            <p:cNvSpPr/>
            <p:nvPr/>
          </p:nvSpPr>
          <p:spPr>
            <a:xfrm rot="2700000">
              <a:off x="800450" y="3208258"/>
              <a:ext cx="3307" cy="49"/>
            </a:xfrm>
            <a:custGeom>
              <a:avLst/>
              <a:gdLst/>
              <a:ahLst/>
              <a:cxnLst/>
              <a:rect l="l" t="t" r="r" b="b"/>
              <a:pathLst>
                <a:path w="67" h="1" extrusionOk="0">
                  <a:moveTo>
                    <a:pt x="67" y="1"/>
                  </a:moveTo>
                  <a:cubicBezTo>
                    <a:pt x="67" y="1"/>
                    <a:pt x="34" y="1"/>
                    <a:pt x="67" y="1"/>
                  </a:cubicBezTo>
                  <a:lnTo>
                    <a:pt x="0" y="1"/>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8"/>
            <p:cNvSpPr/>
            <p:nvPr/>
          </p:nvSpPr>
          <p:spPr>
            <a:xfrm rot="2700000">
              <a:off x="785543" y="3225131"/>
              <a:ext cx="1678" cy="49"/>
            </a:xfrm>
            <a:custGeom>
              <a:avLst/>
              <a:gdLst/>
              <a:ahLst/>
              <a:cxnLst/>
              <a:rect l="l" t="t" r="r" b="b"/>
              <a:pathLst>
                <a:path w="34" h="1" extrusionOk="0">
                  <a:moveTo>
                    <a:pt x="34" y="1"/>
                  </a:moveTo>
                  <a:lnTo>
                    <a:pt x="34" y="1"/>
                  </a:lnTo>
                  <a:cubicBezTo>
                    <a:pt x="1" y="1"/>
                    <a:pt x="1" y="1"/>
                    <a:pt x="34" y="1"/>
                  </a:cubicBezTo>
                  <a:cubicBezTo>
                    <a:pt x="1" y="1"/>
                    <a:pt x="34" y="1"/>
                    <a:pt x="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8"/>
            <p:cNvSpPr/>
            <p:nvPr/>
          </p:nvSpPr>
          <p:spPr>
            <a:xfrm rot="2700000">
              <a:off x="785543" y="3225131"/>
              <a:ext cx="1678" cy="49"/>
            </a:xfrm>
            <a:custGeom>
              <a:avLst/>
              <a:gdLst/>
              <a:ahLst/>
              <a:cxnLst/>
              <a:rect l="l" t="t" r="r" b="b"/>
              <a:pathLst>
                <a:path w="34" h="1" extrusionOk="0">
                  <a:moveTo>
                    <a:pt x="34" y="1"/>
                  </a:moveTo>
                  <a:cubicBezTo>
                    <a:pt x="34" y="1"/>
                    <a:pt x="1" y="1"/>
                    <a:pt x="34" y="1"/>
                  </a:cubicBezTo>
                  <a:cubicBezTo>
                    <a:pt x="1" y="1"/>
                    <a:pt x="1" y="1"/>
                    <a:pt x="34" y="1"/>
                  </a:cubicBezTo>
                  <a:cubicBezTo>
                    <a:pt x="1" y="1"/>
                    <a:pt x="34" y="1"/>
                    <a:pt x="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8"/>
            <p:cNvSpPr/>
            <p:nvPr/>
          </p:nvSpPr>
          <p:spPr>
            <a:xfrm rot="2700000">
              <a:off x="782366" y="3223140"/>
              <a:ext cx="3356" cy="1727"/>
            </a:xfrm>
            <a:custGeom>
              <a:avLst/>
              <a:gdLst/>
              <a:ahLst/>
              <a:cxnLst/>
              <a:rect l="l" t="t" r="r" b="b"/>
              <a:pathLst>
                <a:path w="68" h="35" extrusionOk="0">
                  <a:moveTo>
                    <a:pt x="68" y="1"/>
                  </a:moveTo>
                  <a:cubicBezTo>
                    <a:pt x="68" y="1"/>
                    <a:pt x="34" y="1"/>
                    <a:pt x="1" y="34"/>
                  </a:cubicBezTo>
                  <a:cubicBezTo>
                    <a:pt x="34" y="34"/>
                    <a:pt x="34" y="34"/>
                    <a:pt x="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8"/>
            <p:cNvSpPr/>
            <p:nvPr/>
          </p:nvSpPr>
          <p:spPr>
            <a:xfrm rot="2700000">
              <a:off x="777694" y="3214641"/>
              <a:ext cx="11548" cy="8291"/>
            </a:xfrm>
            <a:custGeom>
              <a:avLst/>
              <a:gdLst/>
              <a:ahLst/>
              <a:cxnLst/>
              <a:rect l="l" t="t" r="r" b="b"/>
              <a:pathLst>
                <a:path w="234" h="168" extrusionOk="0">
                  <a:moveTo>
                    <a:pt x="0" y="0"/>
                  </a:moveTo>
                  <a:lnTo>
                    <a:pt x="167" y="167"/>
                  </a:lnTo>
                  <a:cubicBezTo>
                    <a:pt x="200" y="134"/>
                    <a:pt x="200" y="134"/>
                    <a:pt x="234" y="134"/>
                  </a:cubicBez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8"/>
            <p:cNvSpPr/>
            <p:nvPr/>
          </p:nvSpPr>
          <p:spPr>
            <a:xfrm rot="2700000">
              <a:off x="802079" y="3208258"/>
              <a:ext cx="49" cy="49"/>
            </a:xfrm>
            <a:custGeom>
              <a:avLst/>
              <a:gdLst/>
              <a:ahLst/>
              <a:cxnLst/>
              <a:rect l="l" t="t" r="r" b="b"/>
              <a:pathLst>
                <a:path w="1" h="1" extrusionOk="0">
                  <a:moveTo>
                    <a:pt x="1" y="1"/>
                  </a:moveTo>
                  <a:lnTo>
                    <a:pt x="1" y="1"/>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8"/>
            <p:cNvSpPr/>
            <p:nvPr/>
          </p:nvSpPr>
          <p:spPr>
            <a:xfrm rot="2700000">
              <a:off x="794113" y="3202655"/>
              <a:ext cx="6663" cy="6613"/>
            </a:xfrm>
            <a:custGeom>
              <a:avLst/>
              <a:gdLst/>
              <a:ahLst/>
              <a:cxnLst/>
              <a:rect l="l" t="t" r="r" b="b"/>
              <a:pathLst>
                <a:path w="135" h="134" extrusionOk="0">
                  <a:moveTo>
                    <a:pt x="1" y="0"/>
                  </a:moveTo>
                  <a:cubicBezTo>
                    <a:pt x="1" y="34"/>
                    <a:pt x="34" y="67"/>
                    <a:pt x="34" y="134"/>
                  </a:cubicBezTo>
                  <a:lnTo>
                    <a:pt x="134" y="34"/>
                  </a:lnTo>
                  <a:cubicBezTo>
                    <a:pt x="101" y="0"/>
                    <a:pt x="34" y="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8"/>
            <p:cNvSpPr/>
            <p:nvPr/>
          </p:nvSpPr>
          <p:spPr>
            <a:xfrm rot="2700000">
              <a:off x="801503" y="3205716"/>
              <a:ext cx="49" cy="1678"/>
            </a:xfrm>
            <a:custGeom>
              <a:avLst/>
              <a:gdLst/>
              <a:ahLst/>
              <a:cxnLst/>
              <a:rect l="l" t="t" r="r" b="b"/>
              <a:pathLst>
                <a:path w="1" h="34" extrusionOk="0">
                  <a:moveTo>
                    <a:pt x="0" y="0"/>
                  </a:moveTo>
                  <a:cubicBezTo>
                    <a:pt x="0" y="34"/>
                    <a:pt x="0" y="34"/>
                    <a:pt x="0" y="0"/>
                  </a:cubicBezTo>
                  <a:cubicBezTo>
                    <a:pt x="0" y="34"/>
                    <a:pt x="0" y="34"/>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8"/>
            <p:cNvSpPr/>
            <p:nvPr/>
          </p:nvSpPr>
          <p:spPr>
            <a:xfrm rot="2700000">
              <a:off x="802617" y="3184758"/>
              <a:ext cx="8291" cy="21468"/>
            </a:xfrm>
            <a:custGeom>
              <a:avLst/>
              <a:gdLst/>
              <a:ahLst/>
              <a:cxnLst/>
              <a:rect l="l" t="t" r="r" b="b"/>
              <a:pathLst>
                <a:path w="168" h="435" extrusionOk="0">
                  <a:moveTo>
                    <a:pt x="0" y="1"/>
                  </a:moveTo>
                  <a:cubicBezTo>
                    <a:pt x="0" y="101"/>
                    <a:pt x="0" y="234"/>
                    <a:pt x="34" y="301"/>
                  </a:cubicBezTo>
                  <a:lnTo>
                    <a:pt x="167" y="434"/>
                  </a:lnTo>
                  <a:cubicBezTo>
                    <a:pt x="134" y="301"/>
                    <a:pt x="34" y="168"/>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8"/>
            <p:cNvSpPr/>
            <p:nvPr/>
          </p:nvSpPr>
          <p:spPr>
            <a:xfrm rot="2700000">
              <a:off x="798755" y="3198014"/>
              <a:ext cx="6663" cy="6613"/>
            </a:xfrm>
            <a:custGeom>
              <a:avLst/>
              <a:gdLst/>
              <a:ahLst/>
              <a:cxnLst/>
              <a:rect l="l" t="t" r="r" b="b"/>
              <a:pathLst>
                <a:path w="135" h="134" extrusionOk="0">
                  <a:moveTo>
                    <a:pt x="1" y="0"/>
                  </a:moveTo>
                  <a:lnTo>
                    <a:pt x="1" y="67"/>
                  </a:lnTo>
                  <a:cubicBezTo>
                    <a:pt x="14" y="67"/>
                    <a:pt x="33" y="77"/>
                    <a:pt x="53" y="90"/>
                  </a:cubicBezTo>
                  <a:lnTo>
                    <a:pt x="53" y="90"/>
                  </a:lnTo>
                  <a:cubicBezTo>
                    <a:pt x="33" y="69"/>
                    <a:pt x="14" y="40"/>
                    <a:pt x="1" y="0"/>
                  </a:cubicBezTo>
                  <a:close/>
                  <a:moveTo>
                    <a:pt x="53" y="90"/>
                  </a:moveTo>
                  <a:cubicBezTo>
                    <a:pt x="82" y="121"/>
                    <a:pt x="114" y="133"/>
                    <a:pt x="134" y="133"/>
                  </a:cubicBezTo>
                  <a:cubicBezTo>
                    <a:pt x="114" y="133"/>
                    <a:pt x="82" y="109"/>
                    <a:pt x="53" y="9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8"/>
            <p:cNvSpPr/>
            <p:nvPr/>
          </p:nvSpPr>
          <p:spPr>
            <a:xfrm rot="2700000">
              <a:off x="880143" y="2797904"/>
              <a:ext cx="261470" cy="489824"/>
            </a:xfrm>
            <a:custGeom>
              <a:avLst/>
              <a:gdLst/>
              <a:ahLst/>
              <a:cxnLst/>
              <a:rect l="l" t="t" r="r" b="b"/>
              <a:pathLst>
                <a:path w="5298" h="9925" extrusionOk="0">
                  <a:moveTo>
                    <a:pt x="1277" y="0"/>
                  </a:moveTo>
                  <a:cubicBezTo>
                    <a:pt x="1" y="0"/>
                    <a:pt x="31" y="3253"/>
                    <a:pt x="61" y="4087"/>
                  </a:cubicBezTo>
                  <a:cubicBezTo>
                    <a:pt x="61" y="4921"/>
                    <a:pt x="127" y="5688"/>
                    <a:pt x="327" y="6489"/>
                  </a:cubicBezTo>
                  <a:cubicBezTo>
                    <a:pt x="661" y="7690"/>
                    <a:pt x="1261" y="8790"/>
                    <a:pt x="1828" y="9925"/>
                  </a:cubicBezTo>
                  <a:cubicBezTo>
                    <a:pt x="1495" y="6656"/>
                    <a:pt x="5298" y="2086"/>
                    <a:pt x="1795" y="151"/>
                  </a:cubicBezTo>
                  <a:cubicBezTo>
                    <a:pt x="1602" y="47"/>
                    <a:pt x="1430" y="0"/>
                    <a:pt x="12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8"/>
            <p:cNvSpPr/>
            <p:nvPr/>
          </p:nvSpPr>
          <p:spPr>
            <a:xfrm rot="2700000">
              <a:off x="782257" y="3223403"/>
              <a:ext cx="49" cy="49"/>
            </a:xfrm>
            <a:custGeom>
              <a:avLst/>
              <a:gdLst/>
              <a:ahLst/>
              <a:cxnLst/>
              <a:rect l="l" t="t" r="r" b="b"/>
              <a:pathLst>
                <a:path w="1" h="1" extrusionOk="0">
                  <a:moveTo>
                    <a:pt x="1" y="0"/>
                  </a:moveTo>
                  <a:lnTo>
                    <a:pt x="1" y="0"/>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8"/>
            <p:cNvSpPr/>
            <p:nvPr/>
          </p:nvSpPr>
          <p:spPr>
            <a:xfrm rot="2700000">
              <a:off x="375861" y="3012428"/>
              <a:ext cx="431341" cy="193561"/>
            </a:xfrm>
            <a:custGeom>
              <a:avLst/>
              <a:gdLst/>
              <a:ahLst/>
              <a:cxnLst/>
              <a:rect l="l" t="t" r="r" b="b"/>
              <a:pathLst>
                <a:path w="8740" h="3922" extrusionOk="0">
                  <a:moveTo>
                    <a:pt x="6351" y="1"/>
                  </a:moveTo>
                  <a:cubicBezTo>
                    <a:pt x="5601" y="1"/>
                    <a:pt x="4867" y="71"/>
                    <a:pt x="4237" y="130"/>
                  </a:cubicBezTo>
                  <a:cubicBezTo>
                    <a:pt x="2969" y="230"/>
                    <a:pt x="634" y="464"/>
                    <a:pt x="167" y="1898"/>
                  </a:cubicBezTo>
                  <a:cubicBezTo>
                    <a:pt x="0" y="2499"/>
                    <a:pt x="434" y="3166"/>
                    <a:pt x="834" y="3533"/>
                  </a:cubicBezTo>
                  <a:cubicBezTo>
                    <a:pt x="1172" y="3817"/>
                    <a:pt x="1586" y="3922"/>
                    <a:pt x="2015" y="3922"/>
                  </a:cubicBezTo>
                  <a:cubicBezTo>
                    <a:pt x="2391" y="3922"/>
                    <a:pt x="2778" y="3842"/>
                    <a:pt x="3136" y="3733"/>
                  </a:cubicBezTo>
                  <a:cubicBezTo>
                    <a:pt x="5237" y="3199"/>
                    <a:pt x="6805" y="1698"/>
                    <a:pt x="8740" y="864"/>
                  </a:cubicBezTo>
                  <a:cubicBezTo>
                    <a:pt x="8640" y="864"/>
                    <a:pt x="8506" y="831"/>
                    <a:pt x="8506" y="697"/>
                  </a:cubicBezTo>
                  <a:cubicBezTo>
                    <a:pt x="8473" y="697"/>
                    <a:pt x="8473" y="664"/>
                    <a:pt x="8473" y="664"/>
                  </a:cubicBezTo>
                  <a:cubicBezTo>
                    <a:pt x="8406" y="664"/>
                    <a:pt x="8340" y="631"/>
                    <a:pt x="8273" y="631"/>
                  </a:cubicBezTo>
                  <a:cubicBezTo>
                    <a:pt x="7072" y="1198"/>
                    <a:pt x="5971" y="2032"/>
                    <a:pt x="4804" y="2632"/>
                  </a:cubicBezTo>
                  <a:cubicBezTo>
                    <a:pt x="3970" y="3032"/>
                    <a:pt x="3103" y="3399"/>
                    <a:pt x="2169" y="3499"/>
                  </a:cubicBezTo>
                  <a:cubicBezTo>
                    <a:pt x="2130" y="3503"/>
                    <a:pt x="2090" y="3504"/>
                    <a:pt x="2051" y="3504"/>
                  </a:cubicBezTo>
                  <a:cubicBezTo>
                    <a:pt x="1306" y="3504"/>
                    <a:pt x="442" y="2918"/>
                    <a:pt x="601" y="2032"/>
                  </a:cubicBezTo>
                  <a:cubicBezTo>
                    <a:pt x="834" y="731"/>
                    <a:pt x="3670" y="631"/>
                    <a:pt x="4637" y="531"/>
                  </a:cubicBezTo>
                  <a:cubicBezTo>
                    <a:pt x="5177" y="496"/>
                    <a:pt x="5835" y="443"/>
                    <a:pt x="6502" y="443"/>
                  </a:cubicBezTo>
                  <a:cubicBezTo>
                    <a:pt x="7113" y="443"/>
                    <a:pt x="7731" y="487"/>
                    <a:pt x="8273" y="631"/>
                  </a:cubicBezTo>
                  <a:cubicBezTo>
                    <a:pt x="8306" y="631"/>
                    <a:pt x="8340" y="564"/>
                    <a:pt x="8406" y="564"/>
                  </a:cubicBezTo>
                  <a:cubicBezTo>
                    <a:pt x="8240" y="397"/>
                    <a:pt x="8073" y="264"/>
                    <a:pt x="7906" y="130"/>
                  </a:cubicBezTo>
                  <a:cubicBezTo>
                    <a:pt x="7400" y="35"/>
                    <a:pt x="6872" y="1"/>
                    <a:pt x="63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8"/>
            <p:cNvSpPr/>
            <p:nvPr/>
          </p:nvSpPr>
          <p:spPr>
            <a:xfrm rot="2700000">
              <a:off x="773966" y="3211727"/>
              <a:ext cx="13177" cy="8291"/>
            </a:xfrm>
            <a:custGeom>
              <a:avLst/>
              <a:gdLst/>
              <a:ahLst/>
              <a:cxnLst/>
              <a:rect l="l" t="t" r="r" b="b"/>
              <a:pathLst>
                <a:path w="267" h="168" extrusionOk="0">
                  <a:moveTo>
                    <a:pt x="0" y="0"/>
                  </a:moveTo>
                  <a:cubicBezTo>
                    <a:pt x="33" y="0"/>
                    <a:pt x="33" y="34"/>
                    <a:pt x="33" y="34"/>
                  </a:cubicBezTo>
                  <a:cubicBezTo>
                    <a:pt x="100" y="134"/>
                    <a:pt x="167" y="167"/>
                    <a:pt x="267" y="167"/>
                  </a:cubicBezTo>
                  <a:cubicBezTo>
                    <a:pt x="200" y="134"/>
                    <a:pt x="133" y="34"/>
                    <a:pt x="100" y="34"/>
                  </a:cubicBezTo>
                  <a:cubicBezTo>
                    <a:pt x="33" y="0"/>
                    <a:pt x="33"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8"/>
            <p:cNvSpPr/>
            <p:nvPr/>
          </p:nvSpPr>
          <p:spPr>
            <a:xfrm rot="2700000">
              <a:off x="775335" y="3202115"/>
              <a:ext cx="19790" cy="18162"/>
            </a:xfrm>
            <a:custGeom>
              <a:avLst/>
              <a:gdLst/>
              <a:ahLst/>
              <a:cxnLst/>
              <a:rect l="l" t="t" r="r" b="b"/>
              <a:pathLst>
                <a:path w="401" h="368" extrusionOk="0">
                  <a:moveTo>
                    <a:pt x="267" y="1"/>
                  </a:moveTo>
                  <a:cubicBezTo>
                    <a:pt x="200" y="34"/>
                    <a:pt x="100" y="34"/>
                    <a:pt x="0" y="168"/>
                  </a:cubicBezTo>
                  <a:cubicBezTo>
                    <a:pt x="34" y="168"/>
                    <a:pt x="34" y="201"/>
                    <a:pt x="34" y="201"/>
                  </a:cubicBezTo>
                  <a:cubicBezTo>
                    <a:pt x="67" y="234"/>
                    <a:pt x="100" y="234"/>
                    <a:pt x="167" y="268"/>
                  </a:cubicBezTo>
                  <a:cubicBezTo>
                    <a:pt x="234" y="268"/>
                    <a:pt x="334" y="301"/>
                    <a:pt x="401" y="368"/>
                  </a:cubicBezTo>
                  <a:lnTo>
                    <a:pt x="26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8"/>
            <p:cNvSpPr/>
            <p:nvPr/>
          </p:nvSpPr>
          <p:spPr>
            <a:xfrm rot="2700000">
              <a:off x="781121" y="3186987"/>
              <a:ext cx="19840" cy="18162"/>
            </a:xfrm>
            <a:custGeom>
              <a:avLst/>
              <a:gdLst/>
              <a:ahLst/>
              <a:cxnLst/>
              <a:rect l="l" t="t" r="r" b="b"/>
              <a:pathLst>
                <a:path w="402" h="368" extrusionOk="0">
                  <a:moveTo>
                    <a:pt x="1" y="1"/>
                  </a:moveTo>
                  <a:lnTo>
                    <a:pt x="1" y="1"/>
                  </a:lnTo>
                  <a:cubicBezTo>
                    <a:pt x="34" y="134"/>
                    <a:pt x="134" y="234"/>
                    <a:pt x="168" y="368"/>
                  </a:cubicBezTo>
                  <a:lnTo>
                    <a:pt x="401" y="234"/>
                  </a:lnTo>
                  <a:cubicBezTo>
                    <a:pt x="368" y="201"/>
                    <a:pt x="368" y="167"/>
                    <a:pt x="368" y="134"/>
                  </a:cubicBez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8"/>
            <p:cNvSpPr/>
            <p:nvPr/>
          </p:nvSpPr>
          <p:spPr>
            <a:xfrm rot="2700000">
              <a:off x="781537" y="3160110"/>
              <a:ext cx="32967" cy="34645"/>
            </a:xfrm>
            <a:custGeom>
              <a:avLst/>
              <a:gdLst/>
              <a:ahLst/>
              <a:cxnLst/>
              <a:rect l="l" t="t" r="r" b="b"/>
              <a:pathLst>
                <a:path w="668" h="702" extrusionOk="0">
                  <a:moveTo>
                    <a:pt x="1" y="1"/>
                  </a:moveTo>
                  <a:lnTo>
                    <a:pt x="1" y="1"/>
                  </a:lnTo>
                  <a:cubicBezTo>
                    <a:pt x="134" y="201"/>
                    <a:pt x="201" y="368"/>
                    <a:pt x="301" y="568"/>
                  </a:cubicBezTo>
                  <a:lnTo>
                    <a:pt x="668" y="701"/>
                  </a:lnTo>
                  <a:lnTo>
                    <a:pt x="668" y="601"/>
                  </a:lnTo>
                  <a:cubicBezTo>
                    <a:pt x="468" y="401"/>
                    <a:pt x="201" y="20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8"/>
            <p:cNvSpPr/>
            <p:nvPr/>
          </p:nvSpPr>
          <p:spPr>
            <a:xfrm rot="2700000">
              <a:off x="778985" y="3203800"/>
              <a:ext cx="6663" cy="6663"/>
            </a:xfrm>
            <a:custGeom>
              <a:avLst/>
              <a:gdLst/>
              <a:ahLst/>
              <a:cxnLst/>
              <a:rect l="l" t="t" r="r" b="b"/>
              <a:pathLst>
                <a:path w="135" h="135" extrusionOk="0">
                  <a:moveTo>
                    <a:pt x="1" y="1"/>
                  </a:moveTo>
                  <a:cubicBezTo>
                    <a:pt x="1" y="68"/>
                    <a:pt x="34" y="68"/>
                    <a:pt x="34" y="101"/>
                  </a:cubicBezTo>
                  <a:cubicBezTo>
                    <a:pt x="67" y="134"/>
                    <a:pt x="67" y="134"/>
                    <a:pt x="134" y="134"/>
                  </a:cubicBezTo>
                  <a:cubicBezTo>
                    <a:pt x="67" y="101"/>
                    <a:pt x="34" y="10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8"/>
            <p:cNvSpPr/>
            <p:nvPr/>
          </p:nvSpPr>
          <p:spPr>
            <a:xfrm rot="2700000">
              <a:off x="772376" y="3199857"/>
              <a:ext cx="9969" cy="5824"/>
            </a:xfrm>
            <a:custGeom>
              <a:avLst/>
              <a:gdLst/>
              <a:ahLst/>
              <a:cxnLst/>
              <a:rect l="l" t="t" r="r" b="b"/>
              <a:pathLst>
                <a:path w="202" h="118" extrusionOk="0">
                  <a:moveTo>
                    <a:pt x="151" y="1"/>
                  </a:moveTo>
                  <a:cubicBezTo>
                    <a:pt x="143" y="1"/>
                    <a:pt x="134" y="17"/>
                    <a:pt x="134" y="51"/>
                  </a:cubicBezTo>
                  <a:cubicBezTo>
                    <a:pt x="68" y="51"/>
                    <a:pt x="34" y="84"/>
                    <a:pt x="1" y="84"/>
                  </a:cubicBezTo>
                  <a:cubicBezTo>
                    <a:pt x="68" y="84"/>
                    <a:pt x="134" y="84"/>
                    <a:pt x="201" y="117"/>
                  </a:cubicBezTo>
                  <a:cubicBezTo>
                    <a:pt x="201" y="84"/>
                    <a:pt x="168" y="84"/>
                    <a:pt x="168" y="51"/>
                  </a:cubicBezTo>
                  <a:cubicBezTo>
                    <a:pt x="168" y="17"/>
                    <a:pt x="159" y="1"/>
                    <a:pt x="1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8"/>
            <p:cNvSpPr/>
            <p:nvPr/>
          </p:nvSpPr>
          <p:spPr>
            <a:xfrm rot="2700000">
              <a:off x="781232" y="3201057"/>
              <a:ext cx="3356" cy="1678"/>
            </a:xfrm>
            <a:custGeom>
              <a:avLst/>
              <a:gdLst/>
              <a:ahLst/>
              <a:cxnLst/>
              <a:rect l="l" t="t" r="r" b="b"/>
              <a:pathLst>
                <a:path w="68" h="34" extrusionOk="0">
                  <a:moveTo>
                    <a:pt x="34" y="1"/>
                  </a:moveTo>
                  <a:cubicBezTo>
                    <a:pt x="11" y="1"/>
                    <a:pt x="4" y="15"/>
                    <a:pt x="11" y="15"/>
                  </a:cubicBezTo>
                  <a:cubicBezTo>
                    <a:pt x="15" y="15"/>
                    <a:pt x="23" y="12"/>
                    <a:pt x="34" y="1"/>
                  </a:cubicBezTo>
                  <a:lnTo>
                    <a:pt x="34" y="1"/>
                  </a:lnTo>
                  <a:cubicBezTo>
                    <a:pt x="0" y="34"/>
                    <a:pt x="34" y="34"/>
                    <a:pt x="67" y="34"/>
                  </a:cubicBezTo>
                  <a:cubicBezTo>
                    <a:pt x="34" y="34"/>
                    <a:pt x="34" y="1"/>
                    <a:pt x="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8"/>
            <p:cNvSpPr/>
            <p:nvPr/>
          </p:nvSpPr>
          <p:spPr>
            <a:xfrm rot="2700000">
              <a:off x="769099" y="3175595"/>
              <a:ext cx="24726" cy="20531"/>
            </a:xfrm>
            <a:custGeom>
              <a:avLst/>
              <a:gdLst/>
              <a:ahLst/>
              <a:cxnLst/>
              <a:rect l="l" t="t" r="r" b="b"/>
              <a:pathLst>
                <a:path w="501" h="416" extrusionOk="0">
                  <a:moveTo>
                    <a:pt x="0" y="0"/>
                  </a:moveTo>
                  <a:cubicBezTo>
                    <a:pt x="167" y="100"/>
                    <a:pt x="267" y="267"/>
                    <a:pt x="501" y="401"/>
                  </a:cubicBezTo>
                  <a:cubicBezTo>
                    <a:pt x="467" y="267"/>
                    <a:pt x="367" y="200"/>
                    <a:pt x="334" y="67"/>
                  </a:cubicBezTo>
                  <a:cubicBezTo>
                    <a:pt x="234" y="34"/>
                    <a:pt x="134" y="0"/>
                    <a:pt x="0" y="0"/>
                  </a:cubicBezTo>
                  <a:close/>
                  <a:moveTo>
                    <a:pt x="501" y="401"/>
                  </a:moveTo>
                  <a:cubicBezTo>
                    <a:pt x="478" y="401"/>
                    <a:pt x="471" y="415"/>
                    <a:pt x="478" y="415"/>
                  </a:cubicBezTo>
                  <a:cubicBezTo>
                    <a:pt x="482" y="415"/>
                    <a:pt x="490" y="412"/>
                    <a:pt x="501" y="401"/>
                  </a:cubicBezTo>
                  <a:lnTo>
                    <a:pt x="501" y="401"/>
                  </a:lnTo>
                  <a:cubicBezTo>
                    <a:pt x="501" y="401"/>
                    <a:pt x="501" y="401"/>
                    <a:pt x="501" y="40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8"/>
            <p:cNvSpPr/>
            <p:nvPr/>
          </p:nvSpPr>
          <p:spPr>
            <a:xfrm rot="2700000">
              <a:off x="687662" y="2876684"/>
              <a:ext cx="228848" cy="265122"/>
            </a:xfrm>
            <a:custGeom>
              <a:avLst/>
              <a:gdLst/>
              <a:ahLst/>
              <a:cxnLst/>
              <a:rect l="l" t="t" r="r" b="b"/>
              <a:pathLst>
                <a:path w="4637" h="5372" extrusionOk="0">
                  <a:moveTo>
                    <a:pt x="0" y="1"/>
                  </a:moveTo>
                  <a:cubicBezTo>
                    <a:pt x="0" y="134"/>
                    <a:pt x="0" y="234"/>
                    <a:pt x="34" y="367"/>
                  </a:cubicBezTo>
                  <a:cubicBezTo>
                    <a:pt x="34" y="468"/>
                    <a:pt x="34" y="501"/>
                    <a:pt x="0" y="534"/>
                  </a:cubicBezTo>
                  <a:cubicBezTo>
                    <a:pt x="267" y="668"/>
                    <a:pt x="467" y="801"/>
                    <a:pt x="667" y="968"/>
                  </a:cubicBezTo>
                  <a:cubicBezTo>
                    <a:pt x="801" y="1068"/>
                    <a:pt x="667" y="1301"/>
                    <a:pt x="501" y="1301"/>
                  </a:cubicBezTo>
                  <a:cubicBezTo>
                    <a:pt x="1701" y="2702"/>
                    <a:pt x="2969" y="4037"/>
                    <a:pt x="4303" y="5304"/>
                  </a:cubicBezTo>
                  <a:cubicBezTo>
                    <a:pt x="4370" y="5338"/>
                    <a:pt x="4503" y="5338"/>
                    <a:pt x="4637" y="5371"/>
                  </a:cubicBezTo>
                  <a:cubicBezTo>
                    <a:pt x="4537" y="5171"/>
                    <a:pt x="4437" y="4971"/>
                    <a:pt x="4337" y="4804"/>
                  </a:cubicBezTo>
                  <a:cubicBezTo>
                    <a:pt x="2802" y="3303"/>
                    <a:pt x="1335" y="1702"/>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8"/>
            <p:cNvSpPr/>
            <p:nvPr/>
          </p:nvSpPr>
          <p:spPr>
            <a:xfrm rot="2700000">
              <a:off x="397321" y="3033584"/>
              <a:ext cx="386677" cy="150969"/>
            </a:xfrm>
            <a:custGeom>
              <a:avLst/>
              <a:gdLst/>
              <a:ahLst/>
              <a:cxnLst/>
              <a:rect l="l" t="t" r="r" b="b"/>
              <a:pathLst>
                <a:path w="7835" h="3059" extrusionOk="0">
                  <a:moveTo>
                    <a:pt x="6064" y="1"/>
                  </a:moveTo>
                  <a:cubicBezTo>
                    <a:pt x="5397" y="1"/>
                    <a:pt x="4739" y="54"/>
                    <a:pt x="4199" y="89"/>
                  </a:cubicBezTo>
                  <a:cubicBezTo>
                    <a:pt x="3232" y="189"/>
                    <a:pt x="396" y="289"/>
                    <a:pt x="163" y="1590"/>
                  </a:cubicBezTo>
                  <a:cubicBezTo>
                    <a:pt x="1" y="2498"/>
                    <a:pt x="879" y="3059"/>
                    <a:pt x="1663" y="3059"/>
                  </a:cubicBezTo>
                  <a:cubicBezTo>
                    <a:pt x="1686" y="3059"/>
                    <a:pt x="1708" y="3058"/>
                    <a:pt x="1731" y="3057"/>
                  </a:cubicBezTo>
                  <a:cubicBezTo>
                    <a:pt x="2665" y="2957"/>
                    <a:pt x="3532" y="2590"/>
                    <a:pt x="4366" y="2190"/>
                  </a:cubicBezTo>
                  <a:cubicBezTo>
                    <a:pt x="5533" y="1590"/>
                    <a:pt x="6634" y="756"/>
                    <a:pt x="7835" y="189"/>
                  </a:cubicBezTo>
                  <a:cubicBezTo>
                    <a:pt x="7293" y="45"/>
                    <a:pt x="6675" y="1"/>
                    <a:pt x="60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8"/>
            <p:cNvSpPr/>
            <p:nvPr/>
          </p:nvSpPr>
          <p:spPr>
            <a:xfrm rot="2700000">
              <a:off x="858662" y="2476174"/>
              <a:ext cx="186059" cy="408392"/>
            </a:xfrm>
            <a:custGeom>
              <a:avLst/>
              <a:gdLst/>
              <a:ahLst/>
              <a:cxnLst/>
              <a:rect l="l" t="t" r="r" b="b"/>
              <a:pathLst>
                <a:path w="3770" h="8275" extrusionOk="0">
                  <a:moveTo>
                    <a:pt x="1655" y="0"/>
                  </a:moveTo>
                  <a:cubicBezTo>
                    <a:pt x="1637" y="0"/>
                    <a:pt x="1619" y="1"/>
                    <a:pt x="1602" y="2"/>
                  </a:cubicBezTo>
                  <a:cubicBezTo>
                    <a:pt x="567" y="102"/>
                    <a:pt x="334" y="1636"/>
                    <a:pt x="201" y="2370"/>
                  </a:cubicBezTo>
                  <a:cubicBezTo>
                    <a:pt x="0" y="3671"/>
                    <a:pt x="167" y="4972"/>
                    <a:pt x="601" y="6173"/>
                  </a:cubicBezTo>
                  <a:cubicBezTo>
                    <a:pt x="868" y="6606"/>
                    <a:pt x="1168" y="7007"/>
                    <a:pt x="1501" y="7440"/>
                  </a:cubicBezTo>
                  <a:lnTo>
                    <a:pt x="1501" y="7340"/>
                  </a:lnTo>
                  <a:cubicBezTo>
                    <a:pt x="868" y="5939"/>
                    <a:pt x="434" y="4438"/>
                    <a:pt x="601" y="2837"/>
                  </a:cubicBezTo>
                  <a:cubicBezTo>
                    <a:pt x="634" y="2270"/>
                    <a:pt x="768" y="1703"/>
                    <a:pt x="934" y="1169"/>
                  </a:cubicBezTo>
                  <a:cubicBezTo>
                    <a:pt x="1001" y="936"/>
                    <a:pt x="1135" y="702"/>
                    <a:pt x="1301" y="502"/>
                  </a:cubicBezTo>
                  <a:cubicBezTo>
                    <a:pt x="1379" y="404"/>
                    <a:pt x="1466" y="364"/>
                    <a:pt x="1557" y="364"/>
                  </a:cubicBezTo>
                  <a:cubicBezTo>
                    <a:pt x="1931" y="364"/>
                    <a:pt x="2368" y="1054"/>
                    <a:pt x="2502" y="1269"/>
                  </a:cubicBezTo>
                  <a:cubicBezTo>
                    <a:pt x="3770" y="3204"/>
                    <a:pt x="1968" y="5606"/>
                    <a:pt x="1768" y="7774"/>
                  </a:cubicBezTo>
                  <a:lnTo>
                    <a:pt x="2135" y="8274"/>
                  </a:lnTo>
                  <a:cubicBezTo>
                    <a:pt x="1968" y="6473"/>
                    <a:pt x="3136" y="4805"/>
                    <a:pt x="3303" y="3037"/>
                  </a:cubicBezTo>
                  <a:cubicBezTo>
                    <a:pt x="3401" y="2215"/>
                    <a:pt x="2852" y="0"/>
                    <a:pt x="16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8"/>
            <p:cNvSpPr/>
            <p:nvPr/>
          </p:nvSpPr>
          <p:spPr>
            <a:xfrm rot="2700000">
              <a:off x="776356" y="2858747"/>
              <a:ext cx="44516" cy="37903"/>
            </a:xfrm>
            <a:custGeom>
              <a:avLst/>
              <a:gdLst/>
              <a:ahLst/>
              <a:cxnLst/>
              <a:rect l="l" t="t" r="r" b="b"/>
              <a:pathLst>
                <a:path w="902" h="768" extrusionOk="0">
                  <a:moveTo>
                    <a:pt x="67" y="1"/>
                  </a:moveTo>
                  <a:cubicBezTo>
                    <a:pt x="34" y="34"/>
                    <a:pt x="34" y="67"/>
                    <a:pt x="1" y="67"/>
                  </a:cubicBezTo>
                  <a:cubicBezTo>
                    <a:pt x="201" y="334"/>
                    <a:pt x="367" y="568"/>
                    <a:pt x="568" y="768"/>
                  </a:cubicBezTo>
                  <a:cubicBezTo>
                    <a:pt x="734" y="768"/>
                    <a:pt x="901" y="568"/>
                    <a:pt x="734" y="434"/>
                  </a:cubicBezTo>
                  <a:cubicBezTo>
                    <a:pt x="534" y="267"/>
                    <a:pt x="334" y="167"/>
                    <a:pt x="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8"/>
            <p:cNvSpPr/>
            <p:nvPr/>
          </p:nvSpPr>
          <p:spPr>
            <a:xfrm rot="2700000">
              <a:off x="470082" y="2542896"/>
              <a:ext cx="463766" cy="223369"/>
            </a:xfrm>
            <a:custGeom>
              <a:avLst/>
              <a:gdLst/>
              <a:ahLst/>
              <a:cxnLst/>
              <a:rect l="l" t="t" r="r" b="b"/>
              <a:pathLst>
                <a:path w="9397" h="4526" extrusionOk="0">
                  <a:moveTo>
                    <a:pt x="2032" y="0"/>
                  </a:moveTo>
                  <a:cubicBezTo>
                    <a:pt x="1008" y="0"/>
                    <a:pt x="0" y="329"/>
                    <a:pt x="424" y="1623"/>
                  </a:cubicBezTo>
                  <a:cubicBezTo>
                    <a:pt x="857" y="2924"/>
                    <a:pt x="2825" y="3191"/>
                    <a:pt x="3993" y="3358"/>
                  </a:cubicBezTo>
                  <a:cubicBezTo>
                    <a:pt x="4993" y="3525"/>
                    <a:pt x="5927" y="3591"/>
                    <a:pt x="6928" y="3725"/>
                  </a:cubicBezTo>
                  <a:cubicBezTo>
                    <a:pt x="7729" y="3792"/>
                    <a:pt x="8663" y="3925"/>
                    <a:pt x="9263" y="4459"/>
                  </a:cubicBezTo>
                  <a:cubicBezTo>
                    <a:pt x="9330" y="4525"/>
                    <a:pt x="9363" y="4525"/>
                    <a:pt x="9397" y="4525"/>
                  </a:cubicBezTo>
                  <a:cubicBezTo>
                    <a:pt x="9196" y="4259"/>
                    <a:pt x="9030" y="4025"/>
                    <a:pt x="8896" y="3892"/>
                  </a:cubicBezTo>
                  <a:cubicBezTo>
                    <a:pt x="8855" y="3902"/>
                    <a:pt x="8817" y="3909"/>
                    <a:pt x="8782" y="3909"/>
                  </a:cubicBezTo>
                  <a:cubicBezTo>
                    <a:pt x="8704" y="3909"/>
                    <a:pt x="8642" y="3873"/>
                    <a:pt x="8596" y="3758"/>
                  </a:cubicBezTo>
                  <a:lnTo>
                    <a:pt x="8596" y="3625"/>
                  </a:lnTo>
                  <a:cubicBezTo>
                    <a:pt x="7996" y="3425"/>
                    <a:pt x="7262" y="3325"/>
                    <a:pt x="6661" y="3258"/>
                  </a:cubicBezTo>
                  <a:cubicBezTo>
                    <a:pt x="5094" y="3091"/>
                    <a:pt x="3526" y="3058"/>
                    <a:pt x="2058" y="2491"/>
                  </a:cubicBezTo>
                  <a:cubicBezTo>
                    <a:pt x="1424" y="2257"/>
                    <a:pt x="857" y="1857"/>
                    <a:pt x="757" y="1156"/>
                  </a:cubicBezTo>
                  <a:cubicBezTo>
                    <a:pt x="665" y="550"/>
                    <a:pt x="1221" y="389"/>
                    <a:pt x="1839" y="389"/>
                  </a:cubicBezTo>
                  <a:cubicBezTo>
                    <a:pt x="2344" y="389"/>
                    <a:pt x="2889" y="496"/>
                    <a:pt x="3159" y="556"/>
                  </a:cubicBezTo>
                  <a:cubicBezTo>
                    <a:pt x="3993" y="723"/>
                    <a:pt x="4860" y="923"/>
                    <a:pt x="5661" y="1290"/>
                  </a:cubicBezTo>
                  <a:cubicBezTo>
                    <a:pt x="6728" y="1790"/>
                    <a:pt x="7562" y="2691"/>
                    <a:pt x="8396" y="3525"/>
                  </a:cubicBezTo>
                  <a:cubicBezTo>
                    <a:pt x="8429" y="3558"/>
                    <a:pt x="8529" y="3558"/>
                    <a:pt x="8563" y="3558"/>
                  </a:cubicBezTo>
                  <a:lnTo>
                    <a:pt x="8563" y="3425"/>
                  </a:lnTo>
                  <a:cubicBezTo>
                    <a:pt x="8229" y="2958"/>
                    <a:pt x="7896" y="2557"/>
                    <a:pt x="7562" y="2090"/>
                  </a:cubicBezTo>
                  <a:cubicBezTo>
                    <a:pt x="7028" y="1690"/>
                    <a:pt x="6495" y="1256"/>
                    <a:pt x="5861" y="923"/>
                  </a:cubicBezTo>
                  <a:cubicBezTo>
                    <a:pt x="4960" y="456"/>
                    <a:pt x="3993" y="256"/>
                    <a:pt x="3025" y="89"/>
                  </a:cubicBezTo>
                  <a:cubicBezTo>
                    <a:pt x="2729" y="38"/>
                    <a:pt x="2380" y="0"/>
                    <a:pt x="20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8"/>
            <p:cNvSpPr/>
            <p:nvPr/>
          </p:nvSpPr>
          <p:spPr>
            <a:xfrm rot="2700000">
              <a:off x="878166" y="2503846"/>
              <a:ext cx="164640" cy="365752"/>
            </a:xfrm>
            <a:custGeom>
              <a:avLst/>
              <a:gdLst/>
              <a:ahLst/>
              <a:cxnLst/>
              <a:rect l="l" t="t" r="r" b="b"/>
              <a:pathLst>
                <a:path w="3336" h="7411" extrusionOk="0">
                  <a:moveTo>
                    <a:pt x="1123" y="0"/>
                  </a:moveTo>
                  <a:cubicBezTo>
                    <a:pt x="1032" y="0"/>
                    <a:pt x="945" y="41"/>
                    <a:pt x="867" y="138"/>
                  </a:cubicBezTo>
                  <a:cubicBezTo>
                    <a:pt x="701" y="372"/>
                    <a:pt x="567" y="572"/>
                    <a:pt x="500" y="805"/>
                  </a:cubicBezTo>
                  <a:cubicBezTo>
                    <a:pt x="334" y="1373"/>
                    <a:pt x="200" y="1906"/>
                    <a:pt x="167" y="2473"/>
                  </a:cubicBezTo>
                  <a:cubicBezTo>
                    <a:pt x="0" y="4074"/>
                    <a:pt x="434" y="5576"/>
                    <a:pt x="1067" y="6977"/>
                  </a:cubicBezTo>
                  <a:lnTo>
                    <a:pt x="1067" y="7077"/>
                  </a:lnTo>
                  <a:cubicBezTo>
                    <a:pt x="1168" y="7210"/>
                    <a:pt x="1234" y="7277"/>
                    <a:pt x="1334" y="7410"/>
                  </a:cubicBezTo>
                  <a:cubicBezTo>
                    <a:pt x="1534" y="5242"/>
                    <a:pt x="3336" y="2874"/>
                    <a:pt x="2068" y="906"/>
                  </a:cubicBezTo>
                  <a:cubicBezTo>
                    <a:pt x="1934" y="691"/>
                    <a:pt x="1497" y="0"/>
                    <a:pt x="11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8"/>
            <p:cNvSpPr/>
            <p:nvPr/>
          </p:nvSpPr>
          <p:spPr>
            <a:xfrm rot="2700000">
              <a:off x="796365" y="2802937"/>
              <a:ext cx="23097" cy="49402"/>
            </a:xfrm>
            <a:custGeom>
              <a:avLst/>
              <a:gdLst/>
              <a:ahLst/>
              <a:cxnLst/>
              <a:rect l="l" t="t" r="r" b="b"/>
              <a:pathLst>
                <a:path w="468" h="1001" extrusionOk="0">
                  <a:moveTo>
                    <a:pt x="1" y="0"/>
                  </a:moveTo>
                  <a:lnTo>
                    <a:pt x="1" y="234"/>
                  </a:lnTo>
                  <a:lnTo>
                    <a:pt x="201" y="400"/>
                  </a:lnTo>
                  <a:cubicBezTo>
                    <a:pt x="301" y="534"/>
                    <a:pt x="234" y="701"/>
                    <a:pt x="101" y="734"/>
                  </a:cubicBezTo>
                  <a:cubicBezTo>
                    <a:pt x="134" y="801"/>
                    <a:pt x="201" y="867"/>
                    <a:pt x="234" y="901"/>
                  </a:cubicBezTo>
                  <a:cubicBezTo>
                    <a:pt x="301" y="934"/>
                    <a:pt x="401" y="934"/>
                    <a:pt x="434" y="1001"/>
                  </a:cubicBezTo>
                  <a:cubicBezTo>
                    <a:pt x="468" y="968"/>
                    <a:pt x="468" y="867"/>
                    <a:pt x="468" y="834"/>
                  </a:cubicBezTo>
                  <a:cubicBezTo>
                    <a:pt x="434" y="701"/>
                    <a:pt x="434" y="634"/>
                    <a:pt x="401" y="501"/>
                  </a:cubicBez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8"/>
            <p:cNvSpPr/>
            <p:nvPr/>
          </p:nvSpPr>
          <p:spPr>
            <a:xfrm rot="2700000">
              <a:off x="789588" y="2843872"/>
              <a:ext cx="9920" cy="8291"/>
            </a:xfrm>
            <a:custGeom>
              <a:avLst/>
              <a:gdLst/>
              <a:ahLst/>
              <a:cxnLst/>
              <a:rect l="l" t="t" r="r" b="b"/>
              <a:pathLst>
                <a:path w="201" h="168" extrusionOk="0">
                  <a:moveTo>
                    <a:pt x="0" y="1"/>
                  </a:moveTo>
                  <a:cubicBezTo>
                    <a:pt x="33" y="68"/>
                    <a:pt x="67" y="134"/>
                    <a:pt x="134" y="168"/>
                  </a:cubicBezTo>
                  <a:cubicBezTo>
                    <a:pt x="167" y="134"/>
                    <a:pt x="200" y="134"/>
                    <a:pt x="200" y="101"/>
                  </a:cubicBezTo>
                  <a:cubicBezTo>
                    <a:pt x="134" y="68"/>
                    <a:pt x="67" y="68"/>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8"/>
            <p:cNvSpPr/>
            <p:nvPr/>
          </p:nvSpPr>
          <p:spPr>
            <a:xfrm rot="2700000">
              <a:off x="783229" y="2836612"/>
              <a:ext cx="14855" cy="14263"/>
            </a:xfrm>
            <a:custGeom>
              <a:avLst/>
              <a:gdLst/>
              <a:ahLst/>
              <a:cxnLst/>
              <a:rect l="l" t="t" r="r" b="b"/>
              <a:pathLst>
                <a:path w="301" h="289" extrusionOk="0">
                  <a:moveTo>
                    <a:pt x="0" y="0"/>
                  </a:moveTo>
                  <a:lnTo>
                    <a:pt x="0" y="100"/>
                  </a:lnTo>
                  <a:cubicBezTo>
                    <a:pt x="22" y="228"/>
                    <a:pt x="84" y="288"/>
                    <a:pt x="161" y="288"/>
                  </a:cubicBezTo>
                  <a:cubicBezTo>
                    <a:pt x="205" y="288"/>
                    <a:pt x="253" y="270"/>
                    <a:pt x="301" y="234"/>
                  </a:cubicBezTo>
                  <a:cubicBezTo>
                    <a:pt x="234" y="167"/>
                    <a:pt x="200" y="134"/>
                    <a:pt x="167" y="67"/>
                  </a:cubicBezTo>
                  <a:cubicBezTo>
                    <a:pt x="134" y="33"/>
                    <a:pt x="34" y="33"/>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8"/>
            <p:cNvSpPr/>
            <p:nvPr/>
          </p:nvSpPr>
          <p:spPr>
            <a:xfrm rot="2700000">
              <a:off x="788377" y="2831090"/>
              <a:ext cx="9969" cy="8242"/>
            </a:xfrm>
            <a:custGeom>
              <a:avLst/>
              <a:gdLst/>
              <a:ahLst/>
              <a:cxnLst/>
              <a:rect l="l" t="t" r="r" b="b"/>
              <a:pathLst>
                <a:path w="202" h="167" extrusionOk="0">
                  <a:moveTo>
                    <a:pt x="1" y="0"/>
                  </a:moveTo>
                  <a:lnTo>
                    <a:pt x="1" y="100"/>
                  </a:lnTo>
                  <a:cubicBezTo>
                    <a:pt x="68" y="133"/>
                    <a:pt x="101" y="133"/>
                    <a:pt x="201" y="167"/>
                  </a:cubicBezTo>
                  <a:cubicBezTo>
                    <a:pt x="168" y="133"/>
                    <a:pt x="101" y="67"/>
                    <a:pt x="68" y="0"/>
                  </a:cubicBezTo>
                  <a:cubicBezTo>
                    <a:pt x="68" y="33"/>
                    <a:pt x="59" y="50"/>
                    <a:pt x="47" y="50"/>
                  </a:cubicBezTo>
                  <a:cubicBezTo>
                    <a:pt x="34" y="50"/>
                    <a:pt x="18" y="33"/>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8"/>
            <p:cNvSpPr/>
            <p:nvPr/>
          </p:nvSpPr>
          <p:spPr>
            <a:xfrm rot="2700000">
              <a:off x="800114" y="2810946"/>
              <a:ext cx="13226" cy="26404"/>
            </a:xfrm>
            <a:custGeom>
              <a:avLst/>
              <a:gdLst/>
              <a:ahLst/>
              <a:cxnLst/>
              <a:rect l="l" t="t" r="r" b="b"/>
              <a:pathLst>
                <a:path w="268" h="535" extrusionOk="0">
                  <a:moveTo>
                    <a:pt x="1" y="0"/>
                  </a:moveTo>
                  <a:lnTo>
                    <a:pt x="1" y="434"/>
                  </a:lnTo>
                  <a:cubicBezTo>
                    <a:pt x="34" y="467"/>
                    <a:pt x="34" y="501"/>
                    <a:pt x="68" y="534"/>
                  </a:cubicBezTo>
                  <a:cubicBezTo>
                    <a:pt x="201" y="501"/>
                    <a:pt x="268" y="334"/>
                    <a:pt x="168" y="200"/>
                  </a:cubicBezTo>
                  <a:cubicBezTo>
                    <a:pt x="101" y="167"/>
                    <a:pt x="68" y="10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8"/>
            <p:cNvSpPr/>
            <p:nvPr/>
          </p:nvSpPr>
          <p:spPr>
            <a:xfrm rot="2700000">
              <a:off x="790869" y="2826076"/>
              <a:ext cx="4985" cy="6613"/>
            </a:xfrm>
            <a:custGeom>
              <a:avLst/>
              <a:gdLst/>
              <a:ahLst/>
              <a:cxnLst/>
              <a:rect l="l" t="t" r="r" b="b"/>
              <a:pathLst>
                <a:path w="101" h="134" extrusionOk="0">
                  <a:moveTo>
                    <a:pt x="1" y="0"/>
                  </a:moveTo>
                  <a:cubicBezTo>
                    <a:pt x="1" y="34"/>
                    <a:pt x="67" y="67"/>
                    <a:pt x="1" y="134"/>
                  </a:cubicBezTo>
                  <a:lnTo>
                    <a:pt x="101" y="134"/>
                  </a:lnTo>
                  <a:cubicBezTo>
                    <a:pt x="67" y="67"/>
                    <a:pt x="67" y="34"/>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8"/>
            <p:cNvSpPr/>
            <p:nvPr/>
          </p:nvSpPr>
          <p:spPr>
            <a:xfrm rot="2700000">
              <a:off x="511440" y="2560515"/>
              <a:ext cx="391415" cy="159063"/>
            </a:xfrm>
            <a:custGeom>
              <a:avLst/>
              <a:gdLst/>
              <a:ahLst/>
              <a:cxnLst/>
              <a:rect l="l" t="t" r="r" b="b"/>
              <a:pathLst>
                <a:path w="7931" h="3223" extrusionOk="0">
                  <a:moveTo>
                    <a:pt x="1147" y="0"/>
                  </a:moveTo>
                  <a:cubicBezTo>
                    <a:pt x="543" y="0"/>
                    <a:pt x="1" y="154"/>
                    <a:pt x="91" y="754"/>
                  </a:cubicBezTo>
                  <a:cubicBezTo>
                    <a:pt x="225" y="1488"/>
                    <a:pt x="759" y="1888"/>
                    <a:pt x="1392" y="2088"/>
                  </a:cubicBezTo>
                  <a:cubicBezTo>
                    <a:pt x="2827" y="2589"/>
                    <a:pt x="4428" y="2655"/>
                    <a:pt x="5962" y="2856"/>
                  </a:cubicBezTo>
                  <a:cubicBezTo>
                    <a:pt x="6596" y="2922"/>
                    <a:pt x="7297" y="3022"/>
                    <a:pt x="7930" y="3222"/>
                  </a:cubicBezTo>
                  <a:lnTo>
                    <a:pt x="7930" y="3156"/>
                  </a:lnTo>
                  <a:cubicBezTo>
                    <a:pt x="7830" y="3156"/>
                    <a:pt x="7797" y="3089"/>
                    <a:pt x="7730" y="3089"/>
                  </a:cubicBezTo>
                  <a:cubicBezTo>
                    <a:pt x="6896" y="2255"/>
                    <a:pt x="6062" y="1388"/>
                    <a:pt x="4962" y="887"/>
                  </a:cubicBezTo>
                  <a:cubicBezTo>
                    <a:pt x="4161" y="521"/>
                    <a:pt x="3294" y="320"/>
                    <a:pt x="2460" y="154"/>
                  </a:cubicBezTo>
                  <a:cubicBezTo>
                    <a:pt x="2202" y="108"/>
                    <a:pt x="1653" y="0"/>
                    <a:pt x="11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8"/>
            <p:cNvSpPr/>
            <p:nvPr/>
          </p:nvSpPr>
          <p:spPr>
            <a:xfrm rot="2700000">
              <a:off x="804440" y="2781621"/>
              <a:ext cx="19790" cy="28032"/>
            </a:xfrm>
            <a:custGeom>
              <a:avLst/>
              <a:gdLst/>
              <a:ahLst/>
              <a:cxnLst/>
              <a:rect l="l" t="t" r="r" b="b"/>
              <a:pathLst>
                <a:path w="401" h="568" extrusionOk="0">
                  <a:moveTo>
                    <a:pt x="133" y="1"/>
                  </a:moveTo>
                  <a:cubicBezTo>
                    <a:pt x="133" y="134"/>
                    <a:pt x="67" y="167"/>
                    <a:pt x="0" y="201"/>
                  </a:cubicBezTo>
                  <a:lnTo>
                    <a:pt x="400" y="568"/>
                  </a:lnTo>
                  <a:lnTo>
                    <a:pt x="400" y="334"/>
                  </a:lnTo>
                  <a:cubicBezTo>
                    <a:pt x="300" y="201"/>
                    <a:pt x="234" y="134"/>
                    <a:pt x="1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8"/>
            <p:cNvSpPr/>
            <p:nvPr/>
          </p:nvSpPr>
          <p:spPr>
            <a:xfrm rot="2700000">
              <a:off x="775022" y="2751632"/>
              <a:ext cx="49451" cy="65886"/>
            </a:xfrm>
            <a:custGeom>
              <a:avLst/>
              <a:gdLst/>
              <a:ahLst/>
              <a:cxnLst/>
              <a:rect l="l" t="t" r="r" b="b"/>
              <a:pathLst>
                <a:path w="1002" h="1335" extrusionOk="0">
                  <a:moveTo>
                    <a:pt x="1" y="0"/>
                  </a:moveTo>
                  <a:lnTo>
                    <a:pt x="1" y="0"/>
                  </a:lnTo>
                  <a:cubicBezTo>
                    <a:pt x="368" y="467"/>
                    <a:pt x="668" y="901"/>
                    <a:pt x="1002" y="1334"/>
                  </a:cubicBezTo>
                  <a:lnTo>
                    <a:pt x="1002" y="901"/>
                  </a:lnTo>
                  <a:cubicBezTo>
                    <a:pt x="902" y="801"/>
                    <a:pt x="768" y="667"/>
                    <a:pt x="601" y="534"/>
                  </a:cubicBezTo>
                  <a:cubicBezTo>
                    <a:pt x="565" y="546"/>
                    <a:pt x="533" y="554"/>
                    <a:pt x="505" y="554"/>
                  </a:cubicBezTo>
                  <a:cubicBezTo>
                    <a:pt x="457" y="554"/>
                    <a:pt x="422" y="530"/>
                    <a:pt x="401" y="467"/>
                  </a:cubicBezTo>
                  <a:cubicBezTo>
                    <a:pt x="334" y="367"/>
                    <a:pt x="334" y="300"/>
                    <a:pt x="301" y="234"/>
                  </a:cubicBezTo>
                  <a:cubicBezTo>
                    <a:pt x="234" y="167"/>
                    <a:pt x="101" y="67"/>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8"/>
            <p:cNvSpPr/>
            <p:nvPr/>
          </p:nvSpPr>
          <p:spPr>
            <a:xfrm rot="2700000">
              <a:off x="803122" y="2711409"/>
              <a:ext cx="44516" cy="74127"/>
            </a:xfrm>
            <a:custGeom>
              <a:avLst/>
              <a:gdLst/>
              <a:ahLst/>
              <a:cxnLst/>
              <a:rect l="l" t="t" r="r" b="b"/>
              <a:pathLst>
                <a:path w="902" h="1502" extrusionOk="0">
                  <a:moveTo>
                    <a:pt x="1" y="1"/>
                  </a:moveTo>
                  <a:lnTo>
                    <a:pt x="1" y="1"/>
                  </a:lnTo>
                  <a:cubicBezTo>
                    <a:pt x="101" y="434"/>
                    <a:pt x="268" y="801"/>
                    <a:pt x="468" y="1202"/>
                  </a:cubicBezTo>
                  <a:cubicBezTo>
                    <a:pt x="535" y="1302"/>
                    <a:pt x="601" y="1435"/>
                    <a:pt x="735" y="1502"/>
                  </a:cubicBezTo>
                  <a:cubicBezTo>
                    <a:pt x="835" y="1468"/>
                    <a:pt x="901" y="1435"/>
                    <a:pt x="901" y="1302"/>
                  </a:cubicBezTo>
                  <a:cubicBezTo>
                    <a:pt x="568" y="868"/>
                    <a:pt x="268" y="468"/>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8"/>
            <p:cNvSpPr/>
            <p:nvPr/>
          </p:nvSpPr>
          <p:spPr>
            <a:xfrm rot="2700000">
              <a:off x="802819" y="2767142"/>
              <a:ext cx="13226" cy="15497"/>
            </a:xfrm>
            <a:custGeom>
              <a:avLst/>
              <a:gdLst/>
              <a:ahLst/>
              <a:cxnLst/>
              <a:rect l="l" t="t" r="r" b="b"/>
              <a:pathLst>
                <a:path w="268" h="314" extrusionOk="0">
                  <a:moveTo>
                    <a:pt x="1" y="1"/>
                  </a:moveTo>
                  <a:lnTo>
                    <a:pt x="1" y="1"/>
                  </a:lnTo>
                  <a:cubicBezTo>
                    <a:pt x="34" y="101"/>
                    <a:pt x="34" y="167"/>
                    <a:pt x="68" y="234"/>
                  </a:cubicBezTo>
                  <a:cubicBezTo>
                    <a:pt x="92" y="283"/>
                    <a:pt x="152" y="314"/>
                    <a:pt x="209" y="314"/>
                  </a:cubicBezTo>
                  <a:cubicBezTo>
                    <a:pt x="230" y="314"/>
                    <a:pt x="250" y="310"/>
                    <a:pt x="268" y="301"/>
                  </a:cubicBezTo>
                  <a:cubicBezTo>
                    <a:pt x="201" y="234"/>
                    <a:pt x="68" y="134"/>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8"/>
            <p:cNvSpPr/>
            <p:nvPr/>
          </p:nvSpPr>
          <p:spPr>
            <a:xfrm rot="2700000">
              <a:off x="760080" y="2500328"/>
              <a:ext cx="159705" cy="243703"/>
            </a:xfrm>
            <a:custGeom>
              <a:avLst/>
              <a:gdLst/>
              <a:ahLst/>
              <a:cxnLst/>
              <a:rect l="l" t="t" r="r" b="b"/>
              <a:pathLst>
                <a:path w="3236" h="4938" extrusionOk="0">
                  <a:moveTo>
                    <a:pt x="434" y="1"/>
                  </a:moveTo>
                  <a:cubicBezTo>
                    <a:pt x="367" y="1"/>
                    <a:pt x="367" y="34"/>
                    <a:pt x="334" y="34"/>
                  </a:cubicBezTo>
                  <a:cubicBezTo>
                    <a:pt x="305" y="92"/>
                    <a:pt x="251" y="174"/>
                    <a:pt x="151" y="174"/>
                  </a:cubicBezTo>
                  <a:cubicBezTo>
                    <a:pt x="135" y="174"/>
                    <a:pt x="118" y="172"/>
                    <a:pt x="100" y="167"/>
                  </a:cubicBezTo>
                  <a:cubicBezTo>
                    <a:pt x="67" y="101"/>
                    <a:pt x="67" y="101"/>
                    <a:pt x="0" y="101"/>
                  </a:cubicBezTo>
                  <a:cubicBezTo>
                    <a:pt x="901" y="1702"/>
                    <a:pt x="1835" y="3236"/>
                    <a:pt x="2936" y="4704"/>
                  </a:cubicBezTo>
                  <a:cubicBezTo>
                    <a:pt x="3002" y="4771"/>
                    <a:pt x="3136" y="4871"/>
                    <a:pt x="3236" y="4938"/>
                  </a:cubicBezTo>
                  <a:cubicBezTo>
                    <a:pt x="3036" y="4571"/>
                    <a:pt x="2902" y="4170"/>
                    <a:pt x="2802" y="3770"/>
                  </a:cubicBezTo>
                  <a:cubicBezTo>
                    <a:pt x="1935" y="2569"/>
                    <a:pt x="1134" y="1268"/>
                    <a:pt x="4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8"/>
            <p:cNvSpPr/>
            <p:nvPr/>
          </p:nvSpPr>
          <p:spPr>
            <a:xfrm rot="2700000">
              <a:off x="982009" y="2139897"/>
              <a:ext cx="169131" cy="440718"/>
            </a:xfrm>
            <a:custGeom>
              <a:avLst/>
              <a:gdLst/>
              <a:ahLst/>
              <a:cxnLst/>
              <a:rect l="l" t="t" r="r" b="b"/>
              <a:pathLst>
                <a:path w="3427" h="8930" extrusionOk="0">
                  <a:moveTo>
                    <a:pt x="565" y="8007"/>
                  </a:moveTo>
                  <a:cubicBezTo>
                    <a:pt x="566" y="8014"/>
                    <a:pt x="567" y="8022"/>
                    <a:pt x="568" y="8029"/>
                  </a:cubicBezTo>
                  <a:cubicBezTo>
                    <a:pt x="568" y="8023"/>
                    <a:pt x="567" y="8015"/>
                    <a:pt x="565" y="8007"/>
                  </a:cubicBezTo>
                  <a:close/>
                  <a:moveTo>
                    <a:pt x="1659" y="0"/>
                  </a:moveTo>
                  <a:cubicBezTo>
                    <a:pt x="1586" y="0"/>
                    <a:pt x="1512" y="8"/>
                    <a:pt x="1435" y="24"/>
                  </a:cubicBezTo>
                  <a:cubicBezTo>
                    <a:pt x="401" y="224"/>
                    <a:pt x="268" y="2425"/>
                    <a:pt x="234" y="3226"/>
                  </a:cubicBezTo>
                  <a:cubicBezTo>
                    <a:pt x="101" y="4493"/>
                    <a:pt x="1" y="5828"/>
                    <a:pt x="67" y="7095"/>
                  </a:cubicBezTo>
                  <a:cubicBezTo>
                    <a:pt x="201" y="7362"/>
                    <a:pt x="368" y="7662"/>
                    <a:pt x="501" y="7896"/>
                  </a:cubicBezTo>
                  <a:lnTo>
                    <a:pt x="534" y="7929"/>
                  </a:lnTo>
                  <a:cubicBezTo>
                    <a:pt x="534" y="7929"/>
                    <a:pt x="556" y="7973"/>
                    <a:pt x="565" y="8007"/>
                  </a:cubicBezTo>
                  <a:lnTo>
                    <a:pt x="565" y="8007"/>
                  </a:lnTo>
                  <a:cubicBezTo>
                    <a:pt x="402" y="6880"/>
                    <a:pt x="501" y="5720"/>
                    <a:pt x="534" y="4594"/>
                  </a:cubicBezTo>
                  <a:cubicBezTo>
                    <a:pt x="601" y="3393"/>
                    <a:pt x="568" y="1525"/>
                    <a:pt x="1402" y="557"/>
                  </a:cubicBezTo>
                  <a:cubicBezTo>
                    <a:pt x="1490" y="453"/>
                    <a:pt x="1585" y="408"/>
                    <a:pt x="1684" y="408"/>
                  </a:cubicBezTo>
                  <a:cubicBezTo>
                    <a:pt x="2182" y="408"/>
                    <a:pt x="2758" y="1546"/>
                    <a:pt x="2869" y="1825"/>
                  </a:cubicBezTo>
                  <a:cubicBezTo>
                    <a:pt x="3203" y="2759"/>
                    <a:pt x="2603" y="3893"/>
                    <a:pt x="2169" y="4727"/>
                  </a:cubicBezTo>
                  <a:cubicBezTo>
                    <a:pt x="1569" y="5828"/>
                    <a:pt x="701" y="6995"/>
                    <a:pt x="668" y="8229"/>
                  </a:cubicBezTo>
                  <a:cubicBezTo>
                    <a:pt x="768" y="8496"/>
                    <a:pt x="901" y="8730"/>
                    <a:pt x="1035" y="8930"/>
                  </a:cubicBezTo>
                  <a:cubicBezTo>
                    <a:pt x="1068" y="8897"/>
                    <a:pt x="1068" y="8830"/>
                    <a:pt x="1068" y="8730"/>
                  </a:cubicBezTo>
                  <a:cubicBezTo>
                    <a:pt x="868" y="7596"/>
                    <a:pt x="1569" y="6528"/>
                    <a:pt x="2102" y="5561"/>
                  </a:cubicBezTo>
                  <a:cubicBezTo>
                    <a:pt x="2603" y="4694"/>
                    <a:pt x="3103" y="3826"/>
                    <a:pt x="3270" y="2826"/>
                  </a:cubicBezTo>
                  <a:cubicBezTo>
                    <a:pt x="3427" y="1915"/>
                    <a:pt x="2816" y="0"/>
                    <a:pt x="16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8"/>
            <p:cNvSpPr/>
            <p:nvPr/>
          </p:nvSpPr>
          <p:spPr>
            <a:xfrm rot="2700000">
              <a:off x="1002432" y="2160882"/>
              <a:ext cx="138335" cy="387022"/>
            </a:xfrm>
            <a:custGeom>
              <a:avLst/>
              <a:gdLst/>
              <a:ahLst/>
              <a:cxnLst/>
              <a:rect l="l" t="t" r="r" b="b"/>
              <a:pathLst>
                <a:path w="2803" h="7842" extrusionOk="0">
                  <a:moveTo>
                    <a:pt x="1278" y="0"/>
                  </a:moveTo>
                  <a:cubicBezTo>
                    <a:pt x="1173" y="0"/>
                    <a:pt x="1068" y="41"/>
                    <a:pt x="968" y="136"/>
                  </a:cubicBezTo>
                  <a:cubicBezTo>
                    <a:pt x="134" y="1103"/>
                    <a:pt x="201" y="2971"/>
                    <a:pt x="101" y="4172"/>
                  </a:cubicBezTo>
                  <a:cubicBezTo>
                    <a:pt x="68" y="5306"/>
                    <a:pt x="1" y="6474"/>
                    <a:pt x="134" y="7575"/>
                  </a:cubicBezTo>
                  <a:lnTo>
                    <a:pt x="134" y="7641"/>
                  </a:lnTo>
                  <a:cubicBezTo>
                    <a:pt x="201" y="7708"/>
                    <a:pt x="234" y="7775"/>
                    <a:pt x="268" y="7841"/>
                  </a:cubicBezTo>
                  <a:cubicBezTo>
                    <a:pt x="368" y="6574"/>
                    <a:pt x="1202" y="5440"/>
                    <a:pt x="1769" y="4339"/>
                  </a:cubicBezTo>
                  <a:cubicBezTo>
                    <a:pt x="2236" y="3505"/>
                    <a:pt x="2803" y="2404"/>
                    <a:pt x="2469" y="1437"/>
                  </a:cubicBezTo>
                  <a:cubicBezTo>
                    <a:pt x="2413" y="1156"/>
                    <a:pt x="1837" y="0"/>
                    <a:pt x="1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8"/>
            <p:cNvSpPr/>
            <p:nvPr/>
          </p:nvSpPr>
          <p:spPr>
            <a:xfrm rot="2700000">
              <a:off x="878928" y="2455377"/>
              <a:ext cx="19790" cy="37952"/>
            </a:xfrm>
            <a:custGeom>
              <a:avLst/>
              <a:gdLst/>
              <a:ahLst/>
              <a:cxnLst/>
              <a:rect l="l" t="t" r="r" b="b"/>
              <a:pathLst>
                <a:path w="401" h="769" extrusionOk="0">
                  <a:moveTo>
                    <a:pt x="0" y="1"/>
                  </a:moveTo>
                  <a:lnTo>
                    <a:pt x="0" y="434"/>
                  </a:lnTo>
                  <a:cubicBezTo>
                    <a:pt x="67" y="434"/>
                    <a:pt x="134" y="468"/>
                    <a:pt x="167" y="468"/>
                  </a:cubicBezTo>
                  <a:cubicBezTo>
                    <a:pt x="300" y="568"/>
                    <a:pt x="334" y="668"/>
                    <a:pt x="300" y="768"/>
                  </a:cubicBezTo>
                  <a:cubicBezTo>
                    <a:pt x="334" y="768"/>
                    <a:pt x="400" y="735"/>
                    <a:pt x="400" y="735"/>
                  </a:cubicBezTo>
                  <a:cubicBezTo>
                    <a:pt x="267" y="468"/>
                    <a:pt x="134" y="268"/>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8"/>
            <p:cNvSpPr/>
            <p:nvPr/>
          </p:nvSpPr>
          <p:spPr>
            <a:xfrm rot="2700000">
              <a:off x="870198" y="2471810"/>
              <a:ext cx="18162" cy="17125"/>
            </a:xfrm>
            <a:custGeom>
              <a:avLst/>
              <a:gdLst/>
              <a:ahLst/>
              <a:cxnLst/>
              <a:rect l="l" t="t" r="r" b="b"/>
              <a:pathLst>
                <a:path w="368" h="347" extrusionOk="0">
                  <a:moveTo>
                    <a:pt x="1" y="0"/>
                  </a:moveTo>
                  <a:cubicBezTo>
                    <a:pt x="1" y="67"/>
                    <a:pt x="34" y="134"/>
                    <a:pt x="34" y="201"/>
                  </a:cubicBezTo>
                  <a:cubicBezTo>
                    <a:pt x="85" y="303"/>
                    <a:pt x="156" y="346"/>
                    <a:pt x="245" y="346"/>
                  </a:cubicBezTo>
                  <a:cubicBezTo>
                    <a:pt x="273" y="346"/>
                    <a:pt x="303" y="342"/>
                    <a:pt x="334" y="334"/>
                  </a:cubicBezTo>
                  <a:cubicBezTo>
                    <a:pt x="368" y="201"/>
                    <a:pt x="334" y="67"/>
                    <a:pt x="201" y="34"/>
                  </a:cubicBezTo>
                  <a:cubicBezTo>
                    <a:pt x="168" y="0"/>
                    <a:pt x="134" y="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8"/>
            <p:cNvSpPr/>
            <p:nvPr/>
          </p:nvSpPr>
          <p:spPr>
            <a:xfrm rot="2700000">
              <a:off x="861971" y="2460161"/>
              <a:ext cx="29661" cy="29118"/>
            </a:xfrm>
            <a:custGeom>
              <a:avLst/>
              <a:gdLst/>
              <a:ahLst/>
              <a:cxnLst/>
              <a:rect l="l" t="t" r="r" b="b"/>
              <a:pathLst>
                <a:path w="601" h="590" extrusionOk="0">
                  <a:moveTo>
                    <a:pt x="0" y="1"/>
                  </a:moveTo>
                  <a:lnTo>
                    <a:pt x="0" y="1"/>
                  </a:lnTo>
                  <a:cubicBezTo>
                    <a:pt x="67" y="167"/>
                    <a:pt x="200" y="368"/>
                    <a:pt x="267" y="534"/>
                  </a:cubicBezTo>
                  <a:cubicBezTo>
                    <a:pt x="334" y="534"/>
                    <a:pt x="334" y="568"/>
                    <a:pt x="367" y="568"/>
                  </a:cubicBezTo>
                  <a:cubicBezTo>
                    <a:pt x="390" y="583"/>
                    <a:pt x="414" y="590"/>
                    <a:pt x="436" y="590"/>
                  </a:cubicBezTo>
                  <a:cubicBezTo>
                    <a:pt x="510" y="590"/>
                    <a:pt x="575" y="519"/>
                    <a:pt x="601" y="468"/>
                  </a:cubicBezTo>
                  <a:lnTo>
                    <a:pt x="601" y="468"/>
                  </a:lnTo>
                  <a:cubicBezTo>
                    <a:pt x="570" y="478"/>
                    <a:pt x="536" y="485"/>
                    <a:pt x="502" y="485"/>
                  </a:cubicBezTo>
                  <a:cubicBezTo>
                    <a:pt x="428" y="485"/>
                    <a:pt x="357" y="449"/>
                    <a:pt x="334" y="334"/>
                  </a:cubicBezTo>
                  <a:cubicBezTo>
                    <a:pt x="267" y="301"/>
                    <a:pt x="267" y="201"/>
                    <a:pt x="267" y="67"/>
                  </a:cubicBezTo>
                  <a:cubicBezTo>
                    <a:pt x="200" y="67"/>
                    <a:pt x="100" y="34"/>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8"/>
            <p:cNvSpPr/>
            <p:nvPr/>
          </p:nvSpPr>
          <p:spPr>
            <a:xfrm rot="2700000">
              <a:off x="868049" y="2434501"/>
              <a:ext cx="26404" cy="29661"/>
            </a:xfrm>
            <a:custGeom>
              <a:avLst/>
              <a:gdLst/>
              <a:ahLst/>
              <a:cxnLst/>
              <a:rect l="l" t="t" r="r" b="b"/>
              <a:pathLst>
                <a:path w="535" h="601" extrusionOk="0">
                  <a:moveTo>
                    <a:pt x="434" y="0"/>
                  </a:moveTo>
                  <a:cubicBezTo>
                    <a:pt x="434" y="100"/>
                    <a:pt x="367" y="167"/>
                    <a:pt x="301" y="167"/>
                  </a:cubicBezTo>
                  <a:cubicBezTo>
                    <a:pt x="287" y="181"/>
                    <a:pt x="262" y="189"/>
                    <a:pt x="232" y="189"/>
                  </a:cubicBezTo>
                  <a:cubicBezTo>
                    <a:pt x="190" y="189"/>
                    <a:pt x="140" y="173"/>
                    <a:pt x="101" y="133"/>
                  </a:cubicBezTo>
                  <a:lnTo>
                    <a:pt x="0" y="67"/>
                  </a:lnTo>
                  <a:lnTo>
                    <a:pt x="0" y="67"/>
                  </a:lnTo>
                  <a:cubicBezTo>
                    <a:pt x="101" y="234"/>
                    <a:pt x="167" y="334"/>
                    <a:pt x="267" y="500"/>
                  </a:cubicBezTo>
                  <a:cubicBezTo>
                    <a:pt x="334" y="500"/>
                    <a:pt x="467" y="534"/>
                    <a:pt x="534" y="600"/>
                  </a:cubicBezTo>
                  <a:lnTo>
                    <a:pt x="534" y="167"/>
                  </a:lnTo>
                  <a:cubicBezTo>
                    <a:pt x="501" y="100"/>
                    <a:pt x="467" y="0"/>
                    <a:pt x="4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8"/>
            <p:cNvSpPr/>
            <p:nvPr/>
          </p:nvSpPr>
          <p:spPr>
            <a:xfrm rot="2700000">
              <a:off x="589706" y="2152742"/>
              <a:ext cx="413278" cy="215868"/>
            </a:xfrm>
            <a:custGeom>
              <a:avLst/>
              <a:gdLst/>
              <a:ahLst/>
              <a:cxnLst/>
              <a:rect l="l" t="t" r="r" b="b"/>
              <a:pathLst>
                <a:path w="8374" h="4374" extrusionOk="0">
                  <a:moveTo>
                    <a:pt x="1352" y="1"/>
                  </a:moveTo>
                  <a:cubicBezTo>
                    <a:pt x="837" y="1"/>
                    <a:pt x="392" y="127"/>
                    <a:pt x="301" y="538"/>
                  </a:cubicBezTo>
                  <a:cubicBezTo>
                    <a:pt x="1" y="1805"/>
                    <a:pt x="1735" y="2706"/>
                    <a:pt x="2669" y="3039"/>
                  </a:cubicBezTo>
                  <a:cubicBezTo>
                    <a:pt x="4504" y="3707"/>
                    <a:pt x="6539" y="3707"/>
                    <a:pt x="8373" y="4374"/>
                  </a:cubicBezTo>
                  <a:cubicBezTo>
                    <a:pt x="8306" y="4207"/>
                    <a:pt x="8173" y="4007"/>
                    <a:pt x="8073" y="3840"/>
                  </a:cubicBezTo>
                  <a:cubicBezTo>
                    <a:pt x="7006" y="3506"/>
                    <a:pt x="5938" y="3373"/>
                    <a:pt x="4871" y="3173"/>
                  </a:cubicBezTo>
                  <a:cubicBezTo>
                    <a:pt x="3536" y="2939"/>
                    <a:pt x="1869" y="2606"/>
                    <a:pt x="1001" y="1438"/>
                  </a:cubicBezTo>
                  <a:cubicBezTo>
                    <a:pt x="422" y="665"/>
                    <a:pt x="887" y="457"/>
                    <a:pt x="1555" y="457"/>
                  </a:cubicBezTo>
                  <a:cubicBezTo>
                    <a:pt x="2156" y="457"/>
                    <a:pt x="2920" y="625"/>
                    <a:pt x="3236" y="704"/>
                  </a:cubicBezTo>
                  <a:cubicBezTo>
                    <a:pt x="5004" y="1171"/>
                    <a:pt x="6572" y="2172"/>
                    <a:pt x="7873" y="3440"/>
                  </a:cubicBezTo>
                  <a:lnTo>
                    <a:pt x="7372" y="2439"/>
                  </a:lnTo>
                  <a:cubicBezTo>
                    <a:pt x="6072" y="1372"/>
                    <a:pt x="4637" y="638"/>
                    <a:pt x="3003" y="271"/>
                  </a:cubicBezTo>
                  <a:cubicBezTo>
                    <a:pt x="2676" y="180"/>
                    <a:pt x="1965" y="1"/>
                    <a:pt x="13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8"/>
            <p:cNvSpPr/>
            <p:nvPr/>
          </p:nvSpPr>
          <p:spPr>
            <a:xfrm rot="2700000">
              <a:off x="900455" y="2440895"/>
              <a:ext cx="49" cy="1727"/>
            </a:xfrm>
            <a:custGeom>
              <a:avLst/>
              <a:gdLst/>
              <a:ahLst/>
              <a:cxnLst/>
              <a:rect l="l" t="t" r="r" b="b"/>
              <a:pathLst>
                <a:path w="1" h="35" extrusionOk="0">
                  <a:moveTo>
                    <a:pt x="0" y="1"/>
                  </a:moveTo>
                  <a:lnTo>
                    <a:pt x="0" y="34"/>
                  </a:lnTo>
                  <a:lnTo>
                    <a:pt x="0" y="3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8"/>
            <p:cNvSpPr/>
            <p:nvPr/>
          </p:nvSpPr>
          <p:spPr>
            <a:xfrm rot="2700000">
              <a:off x="890151" y="2439934"/>
              <a:ext cx="6663" cy="8291"/>
            </a:xfrm>
            <a:custGeom>
              <a:avLst/>
              <a:gdLst/>
              <a:ahLst/>
              <a:cxnLst/>
              <a:rect l="l" t="t" r="r" b="b"/>
              <a:pathLst>
                <a:path w="135" h="168" extrusionOk="0">
                  <a:moveTo>
                    <a:pt x="134" y="1"/>
                  </a:moveTo>
                  <a:cubicBezTo>
                    <a:pt x="134" y="34"/>
                    <a:pt x="67" y="134"/>
                    <a:pt x="1" y="167"/>
                  </a:cubicBezTo>
                  <a:cubicBezTo>
                    <a:pt x="67" y="167"/>
                    <a:pt x="134" y="134"/>
                    <a:pt x="1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8"/>
            <p:cNvSpPr/>
            <p:nvPr/>
          </p:nvSpPr>
          <p:spPr>
            <a:xfrm rot="2700000">
              <a:off x="886453" y="2408791"/>
              <a:ext cx="23097" cy="38298"/>
            </a:xfrm>
            <a:custGeom>
              <a:avLst/>
              <a:gdLst/>
              <a:ahLst/>
              <a:cxnLst/>
              <a:rect l="l" t="t" r="r" b="b"/>
              <a:pathLst>
                <a:path w="468" h="776" extrusionOk="0">
                  <a:moveTo>
                    <a:pt x="0" y="0"/>
                  </a:moveTo>
                  <a:cubicBezTo>
                    <a:pt x="0" y="234"/>
                    <a:pt x="0" y="401"/>
                    <a:pt x="33" y="567"/>
                  </a:cubicBezTo>
                  <a:cubicBezTo>
                    <a:pt x="61" y="706"/>
                    <a:pt x="159" y="776"/>
                    <a:pt x="267" y="776"/>
                  </a:cubicBezTo>
                  <a:cubicBezTo>
                    <a:pt x="289" y="776"/>
                    <a:pt x="311" y="773"/>
                    <a:pt x="334" y="767"/>
                  </a:cubicBezTo>
                  <a:cubicBezTo>
                    <a:pt x="367" y="767"/>
                    <a:pt x="467" y="701"/>
                    <a:pt x="467" y="601"/>
                  </a:cubicBezTo>
                  <a:cubicBezTo>
                    <a:pt x="467" y="534"/>
                    <a:pt x="400" y="434"/>
                    <a:pt x="367" y="334"/>
                  </a:cubicBezTo>
                  <a:cubicBezTo>
                    <a:pt x="234" y="234"/>
                    <a:pt x="134" y="134"/>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8"/>
            <p:cNvSpPr/>
            <p:nvPr/>
          </p:nvSpPr>
          <p:spPr>
            <a:xfrm rot="2700000">
              <a:off x="898563" y="2433548"/>
              <a:ext cx="4985" cy="8291"/>
            </a:xfrm>
            <a:custGeom>
              <a:avLst/>
              <a:gdLst/>
              <a:ahLst/>
              <a:cxnLst/>
              <a:rect l="l" t="t" r="r" b="b"/>
              <a:pathLst>
                <a:path w="101" h="168" extrusionOk="0">
                  <a:moveTo>
                    <a:pt x="0" y="1"/>
                  </a:moveTo>
                  <a:cubicBezTo>
                    <a:pt x="0" y="34"/>
                    <a:pt x="33" y="134"/>
                    <a:pt x="100" y="167"/>
                  </a:cubicBezTo>
                  <a:lnTo>
                    <a:pt x="100" y="134"/>
                  </a:lnTo>
                  <a:cubicBezTo>
                    <a:pt x="100" y="134"/>
                    <a:pt x="100" y="67"/>
                    <a:pt x="33" y="34"/>
                  </a:cubicBez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8"/>
            <p:cNvSpPr/>
            <p:nvPr/>
          </p:nvSpPr>
          <p:spPr>
            <a:xfrm rot="2700000">
              <a:off x="873909" y="2382743"/>
              <a:ext cx="39531" cy="57101"/>
            </a:xfrm>
            <a:custGeom>
              <a:avLst/>
              <a:gdLst/>
              <a:ahLst/>
              <a:cxnLst/>
              <a:rect l="l" t="t" r="r" b="b"/>
              <a:pathLst>
                <a:path w="801" h="1157" extrusionOk="0">
                  <a:moveTo>
                    <a:pt x="0" y="0"/>
                  </a:moveTo>
                  <a:lnTo>
                    <a:pt x="500" y="1001"/>
                  </a:lnTo>
                  <a:lnTo>
                    <a:pt x="567" y="1101"/>
                  </a:lnTo>
                  <a:cubicBezTo>
                    <a:pt x="606" y="1140"/>
                    <a:pt x="645" y="1156"/>
                    <a:pt x="691" y="1156"/>
                  </a:cubicBezTo>
                  <a:cubicBezTo>
                    <a:pt x="723" y="1156"/>
                    <a:pt x="759" y="1148"/>
                    <a:pt x="801" y="1134"/>
                  </a:cubicBezTo>
                  <a:cubicBezTo>
                    <a:pt x="667" y="1134"/>
                    <a:pt x="500" y="1101"/>
                    <a:pt x="500" y="934"/>
                  </a:cubicBezTo>
                  <a:cubicBezTo>
                    <a:pt x="500" y="768"/>
                    <a:pt x="467" y="601"/>
                    <a:pt x="467" y="434"/>
                  </a:cubicBezTo>
                  <a:cubicBezTo>
                    <a:pt x="334" y="267"/>
                    <a:pt x="167" y="134"/>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8"/>
            <p:cNvSpPr/>
            <p:nvPr/>
          </p:nvSpPr>
          <p:spPr>
            <a:xfrm rot="2700000">
              <a:off x="899284" y="2392271"/>
              <a:ext cx="19840" cy="39581"/>
            </a:xfrm>
            <a:custGeom>
              <a:avLst/>
              <a:gdLst/>
              <a:ahLst/>
              <a:cxnLst/>
              <a:rect l="l" t="t" r="r" b="b"/>
              <a:pathLst>
                <a:path w="402" h="802" extrusionOk="0">
                  <a:moveTo>
                    <a:pt x="1" y="1"/>
                  </a:moveTo>
                  <a:cubicBezTo>
                    <a:pt x="1" y="134"/>
                    <a:pt x="34" y="301"/>
                    <a:pt x="34" y="468"/>
                  </a:cubicBezTo>
                  <a:cubicBezTo>
                    <a:pt x="168" y="535"/>
                    <a:pt x="268" y="668"/>
                    <a:pt x="401" y="802"/>
                  </a:cubicBezTo>
                  <a:cubicBezTo>
                    <a:pt x="234" y="535"/>
                    <a:pt x="101" y="268"/>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8"/>
            <p:cNvSpPr/>
            <p:nvPr/>
          </p:nvSpPr>
          <p:spPr>
            <a:xfrm rot="2700000">
              <a:off x="609570" y="2177321"/>
              <a:ext cx="379274" cy="167058"/>
            </a:xfrm>
            <a:custGeom>
              <a:avLst/>
              <a:gdLst/>
              <a:ahLst/>
              <a:cxnLst/>
              <a:rect l="l" t="t" r="r" b="b"/>
              <a:pathLst>
                <a:path w="7685" h="3385" extrusionOk="0">
                  <a:moveTo>
                    <a:pt x="1134" y="1"/>
                  </a:moveTo>
                  <a:cubicBezTo>
                    <a:pt x="466" y="1"/>
                    <a:pt x="0" y="209"/>
                    <a:pt x="580" y="982"/>
                  </a:cubicBezTo>
                  <a:cubicBezTo>
                    <a:pt x="1414" y="2150"/>
                    <a:pt x="3115" y="2483"/>
                    <a:pt x="4449" y="2717"/>
                  </a:cubicBezTo>
                  <a:cubicBezTo>
                    <a:pt x="5550" y="2917"/>
                    <a:pt x="6651" y="3050"/>
                    <a:pt x="7685" y="3384"/>
                  </a:cubicBezTo>
                  <a:cubicBezTo>
                    <a:pt x="7618" y="3217"/>
                    <a:pt x="7518" y="3084"/>
                    <a:pt x="7451" y="2917"/>
                  </a:cubicBezTo>
                  <a:cubicBezTo>
                    <a:pt x="6117" y="1683"/>
                    <a:pt x="4583" y="682"/>
                    <a:pt x="2815" y="248"/>
                  </a:cubicBezTo>
                  <a:cubicBezTo>
                    <a:pt x="2499" y="169"/>
                    <a:pt x="1734" y="1"/>
                    <a:pt x="11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8"/>
            <p:cNvSpPr/>
            <p:nvPr/>
          </p:nvSpPr>
          <p:spPr>
            <a:xfrm rot="2700000">
              <a:off x="887521" y="2231147"/>
              <a:ext cx="87058" cy="171845"/>
            </a:xfrm>
            <a:custGeom>
              <a:avLst/>
              <a:gdLst/>
              <a:ahLst/>
              <a:cxnLst/>
              <a:rect l="l" t="t" r="r" b="b"/>
              <a:pathLst>
                <a:path w="1764" h="3482" extrusionOk="0">
                  <a:moveTo>
                    <a:pt x="246" y="1"/>
                  </a:moveTo>
                  <a:cubicBezTo>
                    <a:pt x="117" y="1"/>
                    <a:pt x="0" y="115"/>
                    <a:pt x="62" y="280"/>
                  </a:cubicBezTo>
                  <a:cubicBezTo>
                    <a:pt x="429" y="1214"/>
                    <a:pt x="829" y="2148"/>
                    <a:pt x="1296" y="3048"/>
                  </a:cubicBezTo>
                  <a:cubicBezTo>
                    <a:pt x="1430" y="3215"/>
                    <a:pt x="1596" y="3349"/>
                    <a:pt x="1763" y="3482"/>
                  </a:cubicBezTo>
                  <a:cubicBezTo>
                    <a:pt x="1730" y="3315"/>
                    <a:pt x="1730" y="3182"/>
                    <a:pt x="1730" y="3015"/>
                  </a:cubicBezTo>
                  <a:cubicBezTo>
                    <a:pt x="1263" y="2048"/>
                    <a:pt x="829" y="1114"/>
                    <a:pt x="462" y="146"/>
                  </a:cubicBezTo>
                  <a:cubicBezTo>
                    <a:pt x="411" y="44"/>
                    <a:pt x="326" y="1"/>
                    <a:pt x="2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8"/>
            <p:cNvSpPr/>
            <p:nvPr/>
          </p:nvSpPr>
          <p:spPr>
            <a:xfrm rot="2700000">
              <a:off x="962630" y="2263169"/>
              <a:ext cx="75312" cy="221988"/>
            </a:xfrm>
            <a:custGeom>
              <a:avLst/>
              <a:gdLst/>
              <a:ahLst/>
              <a:cxnLst/>
              <a:rect l="l" t="t" r="r" b="b"/>
              <a:pathLst>
                <a:path w="1526" h="4498" extrusionOk="0">
                  <a:moveTo>
                    <a:pt x="1387" y="1"/>
                  </a:moveTo>
                  <a:cubicBezTo>
                    <a:pt x="1364" y="1"/>
                    <a:pt x="1344" y="9"/>
                    <a:pt x="1335" y="28"/>
                  </a:cubicBezTo>
                  <a:cubicBezTo>
                    <a:pt x="668" y="1329"/>
                    <a:pt x="1" y="2996"/>
                    <a:pt x="234" y="4464"/>
                  </a:cubicBezTo>
                  <a:cubicBezTo>
                    <a:pt x="301" y="4498"/>
                    <a:pt x="334" y="4498"/>
                    <a:pt x="334" y="4498"/>
                  </a:cubicBezTo>
                  <a:cubicBezTo>
                    <a:pt x="468" y="3797"/>
                    <a:pt x="501" y="3130"/>
                    <a:pt x="668" y="2396"/>
                  </a:cubicBezTo>
                  <a:cubicBezTo>
                    <a:pt x="868" y="1629"/>
                    <a:pt x="1202" y="862"/>
                    <a:pt x="1502" y="128"/>
                  </a:cubicBezTo>
                  <a:cubicBezTo>
                    <a:pt x="1526" y="56"/>
                    <a:pt x="1446" y="1"/>
                    <a:pt x="13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8"/>
            <p:cNvSpPr/>
            <p:nvPr/>
          </p:nvSpPr>
          <p:spPr>
            <a:xfrm rot="2700000">
              <a:off x="782094" y="2302360"/>
              <a:ext cx="159507" cy="92585"/>
            </a:xfrm>
            <a:custGeom>
              <a:avLst/>
              <a:gdLst/>
              <a:ahLst/>
              <a:cxnLst/>
              <a:rect l="l" t="t" r="r" b="b"/>
              <a:pathLst>
                <a:path w="3232" h="1876" extrusionOk="0">
                  <a:moveTo>
                    <a:pt x="101" y="1"/>
                  </a:moveTo>
                  <a:cubicBezTo>
                    <a:pt x="34" y="67"/>
                    <a:pt x="1" y="201"/>
                    <a:pt x="67" y="234"/>
                  </a:cubicBezTo>
                  <a:cubicBezTo>
                    <a:pt x="668" y="368"/>
                    <a:pt x="1201" y="568"/>
                    <a:pt x="1702" y="801"/>
                  </a:cubicBezTo>
                  <a:cubicBezTo>
                    <a:pt x="2202" y="1102"/>
                    <a:pt x="2602" y="1569"/>
                    <a:pt x="3103" y="1869"/>
                  </a:cubicBezTo>
                  <a:cubicBezTo>
                    <a:pt x="3116" y="1873"/>
                    <a:pt x="3129" y="1875"/>
                    <a:pt x="3140" y="1875"/>
                  </a:cubicBezTo>
                  <a:cubicBezTo>
                    <a:pt x="3211" y="1875"/>
                    <a:pt x="3232" y="1793"/>
                    <a:pt x="3203" y="1735"/>
                  </a:cubicBezTo>
                  <a:cubicBezTo>
                    <a:pt x="2502" y="801"/>
                    <a:pt x="1235" y="268"/>
                    <a:pt x="1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8"/>
            <p:cNvSpPr/>
            <p:nvPr/>
          </p:nvSpPr>
          <p:spPr>
            <a:xfrm rot="2700000">
              <a:off x="896588" y="2540101"/>
              <a:ext cx="49451" cy="283086"/>
            </a:xfrm>
            <a:custGeom>
              <a:avLst/>
              <a:gdLst/>
              <a:ahLst/>
              <a:cxnLst/>
              <a:rect l="l" t="t" r="r" b="b"/>
              <a:pathLst>
                <a:path w="1002" h="5736" extrusionOk="0">
                  <a:moveTo>
                    <a:pt x="952" y="0"/>
                  </a:moveTo>
                  <a:cubicBezTo>
                    <a:pt x="928" y="0"/>
                    <a:pt x="898" y="17"/>
                    <a:pt x="868" y="47"/>
                  </a:cubicBezTo>
                  <a:cubicBezTo>
                    <a:pt x="134" y="1614"/>
                    <a:pt x="1" y="3949"/>
                    <a:pt x="501" y="5651"/>
                  </a:cubicBezTo>
                  <a:cubicBezTo>
                    <a:pt x="516" y="5709"/>
                    <a:pt x="556" y="5735"/>
                    <a:pt x="594" y="5735"/>
                  </a:cubicBezTo>
                  <a:cubicBezTo>
                    <a:pt x="642" y="5735"/>
                    <a:pt x="687" y="5692"/>
                    <a:pt x="668" y="5617"/>
                  </a:cubicBezTo>
                  <a:cubicBezTo>
                    <a:pt x="368" y="4483"/>
                    <a:pt x="434" y="3449"/>
                    <a:pt x="601" y="2315"/>
                  </a:cubicBezTo>
                  <a:cubicBezTo>
                    <a:pt x="701" y="1581"/>
                    <a:pt x="968" y="814"/>
                    <a:pt x="1001" y="80"/>
                  </a:cubicBezTo>
                  <a:cubicBezTo>
                    <a:pt x="1001" y="25"/>
                    <a:pt x="981" y="0"/>
                    <a:pt x="9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8"/>
            <p:cNvSpPr/>
            <p:nvPr/>
          </p:nvSpPr>
          <p:spPr>
            <a:xfrm rot="2700000">
              <a:off x="685301" y="2688543"/>
              <a:ext cx="172290" cy="77878"/>
            </a:xfrm>
            <a:custGeom>
              <a:avLst/>
              <a:gdLst/>
              <a:ahLst/>
              <a:cxnLst/>
              <a:rect l="l" t="t" r="r" b="b"/>
              <a:pathLst>
                <a:path w="3491" h="1578" extrusionOk="0">
                  <a:moveTo>
                    <a:pt x="234" y="0"/>
                  </a:moveTo>
                  <a:cubicBezTo>
                    <a:pt x="67" y="0"/>
                    <a:pt x="0" y="234"/>
                    <a:pt x="134" y="267"/>
                  </a:cubicBezTo>
                  <a:cubicBezTo>
                    <a:pt x="768" y="401"/>
                    <a:pt x="1401" y="567"/>
                    <a:pt x="2002" y="834"/>
                  </a:cubicBezTo>
                  <a:cubicBezTo>
                    <a:pt x="2469" y="1034"/>
                    <a:pt x="2869" y="1401"/>
                    <a:pt x="3370" y="1568"/>
                  </a:cubicBezTo>
                  <a:cubicBezTo>
                    <a:pt x="3376" y="1574"/>
                    <a:pt x="3385" y="1577"/>
                    <a:pt x="3394" y="1577"/>
                  </a:cubicBezTo>
                  <a:cubicBezTo>
                    <a:pt x="3435" y="1577"/>
                    <a:pt x="3490" y="1528"/>
                    <a:pt x="3436" y="1501"/>
                  </a:cubicBezTo>
                  <a:cubicBezTo>
                    <a:pt x="2869" y="534"/>
                    <a:pt x="1235" y="234"/>
                    <a:pt x="2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8"/>
            <p:cNvSpPr/>
            <p:nvPr/>
          </p:nvSpPr>
          <p:spPr>
            <a:xfrm rot="2700000">
              <a:off x="845176" y="2902052"/>
              <a:ext cx="80839" cy="317682"/>
            </a:xfrm>
            <a:custGeom>
              <a:avLst/>
              <a:gdLst/>
              <a:ahLst/>
              <a:cxnLst/>
              <a:rect l="l" t="t" r="r" b="b"/>
              <a:pathLst>
                <a:path w="1638" h="6437" extrusionOk="0">
                  <a:moveTo>
                    <a:pt x="777" y="0"/>
                  </a:moveTo>
                  <a:cubicBezTo>
                    <a:pt x="745" y="0"/>
                    <a:pt x="714" y="8"/>
                    <a:pt x="701" y="22"/>
                  </a:cubicBezTo>
                  <a:cubicBezTo>
                    <a:pt x="0" y="2057"/>
                    <a:pt x="567" y="4392"/>
                    <a:pt x="1368" y="6327"/>
                  </a:cubicBezTo>
                  <a:cubicBezTo>
                    <a:pt x="1398" y="6402"/>
                    <a:pt x="1462" y="6436"/>
                    <a:pt x="1517" y="6436"/>
                  </a:cubicBezTo>
                  <a:cubicBezTo>
                    <a:pt x="1584" y="6436"/>
                    <a:pt x="1638" y="6385"/>
                    <a:pt x="1601" y="6293"/>
                  </a:cubicBezTo>
                  <a:cubicBezTo>
                    <a:pt x="867" y="4192"/>
                    <a:pt x="567" y="2224"/>
                    <a:pt x="867" y="56"/>
                  </a:cubicBezTo>
                  <a:cubicBezTo>
                    <a:pt x="867" y="16"/>
                    <a:pt x="822" y="0"/>
                    <a:pt x="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8"/>
            <p:cNvSpPr/>
            <p:nvPr/>
          </p:nvSpPr>
          <p:spPr>
            <a:xfrm rot="2700000">
              <a:off x="549130" y="3080916"/>
              <a:ext cx="264875" cy="79408"/>
            </a:xfrm>
            <a:custGeom>
              <a:avLst/>
              <a:gdLst/>
              <a:ahLst/>
              <a:cxnLst/>
              <a:rect l="l" t="t" r="r" b="b"/>
              <a:pathLst>
                <a:path w="5367" h="1609" extrusionOk="0">
                  <a:moveTo>
                    <a:pt x="5200" y="0"/>
                  </a:moveTo>
                  <a:cubicBezTo>
                    <a:pt x="3632" y="0"/>
                    <a:pt x="1130" y="167"/>
                    <a:pt x="29" y="1501"/>
                  </a:cubicBezTo>
                  <a:cubicBezTo>
                    <a:pt x="1" y="1530"/>
                    <a:pt x="21" y="1608"/>
                    <a:pt x="91" y="1608"/>
                  </a:cubicBezTo>
                  <a:cubicBezTo>
                    <a:pt x="103" y="1608"/>
                    <a:pt x="115" y="1606"/>
                    <a:pt x="129" y="1601"/>
                  </a:cubicBezTo>
                  <a:cubicBezTo>
                    <a:pt x="1797" y="834"/>
                    <a:pt x="3365" y="334"/>
                    <a:pt x="5266" y="300"/>
                  </a:cubicBezTo>
                  <a:cubicBezTo>
                    <a:pt x="5366" y="267"/>
                    <a:pt x="5366" y="0"/>
                    <a:pt x="5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8"/>
            <p:cNvSpPr/>
            <p:nvPr/>
          </p:nvSpPr>
          <p:spPr>
            <a:xfrm rot="2700000">
              <a:off x="908114" y="3332600"/>
              <a:ext cx="44615" cy="279434"/>
            </a:xfrm>
            <a:custGeom>
              <a:avLst/>
              <a:gdLst/>
              <a:ahLst/>
              <a:cxnLst/>
              <a:rect l="l" t="t" r="r" b="b"/>
              <a:pathLst>
                <a:path w="904" h="5662" extrusionOk="0">
                  <a:moveTo>
                    <a:pt x="736" y="0"/>
                  </a:moveTo>
                  <a:cubicBezTo>
                    <a:pt x="717" y="0"/>
                    <a:pt x="701" y="14"/>
                    <a:pt x="701" y="53"/>
                  </a:cubicBezTo>
                  <a:cubicBezTo>
                    <a:pt x="168" y="1754"/>
                    <a:pt x="1" y="3889"/>
                    <a:pt x="635" y="5590"/>
                  </a:cubicBezTo>
                  <a:cubicBezTo>
                    <a:pt x="666" y="5637"/>
                    <a:pt x="733" y="5662"/>
                    <a:pt x="789" y="5662"/>
                  </a:cubicBezTo>
                  <a:cubicBezTo>
                    <a:pt x="854" y="5662"/>
                    <a:pt x="904" y="5628"/>
                    <a:pt x="868" y="5557"/>
                  </a:cubicBezTo>
                  <a:cubicBezTo>
                    <a:pt x="802" y="4656"/>
                    <a:pt x="635" y="3722"/>
                    <a:pt x="635" y="2822"/>
                  </a:cubicBezTo>
                  <a:cubicBezTo>
                    <a:pt x="635" y="1888"/>
                    <a:pt x="768" y="987"/>
                    <a:pt x="802" y="53"/>
                  </a:cubicBezTo>
                  <a:cubicBezTo>
                    <a:pt x="802" y="33"/>
                    <a:pt x="765" y="0"/>
                    <a:pt x="7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8"/>
            <p:cNvSpPr/>
            <p:nvPr/>
          </p:nvSpPr>
          <p:spPr>
            <a:xfrm rot="2700000">
              <a:off x="599766" y="3478239"/>
              <a:ext cx="230920" cy="138878"/>
            </a:xfrm>
            <a:custGeom>
              <a:avLst/>
              <a:gdLst/>
              <a:ahLst/>
              <a:cxnLst/>
              <a:rect l="l" t="t" r="r" b="b"/>
              <a:pathLst>
                <a:path w="4679" h="2814" extrusionOk="0">
                  <a:moveTo>
                    <a:pt x="4423" y="1"/>
                  </a:moveTo>
                  <a:cubicBezTo>
                    <a:pt x="4413" y="1"/>
                    <a:pt x="4403" y="1"/>
                    <a:pt x="4392" y="3"/>
                  </a:cubicBezTo>
                  <a:cubicBezTo>
                    <a:pt x="2691" y="270"/>
                    <a:pt x="1223" y="1471"/>
                    <a:pt x="56" y="2672"/>
                  </a:cubicBezTo>
                  <a:cubicBezTo>
                    <a:pt x="1" y="2754"/>
                    <a:pt x="36" y="2814"/>
                    <a:pt x="88" y="2814"/>
                  </a:cubicBezTo>
                  <a:cubicBezTo>
                    <a:pt x="99" y="2814"/>
                    <a:pt x="111" y="2811"/>
                    <a:pt x="123" y="2805"/>
                  </a:cubicBezTo>
                  <a:cubicBezTo>
                    <a:pt x="1590" y="1938"/>
                    <a:pt x="2758" y="837"/>
                    <a:pt x="4426" y="303"/>
                  </a:cubicBezTo>
                  <a:cubicBezTo>
                    <a:pt x="4679" y="272"/>
                    <a:pt x="4602" y="1"/>
                    <a:pt x="44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8"/>
            <p:cNvSpPr/>
            <p:nvPr/>
          </p:nvSpPr>
          <p:spPr>
            <a:xfrm rot="2700000">
              <a:off x="1021975" y="3693356"/>
              <a:ext cx="96632" cy="329576"/>
            </a:xfrm>
            <a:custGeom>
              <a:avLst/>
              <a:gdLst/>
              <a:ahLst/>
              <a:cxnLst/>
              <a:rect l="l" t="t" r="r" b="b"/>
              <a:pathLst>
                <a:path w="1958" h="6678" extrusionOk="0">
                  <a:moveTo>
                    <a:pt x="573" y="1"/>
                  </a:moveTo>
                  <a:cubicBezTo>
                    <a:pt x="553" y="1"/>
                    <a:pt x="535" y="11"/>
                    <a:pt x="535" y="39"/>
                  </a:cubicBezTo>
                  <a:cubicBezTo>
                    <a:pt x="1" y="2241"/>
                    <a:pt x="968" y="4576"/>
                    <a:pt x="1702" y="6644"/>
                  </a:cubicBezTo>
                  <a:cubicBezTo>
                    <a:pt x="1724" y="6666"/>
                    <a:pt x="1761" y="6677"/>
                    <a:pt x="1800" y="6677"/>
                  </a:cubicBezTo>
                  <a:cubicBezTo>
                    <a:pt x="1876" y="6677"/>
                    <a:pt x="1958" y="6633"/>
                    <a:pt x="1936" y="6544"/>
                  </a:cubicBezTo>
                  <a:cubicBezTo>
                    <a:pt x="1135" y="4375"/>
                    <a:pt x="635" y="2374"/>
                    <a:pt x="635" y="39"/>
                  </a:cubicBezTo>
                  <a:cubicBezTo>
                    <a:pt x="635" y="20"/>
                    <a:pt x="601" y="1"/>
                    <a:pt x="5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8"/>
            <p:cNvSpPr/>
            <p:nvPr/>
          </p:nvSpPr>
          <p:spPr>
            <a:xfrm rot="2700000">
              <a:off x="717030" y="3887247"/>
              <a:ext cx="250760" cy="174560"/>
            </a:xfrm>
            <a:custGeom>
              <a:avLst/>
              <a:gdLst/>
              <a:ahLst/>
              <a:cxnLst/>
              <a:rect l="l" t="t" r="r" b="b"/>
              <a:pathLst>
                <a:path w="5081" h="3537" extrusionOk="0">
                  <a:moveTo>
                    <a:pt x="4989" y="1"/>
                  </a:moveTo>
                  <a:cubicBezTo>
                    <a:pt x="4980" y="1"/>
                    <a:pt x="4971" y="3"/>
                    <a:pt x="4961" y="7"/>
                  </a:cubicBezTo>
                  <a:cubicBezTo>
                    <a:pt x="3260" y="541"/>
                    <a:pt x="858" y="1742"/>
                    <a:pt x="24" y="3410"/>
                  </a:cubicBezTo>
                  <a:cubicBezTo>
                    <a:pt x="0" y="3482"/>
                    <a:pt x="28" y="3537"/>
                    <a:pt x="83" y="3537"/>
                  </a:cubicBezTo>
                  <a:cubicBezTo>
                    <a:pt x="105" y="3537"/>
                    <a:pt x="130" y="3528"/>
                    <a:pt x="158" y="3510"/>
                  </a:cubicBezTo>
                  <a:cubicBezTo>
                    <a:pt x="858" y="2876"/>
                    <a:pt x="1459" y="2176"/>
                    <a:pt x="2259" y="1642"/>
                  </a:cubicBezTo>
                  <a:cubicBezTo>
                    <a:pt x="3093" y="1041"/>
                    <a:pt x="4027" y="508"/>
                    <a:pt x="4995" y="107"/>
                  </a:cubicBezTo>
                  <a:cubicBezTo>
                    <a:pt x="5081" y="79"/>
                    <a:pt x="5043" y="1"/>
                    <a:pt x="49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8"/>
            <p:cNvSpPr/>
            <p:nvPr/>
          </p:nvSpPr>
          <p:spPr>
            <a:xfrm rot="2700000">
              <a:off x="1255982" y="4084846"/>
              <a:ext cx="67070" cy="249082"/>
            </a:xfrm>
            <a:custGeom>
              <a:avLst/>
              <a:gdLst/>
              <a:ahLst/>
              <a:cxnLst/>
              <a:rect l="l" t="t" r="r" b="b"/>
              <a:pathLst>
                <a:path w="1359" h="5047" extrusionOk="0">
                  <a:moveTo>
                    <a:pt x="101" y="1"/>
                  </a:moveTo>
                  <a:cubicBezTo>
                    <a:pt x="51" y="1"/>
                    <a:pt x="1" y="34"/>
                    <a:pt x="1" y="101"/>
                  </a:cubicBezTo>
                  <a:cubicBezTo>
                    <a:pt x="134" y="1602"/>
                    <a:pt x="201" y="3803"/>
                    <a:pt x="1202" y="5004"/>
                  </a:cubicBezTo>
                  <a:cubicBezTo>
                    <a:pt x="1212" y="5035"/>
                    <a:pt x="1231" y="5047"/>
                    <a:pt x="1252" y="5047"/>
                  </a:cubicBezTo>
                  <a:cubicBezTo>
                    <a:pt x="1301" y="5047"/>
                    <a:pt x="1358" y="4984"/>
                    <a:pt x="1335" y="4937"/>
                  </a:cubicBezTo>
                  <a:cubicBezTo>
                    <a:pt x="1135" y="4170"/>
                    <a:pt x="801" y="3503"/>
                    <a:pt x="634" y="2769"/>
                  </a:cubicBezTo>
                  <a:cubicBezTo>
                    <a:pt x="401" y="1869"/>
                    <a:pt x="301" y="968"/>
                    <a:pt x="201" y="101"/>
                  </a:cubicBezTo>
                  <a:cubicBezTo>
                    <a:pt x="201" y="34"/>
                    <a:pt x="151" y="1"/>
                    <a:pt x="1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8"/>
            <p:cNvSpPr/>
            <p:nvPr/>
          </p:nvSpPr>
          <p:spPr>
            <a:xfrm rot="2700000">
              <a:off x="1013894" y="4262377"/>
              <a:ext cx="153240" cy="182308"/>
            </a:xfrm>
            <a:custGeom>
              <a:avLst/>
              <a:gdLst/>
              <a:ahLst/>
              <a:cxnLst/>
              <a:rect l="l" t="t" r="r" b="b"/>
              <a:pathLst>
                <a:path w="3105" h="3694" extrusionOk="0">
                  <a:moveTo>
                    <a:pt x="2937" y="1"/>
                  </a:moveTo>
                  <a:cubicBezTo>
                    <a:pt x="2911" y="1"/>
                    <a:pt x="2884" y="14"/>
                    <a:pt x="2861" y="45"/>
                  </a:cubicBezTo>
                  <a:cubicBezTo>
                    <a:pt x="1860" y="1079"/>
                    <a:pt x="459" y="2113"/>
                    <a:pt x="25" y="3581"/>
                  </a:cubicBezTo>
                  <a:cubicBezTo>
                    <a:pt x="0" y="3656"/>
                    <a:pt x="50" y="3693"/>
                    <a:pt x="119" y="3693"/>
                  </a:cubicBezTo>
                  <a:cubicBezTo>
                    <a:pt x="142" y="3693"/>
                    <a:pt x="167" y="3689"/>
                    <a:pt x="192" y="3681"/>
                  </a:cubicBezTo>
                  <a:cubicBezTo>
                    <a:pt x="659" y="3081"/>
                    <a:pt x="1026" y="2447"/>
                    <a:pt x="1526" y="1913"/>
                  </a:cubicBezTo>
                  <a:cubicBezTo>
                    <a:pt x="2027" y="1379"/>
                    <a:pt x="2560" y="846"/>
                    <a:pt x="3027" y="245"/>
                  </a:cubicBezTo>
                  <a:cubicBezTo>
                    <a:pt x="3104" y="143"/>
                    <a:pt x="3024" y="1"/>
                    <a:pt x="29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8"/>
            <p:cNvSpPr/>
            <p:nvPr/>
          </p:nvSpPr>
          <p:spPr>
            <a:xfrm rot="2700000">
              <a:off x="770047" y="4388017"/>
              <a:ext cx="8242" cy="8291"/>
            </a:xfrm>
            <a:custGeom>
              <a:avLst/>
              <a:gdLst/>
              <a:ahLst/>
              <a:cxnLst/>
              <a:rect l="l" t="t" r="r" b="b"/>
              <a:pathLst>
                <a:path w="167" h="168" extrusionOk="0">
                  <a:moveTo>
                    <a:pt x="67" y="1"/>
                  </a:moveTo>
                  <a:cubicBezTo>
                    <a:pt x="0" y="34"/>
                    <a:pt x="0" y="168"/>
                    <a:pt x="67" y="168"/>
                  </a:cubicBezTo>
                  <a:cubicBezTo>
                    <a:pt x="167" y="168"/>
                    <a:pt x="167" y="1"/>
                    <a:pt x="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8"/>
            <p:cNvSpPr/>
            <p:nvPr/>
          </p:nvSpPr>
          <p:spPr>
            <a:xfrm rot="2700000">
              <a:off x="784581" y="4351448"/>
              <a:ext cx="44467" cy="67366"/>
            </a:xfrm>
            <a:custGeom>
              <a:avLst/>
              <a:gdLst/>
              <a:ahLst/>
              <a:cxnLst/>
              <a:rect l="l" t="t" r="r" b="b"/>
              <a:pathLst>
                <a:path w="901" h="1365" extrusionOk="0">
                  <a:moveTo>
                    <a:pt x="801" y="0"/>
                  </a:moveTo>
                  <a:cubicBezTo>
                    <a:pt x="334" y="134"/>
                    <a:pt x="33" y="768"/>
                    <a:pt x="0" y="1235"/>
                  </a:cubicBezTo>
                  <a:cubicBezTo>
                    <a:pt x="0" y="1323"/>
                    <a:pt x="47" y="1364"/>
                    <a:pt x="95" y="1364"/>
                  </a:cubicBezTo>
                  <a:cubicBezTo>
                    <a:pt x="139" y="1364"/>
                    <a:pt x="184" y="1331"/>
                    <a:pt x="200" y="1268"/>
                  </a:cubicBezTo>
                  <a:cubicBezTo>
                    <a:pt x="300" y="1034"/>
                    <a:pt x="334" y="834"/>
                    <a:pt x="500" y="601"/>
                  </a:cubicBezTo>
                  <a:lnTo>
                    <a:pt x="867" y="100"/>
                  </a:lnTo>
                  <a:cubicBezTo>
                    <a:pt x="901" y="67"/>
                    <a:pt x="834" y="0"/>
                    <a:pt x="8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8"/>
            <p:cNvSpPr/>
            <p:nvPr/>
          </p:nvSpPr>
          <p:spPr>
            <a:xfrm rot="2700000">
              <a:off x="788423" y="4371616"/>
              <a:ext cx="41703" cy="69291"/>
            </a:xfrm>
            <a:custGeom>
              <a:avLst/>
              <a:gdLst/>
              <a:ahLst/>
              <a:cxnLst/>
              <a:rect l="l" t="t" r="r" b="b"/>
              <a:pathLst>
                <a:path w="845" h="1404" extrusionOk="0">
                  <a:moveTo>
                    <a:pt x="707" y="0"/>
                  </a:moveTo>
                  <a:cubicBezTo>
                    <a:pt x="667" y="0"/>
                    <a:pt x="626" y="26"/>
                    <a:pt x="601" y="86"/>
                  </a:cubicBezTo>
                  <a:cubicBezTo>
                    <a:pt x="468" y="286"/>
                    <a:pt x="335" y="520"/>
                    <a:pt x="201" y="786"/>
                  </a:cubicBezTo>
                  <a:cubicBezTo>
                    <a:pt x="134" y="953"/>
                    <a:pt x="1" y="1187"/>
                    <a:pt x="168" y="1354"/>
                  </a:cubicBezTo>
                  <a:cubicBezTo>
                    <a:pt x="168" y="1387"/>
                    <a:pt x="176" y="1404"/>
                    <a:pt x="193" y="1404"/>
                  </a:cubicBezTo>
                  <a:cubicBezTo>
                    <a:pt x="209" y="1404"/>
                    <a:pt x="234" y="1387"/>
                    <a:pt x="268" y="1354"/>
                  </a:cubicBezTo>
                  <a:cubicBezTo>
                    <a:pt x="435" y="1287"/>
                    <a:pt x="435" y="1053"/>
                    <a:pt x="468" y="953"/>
                  </a:cubicBezTo>
                  <a:cubicBezTo>
                    <a:pt x="535" y="686"/>
                    <a:pt x="668" y="453"/>
                    <a:pt x="802" y="186"/>
                  </a:cubicBezTo>
                  <a:cubicBezTo>
                    <a:pt x="844" y="80"/>
                    <a:pt x="778"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8"/>
            <p:cNvSpPr/>
            <p:nvPr/>
          </p:nvSpPr>
          <p:spPr>
            <a:xfrm rot="2700000">
              <a:off x="804405" y="4407561"/>
              <a:ext cx="35040" cy="69883"/>
            </a:xfrm>
            <a:custGeom>
              <a:avLst/>
              <a:gdLst/>
              <a:ahLst/>
              <a:cxnLst/>
              <a:rect l="l" t="t" r="r" b="b"/>
              <a:pathLst>
                <a:path w="710" h="1416" extrusionOk="0">
                  <a:moveTo>
                    <a:pt x="569" y="0"/>
                  </a:moveTo>
                  <a:cubicBezTo>
                    <a:pt x="523" y="0"/>
                    <a:pt x="471" y="25"/>
                    <a:pt x="434" y="88"/>
                  </a:cubicBezTo>
                  <a:cubicBezTo>
                    <a:pt x="334" y="288"/>
                    <a:pt x="234" y="488"/>
                    <a:pt x="167" y="688"/>
                  </a:cubicBezTo>
                  <a:cubicBezTo>
                    <a:pt x="67" y="921"/>
                    <a:pt x="0" y="1155"/>
                    <a:pt x="67" y="1322"/>
                  </a:cubicBezTo>
                  <a:cubicBezTo>
                    <a:pt x="86" y="1380"/>
                    <a:pt x="128" y="1416"/>
                    <a:pt x="166" y="1416"/>
                  </a:cubicBezTo>
                  <a:cubicBezTo>
                    <a:pt x="194" y="1416"/>
                    <a:pt x="220" y="1397"/>
                    <a:pt x="234" y="1355"/>
                  </a:cubicBezTo>
                  <a:cubicBezTo>
                    <a:pt x="367" y="1255"/>
                    <a:pt x="367" y="1022"/>
                    <a:pt x="400" y="821"/>
                  </a:cubicBezTo>
                  <a:cubicBezTo>
                    <a:pt x="434" y="588"/>
                    <a:pt x="567" y="354"/>
                    <a:pt x="667" y="154"/>
                  </a:cubicBezTo>
                  <a:cubicBezTo>
                    <a:pt x="709" y="71"/>
                    <a:pt x="646" y="0"/>
                    <a:pt x="5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8"/>
            <p:cNvSpPr/>
            <p:nvPr/>
          </p:nvSpPr>
          <p:spPr>
            <a:xfrm rot="2700000">
              <a:off x="1495764" y="3861848"/>
              <a:ext cx="23097" cy="66922"/>
            </a:xfrm>
            <a:custGeom>
              <a:avLst/>
              <a:gdLst/>
              <a:ahLst/>
              <a:cxnLst/>
              <a:rect l="l" t="t" r="r" b="b"/>
              <a:pathLst>
                <a:path w="468" h="1356" extrusionOk="0">
                  <a:moveTo>
                    <a:pt x="337" y="0"/>
                  </a:moveTo>
                  <a:cubicBezTo>
                    <a:pt x="294" y="0"/>
                    <a:pt x="250" y="25"/>
                    <a:pt x="234" y="72"/>
                  </a:cubicBezTo>
                  <a:cubicBezTo>
                    <a:pt x="134" y="438"/>
                    <a:pt x="1" y="939"/>
                    <a:pt x="167" y="1306"/>
                  </a:cubicBezTo>
                  <a:cubicBezTo>
                    <a:pt x="167" y="1339"/>
                    <a:pt x="192" y="1356"/>
                    <a:pt x="222" y="1356"/>
                  </a:cubicBezTo>
                  <a:cubicBezTo>
                    <a:pt x="251" y="1356"/>
                    <a:pt x="284" y="1339"/>
                    <a:pt x="301" y="1306"/>
                  </a:cubicBezTo>
                  <a:cubicBezTo>
                    <a:pt x="468" y="939"/>
                    <a:pt x="401" y="472"/>
                    <a:pt x="434" y="105"/>
                  </a:cubicBezTo>
                  <a:cubicBezTo>
                    <a:pt x="434" y="33"/>
                    <a:pt x="386" y="0"/>
                    <a:pt x="3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8"/>
            <p:cNvSpPr/>
            <p:nvPr/>
          </p:nvSpPr>
          <p:spPr>
            <a:xfrm rot="2700000">
              <a:off x="1525137" y="3901692"/>
              <a:ext cx="18162" cy="52215"/>
            </a:xfrm>
            <a:custGeom>
              <a:avLst/>
              <a:gdLst/>
              <a:ahLst/>
              <a:cxnLst/>
              <a:rect l="l" t="t" r="r" b="b"/>
              <a:pathLst>
                <a:path w="368" h="1058" extrusionOk="0">
                  <a:moveTo>
                    <a:pt x="267" y="1"/>
                  </a:moveTo>
                  <a:cubicBezTo>
                    <a:pt x="217" y="1"/>
                    <a:pt x="167" y="26"/>
                    <a:pt x="167" y="76"/>
                  </a:cubicBezTo>
                  <a:cubicBezTo>
                    <a:pt x="167" y="243"/>
                    <a:pt x="100" y="410"/>
                    <a:pt x="67" y="576"/>
                  </a:cubicBezTo>
                  <a:cubicBezTo>
                    <a:pt x="34" y="710"/>
                    <a:pt x="0" y="877"/>
                    <a:pt x="34" y="1010"/>
                  </a:cubicBezTo>
                  <a:cubicBezTo>
                    <a:pt x="34" y="1034"/>
                    <a:pt x="67" y="1057"/>
                    <a:pt x="110" y="1057"/>
                  </a:cubicBezTo>
                  <a:cubicBezTo>
                    <a:pt x="128" y="1057"/>
                    <a:pt x="148" y="1053"/>
                    <a:pt x="167" y="1043"/>
                  </a:cubicBezTo>
                  <a:cubicBezTo>
                    <a:pt x="267" y="910"/>
                    <a:pt x="267" y="743"/>
                    <a:pt x="334" y="576"/>
                  </a:cubicBezTo>
                  <a:cubicBezTo>
                    <a:pt x="367" y="410"/>
                    <a:pt x="367" y="243"/>
                    <a:pt x="367" y="76"/>
                  </a:cubicBezTo>
                  <a:cubicBezTo>
                    <a:pt x="367" y="26"/>
                    <a:pt x="317"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8"/>
            <p:cNvSpPr/>
            <p:nvPr/>
          </p:nvSpPr>
          <p:spPr>
            <a:xfrm rot="2700000">
              <a:off x="1545398" y="3937600"/>
              <a:ext cx="28032" cy="51031"/>
            </a:xfrm>
            <a:custGeom>
              <a:avLst/>
              <a:gdLst/>
              <a:ahLst/>
              <a:cxnLst/>
              <a:rect l="l" t="t" r="r" b="b"/>
              <a:pathLst>
                <a:path w="568" h="1034" extrusionOk="0">
                  <a:moveTo>
                    <a:pt x="371" y="0"/>
                  </a:moveTo>
                  <a:cubicBezTo>
                    <a:pt x="322" y="0"/>
                    <a:pt x="279" y="26"/>
                    <a:pt x="267" y="86"/>
                  </a:cubicBezTo>
                  <a:cubicBezTo>
                    <a:pt x="167" y="353"/>
                    <a:pt x="1" y="720"/>
                    <a:pt x="134" y="986"/>
                  </a:cubicBezTo>
                  <a:cubicBezTo>
                    <a:pt x="134" y="1010"/>
                    <a:pt x="167" y="1034"/>
                    <a:pt x="210" y="1034"/>
                  </a:cubicBezTo>
                  <a:cubicBezTo>
                    <a:pt x="228" y="1034"/>
                    <a:pt x="248" y="1030"/>
                    <a:pt x="267" y="1020"/>
                  </a:cubicBezTo>
                  <a:cubicBezTo>
                    <a:pt x="468" y="853"/>
                    <a:pt x="501" y="419"/>
                    <a:pt x="568" y="186"/>
                  </a:cubicBezTo>
                  <a:cubicBezTo>
                    <a:pt x="568" y="79"/>
                    <a:pt x="459" y="0"/>
                    <a:pt x="3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8"/>
            <p:cNvSpPr/>
            <p:nvPr/>
          </p:nvSpPr>
          <p:spPr>
            <a:xfrm rot="2700000">
              <a:off x="510395" y="3863001"/>
              <a:ext cx="68748" cy="66083"/>
            </a:xfrm>
            <a:custGeom>
              <a:avLst/>
              <a:gdLst/>
              <a:ahLst/>
              <a:cxnLst/>
              <a:rect l="l" t="t" r="r" b="b"/>
              <a:pathLst>
                <a:path w="1393" h="1339" extrusionOk="0">
                  <a:moveTo>
                    <a:pt x="1203" y="0"/>
                  </a:moveTo>
                  <a:cubicBezTo>
                    <a:pt x="1191" y="0"/>
                    <a:pt x="1180" y="2"/>
                    <a:pt x="1168" y="5"/>
                  </a:cubicBezTo>
                  <a:cubicBezTo>
                    <a:pt x="667" y="272"/>
                    <a:pt x="334" y="672"/>
                    <a:pt x="34" y="1139"/>
                  </a:cubicBezTo>
                  <a:cubicBezTo>
                    <a:pt x="0" y="1172"/>
                    <a:pt x="0" y="1206"/>
                    <a:pt x="34" y="1272"/>
                  </a:cubicBezTo>
                  <a:cubicBezTo>
                    <a:pt x="67" y="1306"/>
                    <a:pt x="67" y="1339"/>
                    <a:pt x="167" y="1339"/>
                  </a:cubicBezTo>
                  <a:cubicBezTo>
                    <a:pt x="200" y="1339"/>
                    <a:pt x="234" y="1306"/>
                    <a:pt x="300" y="1272"/>
                  </a:cubicBezTo>
                  <a:cubicBezTo>
                    <a:pt x="534" y="839"/>
                    <a:pt x="867" y="438"/>
                    <a:pt x="1301" y="171"/>
                  </a:cubicBezTo>
                  <a:cubicBezTo>
                    <a:pt x="1392" y="141"/>
                    <a:pt x="1318" y="0"/>
                    <a:pt x="12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8"/>
            <p:cNvSpPr/>
            <p:nvPr/>
          </p:nvSpPr>
          <p:spPr>
            <a:xfrm rot="2700000">
              <a:off x="492654" y="3893630"/>
              <a:ext cx="58236" cy="59124"/>
            </a:xfrm>
            <a:custGeom>
              <a:avLst/>
              <a:gdLst/>
              <a:ahLst/>
              <a:cxnLst/>
              <a:rect l="l" t="t" r="r" b="b"/>
              <a:pathLst>
                <a:path w="1180" h="1198" extrusionOk="0">
                  <a:moveTo>
                    <a:pt x="968" y="1"/>
                  </a:moveTo>
                  <a:cubicBezTo>
                    <a:pt x="946" y="1"/>
                    <a:pt x="923" y="5"/>
                    <a:pt x="902" y="16"/>
                  </a:cubicBezTo>
                  <a:cubicBezTo>
                    <a:pt x="701" y="183"/>
                    <a:pt x="501" y="350"/>
                    <a:pt x="335" y="550"/>
                  </a:cubicBezTo>
                  <a:cubicBezTo>
                    <a:pt x="201" y="683"/>
                    <a:pt x="1" y="950"/>
                    <a:pt x="68" y="1150"/>
                  </a:cubicBezTo>
                  <a:cubicBezTo>
                    <a:pt x="68" y="1174"/>
                    <a:pt x="101" y="1198"/>
                    <a:pt x="144" y="1198"/>
                  </a:cubicBezTo>
                  <a:cubicBezTo>
                    <a:pt x="162" y="1198"/>
                    <a:pt x="182" y="1194"/>
                    <a:pt x="201" y="1184"/>
                  </a:cubicBezTo>
                  <a:cubicBezTo>
                    <a:pt x="401" y="1150"/>
                    <a:pt x="501" y="850"/>
                    <a:pt x="568" y="683"/>
                  </a:cubicBezTo>
                  <a:cubicBezTo>
                    <a:pt x="701" y="483"/>
                    <a:pt x="902" y="317"/>
                    <a:pt x="1068" y="150"/>
                  </a:cubicBezTo>
                  <a:cubicBezTo>
                    <a:pt x="1180" y="122"/>
                    <a:pt x="1082" y="1"/>
                    <a:pt x="9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8"/>
            <p:cNvSpPr/>
            <p:nvPr/>
          </p:nvSpPr>
          <p:spPr>
            <a:xfrm rot="2700000">
              <a:off x="512392" y="3941140"/>
              <a:ext cx="24133" cy="36274"/>
            </a:xfrm>
            <a:custGeom>
              <a:avLst/>
              <a:gdLst/>
              <a:ahLst/>
              <a:cxnLst/>
              <a:rect l="l" t="t" r="r" b="b"/>
              <a:pathLst>
                <a:path w="489" h="735" extrusionOk="0">
                  <a:moveTo>
                    <a:pt x="356" y="1"/>
                  </a:moveTo>
                  <a:cubicBezTo>
                    <a:pt x="317" y="1"/>
                    <a:pt x="280" y="23"/>
                    <a:pt x="267" y="74"/>
                  </a:cubicBezTo>
                  <a:cubicBezTo>
                    <a:pt x="167" y="274"/>
                    <a:pt x="67" y="440"/>
                    <a:pt x="1" y="641"/>
                  </a:cubicBezTo>
                  <a:cubicBezTo>
                    <a:pt x="1" y="699"/>
                    <a:pt x="34" y="734"/>
                    <a:pt x="69" y="734"/>
                  </a:cubicBezTo>
                  <a:cubicBezTo>
                    <a:pt x="94" y="734"/>
                    <a:pt x="120" y="716"/>
                    <a:pt x="134" y="674"/>
                  </a:cubicBezTo>
                  <a:cubicBezTo>
                    <a:pt x="234" y="474"/>
                    <a:pt x="401" y="307"/>
                    <a:pt x="468" y="140"/>
                  </a:cubicBezTo>
                  <a:cubicBezTo>
                    <a:pt x="488" y="58"/>
                    <a:pt x="420" y="1"/>
                    <a:pt x="3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8"/>
            <p:cNvSpPr/>
            <p:nvPr/>
          </p:nvSpPr>
          <p:spPr>
            <a:xfrm rot="2700000">
              <a:off x="1251545" y="3563316"/>
              <a:ext cx="21468" cy="71462"/>
            </a:xfrm>
            <a:custGeom>
              <a:avLst/>
              <a:gdLst/>
              <a:ahLst/>
              <a:cxnLst/>
              <a:rect l="l" t="t" r="r" b="b"/>
              <a:pathLst>
                <a:path w="435" h="1448" extrusionOk="0">
                  <a:moveTo>
                    <a:pt x="376" y="1"/>
                  </a:moveTo>
                  <a:cubicBezTo>
                    <a:pt x="343" y="1"/>
                    <a:pt x="301" y="18"/>
                    <a:pt x="301" y="51"/>
                  </a:cubicBezTo>
                  <a:cubicBezTo>
                    <a:pt x="201" y="418"/>
                    <a:pt x="1" y="1085"/>
                    <a:pt x="334" y="1419"/>
                  </a:cubicBezTo>
                  <a:cubicBezTo>
                    <a:pt x="345" y="1439"/>
                    <a:pt x="355" y="1447"/>
                    <a:pt x="364" y="1447"/>
                  </a:cubicBezTo>
                  <a:cubicBezTo>
                    <a:pt x="385" y="1447"/>
                    <a:pt x="401" y="1408"/>
                    <a:pt x="401" y="1385"/>
                  </a:cubicBezTo>
                  <a:cubicBezTo>
                    <a:pt x="434" y="1185"/>
                    <a:pt x="368" y="985"/>
                    <a:pt x="368" y="751"/>
                  </a:cubicBezTo>
                  <a:cubicBezTo>
                    <a:pt x="368" y="518"/>
                    <a:pt x="401" y="318"/>
                    <a:pt x="401" y="51"/>
                  </a:cubicBezTo>
                  <a:cubicBezTo>
                    <a:pt x="434" y="18"/>
                    <a:pt x="409" y="1"/>
                    <a:pt x="3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8"/>
            <p:cNvSpPr/>
            <p:nvPr/>
          </p:nvSpPr>
          <p:spPr>
            <a:xfrm rot="2700000">
              <a:off x="1272672" y="3594798"/>
              <a:ext cx="20185" cy="63566"/>
            </a:xfrm>
            <a:custGeom>
              <a:avLst/>
              <a:gdLst/>
              <a:ahLst/>
              <a:cxnLst/>
              <a:rect l="l" t="t" r="r" b="b"/>
              <a:pathLst>
                <a:path w="409" h="1288" extrusionOk="0">
                  <a:moveTo>
                    <a:pt x="265" y="0"/>
                  </a:moveTo>
                  <a:cubicBezTo>
                    <a:pt x="222" y="0"/>
                    <a:pt x="180" y="11"/>
                    <a:pt x="167" y="37"/>
                  </a:cubicBezTo>
                  <a:cubicBezTo>
                    <a:pt x="100" y="237"/>
                    <a:pt x="34" y="404"/>
                    <a:pt x="34" y="604"/>
                  </a:cubicBezTo>
                  <a:cubicBezTo>
                    <a:pt x="0" y="837"/>
                    <a:pt x="0" y="1071"/>
                    <a:pt x="100" y="1238"/>
                  </a:cubicBezTo>
                  <a:cubicBezTo>
                    <a:pt x="100" y="1271"/>
                    <a:pt x="117" y="1288"/>
                    <a:pt x="134" y="1288"/>
                  </a:cubicBezTo>
                  <a:cubicBezTo>
                    <a:pt x="150" y="1288"/>
                    <a:pt x="167" y="1271"/>
                    <a:pt x="167" y="1238"/>
                  </a:cubicBezTo>
                  <a:cubicBezTo>
                    <a:pt x="234" y="1071"/>
                    <a:pt x="200" y="971"/>
                    <a:pt x="234" y="771"/>
                  </a:cubicBezTo>
                  <a:cubicBezTo>
                    <a:pt x="234" y="537"/>
                    <a:pt x="301" y="270"/>
                    <a:pt x="367" y="70"/>
                  </a:cubicBezTo>
                  <a:cubicBezTo>
                    <a:pt x="408" y="29"/>
                    <a:pt x="335" y="0"/>
                    <a:pt x="2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8"/>
            <p:cNvSpPr/>
            <p:nvPr/>
          </p:nvSpPr>
          <p:spPr>
            <a:xfrm rot="2700000">
              <a:off x="1296559" y="3617358"/>
              <a:ext cx="18162" cy="58335"/>
            </a:xfrm>
            <a:custGeom>
              <a:avLst/>
              <a:gdLst/>
              <a:ahLst/>
              <a:cxnLst/>
              <a:rect l="l" t="t" r="r" b="b"/>
              <a:pathLst>
                <a:path w="368" h="1182" extrusionOk="0">
                  <a:moveTo>
                    <a:pt x="272" y="1"/>
                  </a:moveTo>
                  <a:cubicBezTo>
                    <a:pt x="242" y="1"/>
                    <a:pt x="213" y="20"/>
                    <a:pt x="200" y="59"/>
                  </a:cubicBezTo>
                  <a:cubicBezTo>
                    <a:pt x="134" y="393"/>
                    <a:pt x="0" y="793"/>
                    <a:pt x="0" y="1127"/>
                  </a:cubicBezTo>
                  <a:cubicBezTo>
                    <a:pt x="0" y="1166"/>
                    <a:pt x="46" y="1182"/>
                    <a:pt x="91" y="1182"/>
                  </a:cubicBezTo>
                  <a:cubicBezTo>
                    <a:pt x="122" y="1182"/>
                    <a:pt x="153" y="1174"/>
                    <a:pt x="167" y="1160"/>
                  </a:cubicBezTo>
                  <a:cubicBezTo>
                    <a:pt x="300" y="826"/>
                    <a:pt x="300" y="459"/>
                    <a:pt x="367" y="126"/>
                  </a:cubicBezTo>
                  <a:cubicBezTo>
                    <a:pt x="367" y="45"/>
                    <a:pt x="318" y="1"/>
                    <a:pt x="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8"/>
            <p:cNvSpPr/>
            <p:nvPr/>
          </p:nvSpPr>
          <p:spPr>
            <a:xfrm rot="2700000">
              <a:off x="1121321" y="3173420"/>
              <a:ext cx="18162" cy="86021"/>
            </a:xfrm>
            <a:custGeom>
              <a:avLst/>
              <a:gdLst/>
              <a:ahLst/>
              <a:cxnLst/>
              <a:rect l="l" t="t" r="r" b="b"/>
              <a:pathLst>
                <a:path w="368" h="1743" extrusionOk="0">
                  <a:moveTo>
                    <a:pt x="253" y="0"/>
                  </a:moveTo>
                  <a:cubicBezTo>
                    <a:pt x="210" y="0"/>
                    <a:pt x="167" y="26"/>
                    <a:pt x="167" y="88"/>
                  </a:cubicBezTo>
                  <a:cubicBezTo>
                    <a:pt x="134" y="389"/>
                    <a:pt x="67" y="622"/>
                    <a:pt x="34" y="922"/>
                  </a:cubicBezTo>
                  <a:cubicBezTo>
                    <a:pt x="34" y="1156"/>
                    <a:pt x="0" y="1489"/>
                    <a:pt x="167" y="1723"/>
                  </a:cubicBezTo>
                  <a:cubicBezTo>
                    <a:pt x="179" y="1735"/>
                    <a:pt x="200" y="1743"/>
                    <a:pt x="224" y="1743"/>
                  </a:cubicBezTo>
                  <a:cubicBezTo>
                    <a:pt x="265" y="1743"/>
                    <a:pt x="313" y="1720"/>
                    <a:pt x="334" y="1656"/>
                  </a:cubicBezTo>
                  <a:cubicBezTo>
                    <a:pt x="367" y="1423"/>
                    <a:pt x="300" y="1156"/>
                    <a:pt x="300" y="922"/>
                  </a:cubicBezTo>
                  <a:cubicBezTo>
                    <a:pt x="300" y="622"/>
                    <a:pt x="334" y="355"/>
                    <a:pt x="334" y="88"/>
                  </a:cubicBezTo>
                  <a:cubicBezTo>
                    <a:pt x="352" y="35"/>
                    <a:pt x="303" y="0"/>
                    <a:pt x="2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8"/>
            <p:cNvSpPr/>
            <p:nvPr/>
          </p:nvSpPr>
          <p:spPr>
            <a:xfrm rot="2700000">
              <a:off x="1135220" y="3207174"/>
              <a:ext cx="23097" cy="71907"/>
            </a:xfrm>
            <a:custGeom>
              <a:avLst/>
              <a:gdLst/>
              <a:ahLst/>
              <a:cxnLst/>
              <a:rect l="l" t="t" r="r" b="b"/>
              <a:pathLst>
                <a:path w="468" h="1457" extrusionOk="0">
                  <a:moveTo>
                    <a:pt x="332" y="1"/>
                  </a:moveTo>
                  <a:cubicBezTo>
                    <a:pt x="288" y="1"/>
                    <a:pt x="247" y="30"/>
                    <a:pt x="234" y="98"/>
                  </a:cubicBezTo>
                  <a:cubicBezTo>
                    <a:pt x="134" y="298"/>
                    <a:pt x="100" y="498"/>
                    <a:pt x="100" y="765"/>
                  </a:cubicBezTo>
                  <a:cubicBezTo>
                    <a:pt x="67" y="965"/>
                    <a:pt x="0" y="1265"/>
                    <a:pt x="134" y="1432"/>
                  </a:cubicBezTo>
                  <a:cubicBezTo>
                    <a:pt x="150" y="1449"/>
                    <a:pt x="167" y="1457"/>
                    <a:pt x="188" y="1457"/>
                  </a:cubicBezTo>
                  <a:cubicBezTo>
                    <a:pt x="209" y="1457"/>
                    <a:pt x="234" y="1449"/>
                    <a:pt x="267" y="1432"/>
                  </a:cubicBezTo>
                  <a:cubicBezTo>
                    <a:pt x="334" y="1298"/>
                    <a:pt x="334" y="1132"/>
                    <a:pt x="334" y="965"/>
                  </a:cubicBezTo>
                  <a:cubicBezTo>
                    <a:pt x="334" y="698"/>
                    <a:pt x="367" y="431"/>
                    <a:pt x="467" y="164"/>
                  </a:cubicBezTo>
                  <a:cubicBezTo>
                    <a:pt x="467" y="65"/>
                    <a:pt x="396" y="1"/>
                    <a:pt x="3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8"/>
            <p:cNvSpPr/>
            <p:nvPr/>
          </p:nvSpPr>
          <p:spPr>
            <a:xfrm rot="2700000">
              <a:off x="1154834" y="3229660"/>
              <a:ext cx="18557" cy="55620"/>
            </a:xfrm>
            <a:custGeom>
              <a:avLst/>
              <a:gdLst/>
              <a:ahLst/>
              <a:cxnLst/>
              <a:rect l="l" t="t" r="r" b="b"/>
              <a:pathLst>
                <a:path w="376" h="1127" extrusionOk="0">
                  <a:moveTo>
                    <a:pt x="301" y="1"/>
                  </a:moveTo>
                  <a:cubicBezTo>
                    <a:pt x="275" y="1"/>
                    <a:pt x="247" y="16"/>
                    <a:pt x="234" y="42"/>
                  </a:cubicBezTo>
                  <a:cubicBezTo>
                    <a:pt x="167" y="242"/>
                    <a:pt x="134" y="409"/>
                    <a:pt x="101" y="643"/>
                  </a:cubicBezTo>
                  <a:cubicBezTo>
                    <a:pt x="67" y="776"/>
                    <a:pt x="1" y="910"/>
                    <a:pt x="101" y="1076"/>
                  </a:cubicBezTo>
                  <a:cubicBezTo>
                    <a:pt x="101" y="1110"/>
                    <a:pt x="117" y="1126"/>
                    <a:pt x="134" y="1126"/>
                  </a:cubicBezTo>
                  <a:cubicBezTo>
                    <a:pt x="151" y="1126"/>
                    <a:pt x="167" y="1110"/>
                    <a:pt x="167" y="1076"/>
                  </a:cubicBezTo>
                  <a:cubicBezTo>
                    <a:pt x="268" y="976"/>
                    <a:pt x="234" y="809"/>
                    <a:pt x="268" y="676"/>
                  </a:cubicBezTo>
                  <a:cubicBezTo>
                    <a:pt x="268" y="476"/>
                    <a:pt x="301" y="309"/>
                    <a:pt x="334" y="142"/>
                  </a:cubicBezTo>
                  <a:cubicBezTo>
                    <a:pt x="375" y="40"/>
                    <a:pt x="341" y="1"/>
                    <a:pt x="3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8"/>
            <p:cNvSpPr/>
            <p:nvPr/>
          </p:nvSpPr>
          <p:spPr>
            <a:xfrm rot="2700000">
              <a:off x="415876" y="3466882"/>
              <a:ext cx="45750" cy="46046"/>
            </a:xfrm>
            <a:custGeom>
              <a:avLst/>
              <a:gdLst/>
              <a:ahLst/>
              <a:cxnLst/>
              <a:rect l="l" t="t" r="r" b="b"/>
              <a:pathLst>
                <a:path w="927" h="933" extrusionOk="0">
                  <a:moveTo>
                    <a:pt x="785" y="1"/>
                  </a:moveTo>
                  <a:cubicBezTo>
                    <a:pt x="767" y="1"/>
                    <a:pt x="749" y="10"/>
                    <a:pt x="734" y="32"/>
                  </a:cubicBezTo>
                  <a:cubicBezTo>
                    <a:pt x="567" y="166"/>
                    <a:pt x="434" y="266"/>
                    <a:pt x="300" y="399"/>
                  </a:cubicBezTo>
                  <a:cubicBezTo>
                    <a:pt x="167" y="532"/>
                    <a:pt x="0" y="699"/>
                    <a:pt x="0" y="866"/>
                  </a:cubicBezTo>
                  <a:cubicBezTo>
                    <a:pt x="0" y="899"/>
                    <a:pt x="67" y="933"/>
                    <a:pt x="134" y="933"/>
                  </a:cubicBezTo>
                  <a:cubicBezTo>
                    <a:pt x="300" y="899"/>
                    <a:pt x="334" y="733"/>
                    <a:pt x="467" y="599"/>
                  </a:cubicBezTo>
                  <a:cubicBezTo>
                    <a:pt x="601" y="432"/>
                    <a:pt x="767" y="332"/>
                    <a:pt x="901" y="166"/>
                  </a:cubicBezTo>
                  <a:cubicBezTo>
                    <a:pt x="927" y="114"/>
                    <a:pt x="852" y="1"/>
                    <a:pt x="7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8"/>
            <p:cNvSpPr/>
            <p:nvPr/>
          </p:nvSpPr>
          <p:spPr>
            <a:xfrm rot="2700000">
              <a:off x="420596" y="3493899"/>
              <a:ext cx="46638" cy="43381"/>
            </a:xfrm>
            <a:custGeom>
              <a:avLst/>
              <a:gdLst/>
              <a:ahLst/>
              <a:cxnLst/>
              <a:rect l="l" t="t" r="r" b="b"/>
              <a:pathLst>
                <a:path w="945" h="879" extrusionOk="0">
                  <a:moveTo>
                    <a:pt x="763" y="1"/>
                  </a:moveTo>
                  <a:cubicBezTo>
                    <a:pt x="732" y="1"/>
                    <a:pt x="699" y="14"/>
                    <a:pt x="668" y="45"/>
                  </a:cubicBezTo>
                  <a:cubicBezTo>
                    <a:pt x="534" y="178"/>
                    <a:pt x="401" y="245"/>
                    <a:pt x="301" y="378"/>
                  </a:cubicBezTo>
                  <a:cubicBezTo>
                    <a:pt x="168" y="445"/>
                    <a:pt x="1" y="578"/>
                    <a:pt x="1" y="745"/>
                  </a:cubicBezTo>
                  <a:cubicBezTo>
                    <a:pt x="1" y="779"/>
                    <a:pt x="34" y="879"/>
                    <a:pt x="67" y="879"/>
                  </a:cubicBezTo>
                  <a:cubicBezTo>
                    <a:pt x="234" y="879"/>
                    <a:pt x="334" y="745"/>
                    <a:pt x="468" y="612"/>
                  </a:cubicBezTo>
                  <a:cubicBezTo>
                    <a:pt x="568" y="478"/>
                    <a:pt x="735" y="378"/>
                    <a:pt x="868" y="245"/>
                  </a:cubicBezTo>
                  <a:cubicBezTo>
                    <a:pt x="945" y="142"/>
                    <a:pt x="864" y="1"/>
                    <a:pt x="7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8"/>
            <p:cNvSpPr/>
            <p:nvPr/>
          </p:nvSpPr>
          <p:spPr>
            <a:xfrm rot="2700000">
              <a:off x="1115275" y="2791911"/>
              <a:ext cx="27391" cy="73338"/>
            </a:xfrm>
            <a:custGeom>
              <a:avLst/>
              <a:gdLst/>
              <a:ahLst/>
              <a:cxnLst/>
              <a:rect l="l" t="t" r="r" b="b"/>
              <a:pathLst>
                <a:path w="555" h="1486" extrusionOk="0">
                  <a:moveTo>
                    <a:pt x="427" y="1"/>
                  </a:moveTo>
                  <a:cubicBezTo>
                    <a:pt x="386" y="1"/>
                    <a:pt x="347" y="20"/>
                    <a:pt x="334" y="59"/>
                  </a:cubicBezTo>
                  <a:cubicBezTo>
                    <a:pt x="201" y="459"/>
                    <a:pt x="1" y="1026"/>
                    <a:pt x="167" y="1460"/>
                  </a:cubicBezTo>
                  <a:cubicBezTo>
                    <a:pt x="184" y="1477"/>
                    <a:pt x="201" y="1485"/>
                    <a:pt x="222" y="1485"/>
                  </a:cubicBezTo>
                  <a:cubicBezTo>
                    <a:pt x="242" y="1485"/>
                    <a:pt x="267" y="1477"/>
                    <a:pt x="301" y="1460"/>
                  </a:cubicBezTo>
                  <a:cubicBezTo>
                    <a:pt x="367" y="1293"/>
                    <a:pt x="367" y="1060"/>
                    <a:pt x="367" y="860"/>
                  </a:cubicBezTo>
                  <a:cubicBezTo>
                    <a:pt x="401" y="626"/>
                    <a:pt x="434" y="359"/>
                    <a:pt x="534" y="126"/>
                  </a:cubicBezTo>
                  <a:cubicBezTo>
                    <a:pt x="554" y="45"/>
                    <a:pt x="489" y="1"/>
                    <a:pt x="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8"/>
            <p:cNvSpPr/>
            <p:nvPr/>
          </p:nvSpPr>
          <p:spPr>
            <a:xfrm rot="2700000">
              <a:off x="1127338" y="2819105"/>
              <a:ext cx="24133" cy="63270"/>
            </a:xfrm>
            <a:custGeom>
              <a:avLst/>
              <a:gdLst/>
              <a:ahLst/>
              <a:cxnLst/>
              <a:rect l="l" t="t" r="r" b="b"/>
              <a:pathLst>
                <a:path w="489" h="1282" extrusionOk="0">
                  <a:moveTo>
                    <a:pt x="351" y="0"/>
                  </a:moveTo>
                  <a:cubicBezTo>
                    <a:pt x="306" y="0"/>
                    <a:pt x="260" y="25"/>
                    <a:pt x="234" y="89"/>
                  </a:cubicBezTo>
                  <a:lnTo>
                    <a:pt x="134" y="723"/>
                  </a:lnTo>
                  <a:cubicBezTo>
                    <a:pt x="68" y="890"/>
                    <a:pt x="1" y="1090"/>
                    <a:pt x="68" y="1257"/>
                  </a:cubicBezTo>
                  <a:cubicBezTo>
                    <a:pt x="101" y="1273"/>
                    <a:pt x="126" y="1282"/>
                    <a:pt x="147" y="1282"/>
                  </a:cubicBezTo>
                  <a:cubicBezTo>
                    <a:pt x="168" y="1282"/>
                    <a:pt x="184" y="1273"/>
                    <a:pt x="201" y="1257"/>
                  </a:cubicBezTo>
                  <a:cubicBezTo>
                    <a:pt x="334" y="1123"/>
                    <a:pt x="334" y="923"/>
                    <a:pt x="334" y="756"/>
                  </a:cubicBezTo>
                  <a:lnTo>
                    <a:pt x="468" y="123"/>
                  </a:lnTo>
                  <a:cubicBezTo>
                    <a:pt x="488" y="61"/>
                    <a:pt x="421" y="0"/>
                    <a:pt x="3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8"/>
            <p:cNvSpPr/>
            <p:nvPr/>
          </p:nvSpPr>
          <p:spPr>
            <a:xfrm rot="2700000">
              <a:off x="1140407" y="2871738"/>
              <a:ext cx="30451" cy="38199"/>
            </a:xfrm>
            <a:custGeom>
              <a:avLst/>
              <a:gdLst/>
              <a:ahLst/>
              <a:cxnLst/>
              <a:rect l="l" t="t" r="r" b="b"/>
              <a:pathLst>
                <a:path w="617" h="774" extrusionOk="0">
                  <a:moveTo>
                    <a:pt x="504" y="0"/>
                  </a:moveTo>
                  <a:cubicBezTo>
                    <a:pt x="485" y="0"/>
                    <a:pt x="468" y="8"/>
                    <a:pt x="459" y="27"/>
                  </a:cubicBezTo>
                  <a:cubicBezTo>
                    <a:pt x="292" y="261"/>
                    <a:pt x="125" y="461"/>
                    <a:pt x="25" y="661"/>
                  </a:cubicBezTo>
                  <a:cubicBezTo>
                    <a:pt x="0" y="736"/>
                    <a:pt x="69" y="773"/>
                    <a:pt x="119" y="773"/>
                  </a:cubicBezTo>
                  <a:cubicBezTo>
                    <a:pt x="136" y="773"/>
                    <a:pt x="150" y="769"/>
                    <a:pt x="159" y="761"/>
                  </a:cubicBezTo>
                  <a:cubicBezTo>
                    <a:pt x="325" y="594"/>
                    <a:pt x="459" y="327"/>
                    <a:pt x="592" y="127"/>
                  </a:cubicBezTo>
                  <a:cubicBezTo>
                    <a:pt x="616" y="55"/>
                    <a:pt x="554" y="0"/>
                    <a:pt x="5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8"/>
            <p:cNvSpPr/>
            <p:nvPr/>
          </p:nvSpPr>
          <p:spPr>
            <a:xfrm rot="2700000">
              <a:off x="422100" y="2970125"/>
              <a:ext cx="65441" cy="35386"/>
            </a:xfrm>
            <a:custGeom>
              <a:avLst/>
              <a:gdLst/>
              <a:ahLst/>
              <a:cxnLst/>
              <a:rect l="l" t="t" r="r" b="b"/>
              <a:pathLst>
                <a:path w="1326" h="717" extrusionOk="0">
                  <a:moveTo>
                    <a:pt x="1155" y="1"/>
                  </a:moveTo>
                  <a:cubicBezTo>
                    <a:pt x="998" y="1"/>
                    <a:pt x="851" y="61"/>
                    <a:pt x="658" y="143"/>
                  </a:cubicBezTo>
                  <a:cubicBezTo>
                    <a:pt x="425" y="243"/>
                    <a:pt x="225" y="410"/>
                    <a:pt x="58" y="543"/>
                  </a:cubicBezTo>
                  <a:cubicBezTo>
                    <a:pt x="0" y="630"/>
                    <a:pt x="68" y="717"/>
                    <a:pt x="130" y="717"/>
                  </a:cubicBezTo>
                  <a:cubicBezTo>
                    <a:pt x="140" y="717"/>
                    <a:pt x="149" y="715"/>
                    <a:pt x="158" y="710"/>
                  </a:cubicBezTo>
                  <a:cubicBezTo>
                    <a:pt x="325" y="577"/>
                    <a:pt x="558" y="477"/>
                    <a:pt x="759" y="343"/>
                  </a:cubicBezTo>
                  <a:cubicBezTo>
                    <a:pt x="925" y="243"/>
                    <a:pt x="1125" y="243"/>
                    <a:pt x="1292" y="143"/>
                  </a:cubicBezTo>
                  <a:cubicBezTo>
                    <a:pt x="1326" y="76"/>
                    <a:pt x="1292" y="10"/>
                    <a:pt x="1259" y="10"/>
                  </a:cubicBezTo>
                  <a:cubicBezTo>
                    <a:pt x="1223" y="4"/>
                    <a:pt x="1189" y="1"/>
                    <a:pt x="1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8"/>
            <p:cNvSpPr/>
            <p:nvPr/>
          </p:nvSpPr>
          <p:spPr>
            <a:xfrm rot="2700000">
              <a:off x="419356" y="2998202"/>
              <a:ext cx="73930" cy="48119"/>
            </a:xfrm>
            <a:custGeom>
              <a:avLst/>
              <a:gdLst/>
              <a:ahLst/>
              <a:cxnLst/>
              <a:rect l="l" t="t" r="r" b="b"/>
              <a:pathLst>
                <a:path w="1498" h="975" extrusionOk="0">
                  <a:moveTo>
                    <a:pt x="1397" y="0"/>
                  </a:moveTo>
                  <a:cubicBezTo>
                    <a:pt x="1163" y="0"/>
                    <a:pt x="897" y="200"/>
                    <a:pt x="696" y="334"/>
                  </a:cubicBezTo>
                  <a:cubicBezTo>
                    <a:pt x="463" y="500"/>
                    <a:pt x="229" y="667"/>
                    <a:pt x="29" y="867"/>
                  </a:cubicBezTo>
                  <a:cubicBezTo>
                    <a:pt x="1" y="896"/>
                    <a:pt x="21" y="974"/>
                    <a:pt x="49" y="974"/>
                  </a:cubicBezTo>
                  <a:cubicBezTo>
                    <a:pt x="53" y="974"/>
                    <a:pt x="58" y="972"/>
                    <a:pt x="63" y="967"/>
                  </a:cubicBezTo>
                  <a:cubicBezTo>
                    <a:pt x="263" y="801"/>
                    <a:pt x="530" y="634"/>
                    <a:pt x="763" y="500"/>
                  </a:cubicBezTo>
                  <a:cubicBezTo>
                    <a:pt x="997" y="367"/>
                    <a:pt x="1264" y="334"/>
                    <a:pt x="1430" y="134"/>
                  </a:cubicBezTo>
                  <a:cubicBezTo>
                    <a:pt x="1497" y="67"/>
                    <a:pt x="1430" y="0"/>
                    <a:pt x="13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8"/>
            <p:cNvSpPr/>
            <p:nvPr/>
          </p:nvSpPr>
          <p:spPr>
            <a:xfrm rot="2700000">
              <a:off x="412753" y="3016249"/>
              <a:ext cx="67070" cy="50586"/>
            </a:xfrm>
            <a:custGeom>
              <a:avLst/>
              <a:gdLst/>
              <a:ahLst/>
              <a:cxnLst/>
              <a:rect l="l" t="t" r="r" b="b"/>
              <a:pathLst>
                <a:path w="1359" h="1025" extrusionOk="0">
                  <a:moveTo>
                    <a:pt x="1282" y="0"/>
                  </a:moveTo>
                  <a:cubicBezTo>
                    <a:pt x="1276" y="0"/>
                    <a:pt x="1269" y="2"/>
                    <a:pt x="1262" y="5"/>
                  </a:cubicBezTo>
                  <a:cubicBezTo>
                    <a:pt x="795" y="172"/>
                    <a:pt x="428" y="606"/>
                    <a:pt x="27" y="839"/>
                  </a:cubicBezTo>
                  <a:cubicBezTo>
                    <a:pt x="0" y="921"/>
                    <a:pt x="39" y="1024"/>
                    <a:pt x="109" y="1024"/>
                  </a:cubicBezTo>
                  <a:cubicBezTo>
                    <a:pt x="125" y="1024"/>
                    <a:pt x="142" y="1019"/>
                    <a:pt x="161" y="1006"/>
                  </a:cubicBezTo>
                  <a:cubicBezTo>
                    <a:pt x="361" y="906"/>
                    <a:pt x="595" y="773"/>
                    <a:pt x="761" y="606"/>
                  </a:cubicBezTo>
                  <a:cubicBezTo>
                    <a:pt x="961" y="472"/>
                    <a:pt x="1162" y="339"/>
                    <a:pt x="1328" y="139"/>
                  </a:cubicBezTo>
                  <a:cubicBezTo>
                    <a:pt x="1358" y="109"/>
                    <a:pt x="1335" y="0"/>
                    <a:pt x="1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8"/>
            <p:cNvSpPr/>
            <p:nvPr/>
          </p:nvSpPr>
          <p:spPr>
            <a:xfrm rot="2700000">
              <a:off x="1054006" y="2524221"/>
              <a:ext cx="27440" cy="51475"/>
            </a:xfrm>
            <a:custGeom>
              <a:avLst/>
              <a:gdLst/>
              <a:ahLst/>
              <a:cxnLst/>
              <a:rect l="l" t="t" r="r" b="b"/>
              <a:pathLst>
                <a:path w="556" h="1043" extrusionOk="0">
                  <a:moveTo>
                    <a:pt x="452" y="1"/>
                  </a:moveTo>
                  <a:cubicBezTo>
                    <a:pt x="422" y="1"/>
                    <a:pt x="391" y="15"/>
                    <a:pt x="367" y="50"/>
                  </a:cubicBezTo>
                  <a:cubicBezTo>
                    <a:pt x="234" y="284"/>
                    <a:pt x="0" y="717"/>
                    <a:pt x="100" y="1017"/>
                  </a:cubicBezTo>
                  <a:cubicBezTo>
                    <a:pt x="100" y="1034"/>
                    <a:pt x="117" y="1042"/>
                    <a:pt x="138" y="1042"/>
                  </a:cubicBezTo>
                  <a:cubicBezTo>
                    <a:pt x="159" y="1042"/>
                    <a:pt x="184" y="1034"/>
                    <a:pt x="201" y="1017"/>
                  </a:cubicBezTo>
                  <a:cubicBezTo>
                    <a:pt x="267" y="884"/>
                    <a:pt x="267" y="717"/>
                    <a:pt x="334" y="584"/>
                  </a:cubicBezTo>
                  <a:cubicBezTo>
                    <a:pt x="367" y="417"/>
                    <a:pt x="434" y="250"/>
                    <a:pt x="534" y="117"/>
                  </a:cubicBezTo>
                  <a:cubicBezTo>
                    <a:pt x="556" y="52"/>
                    <a:pt x="507" y="1"/>
                    <a:pt x="4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8"/>
            <p:cNvSpPr/>
            <p:nvPr/>
          </p:nvSpPr>
          <p:spPr>
            <a:xfrm rot="2700000">
              <a:off x="1065891" y="2544523"/>
              <a:ext cx="24084" cy="46293"/>
            </a:xfrm>
            <a:custGeom>
              <a:avLst/>
              <a:gdLst/>
              <a:ahLst/>
              <a:cxnLst/>
              <a:rect l="l" t="t" r="r" b="b"/>
              <a:pathLst>
                <a:path w="488" h="938" extrusionOk="0">
                  <a:moveTo>
                    <a:pt x="350" y="1"/>
                  </a:moveTo>
                  <a:cubicBezTo>
                    <a:pt x="305" y="1"/>
                    <a:pt x="259" y="26"/>
                    <a:pt x="234" y="90"/>
                  </a:cubicBezTo>
                  <a:lnTo>
                    <a:pt x="100" y="457"/>
                  </a:lnTo>
                  <a:cubicBezTo>
                    <a:pt x="67" y="591"/>
                    <a:pt x="0" y="757"/>
                    <a:pt x="67" y="891"/>
                  </a:cubicBezTo>
                  <a:cubicBezTo>
                    <a:pt x="90" y="914"/>
                    <a:pt x="114" y="938"/>
                    <a:pt x="137" y="938"/>
                  </a:cubicBezTo>
                  <a:cubicBezTo>
                    <a:pt x="147" y="938"/>
                    <a:pt x="157" y="934"/>
                    <a:pt x="167" y="924"/>
                  </a:cubicBezTo>
                  <a:cubicBezTo>
                    <a:pt x="267" y="857"/>
                    <a:pt x="300" y="724"/>
                    <a:pt x="334" y="591"/>
                  </a:cubicBezTo>
                  <a:cubicBezTo>
                    <a:pt x="400" y="424"/>
                    <a:pt x="434" y="290"/>
                    <a:pt x="467" y="124"/>
                  </a:cubicBezTo>
                  <a:cubicBezTo>
                    <a:pt x="487" y="62"/>
                    <a:pt x="420" y="1"/>
                    <a:pt x="3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8"/>
            <p:cNvSpPr/>
            <p:nvPr/>
          </p:nvSpPr>
          <p:spPr>
            <a:xfrm rot="2700000">
              <a:off x="574388" y="2480535"/>
              <a:ext cx="60950" cy="17718"/>
            </a:xfrm>
            <a:custGeom>
              <a:avLst/>
              <a:gdLst/>
              <a:ahLst/>
              <a:cxnLst/>
              <a:rect l="l" t="t" r="r" b="b"/>
              <a:pathLst>
                <a:path w="1235" h="359" extrusionOk="0">
                  <a:moveTo>
                    <a:pt x="576" y="0"/>
                  </a:moveTo>
                  <a:cubicBezTo>
                    <a:pt x="408" y="0"/>
                    <a:pt x="245" y="15"/>
                    <a:pt x="67" y="15"/>
                  </a:cubicBezTo>
                  <a:cubicBezTo>
                    <a:pt x="0" y="82"/>
                    <a:pt x="0" y="249"/>
                    <a:pt x="67" y="249"/>
                  </a:cubicBezTo>
                  <a:cubicBezTo>
                    <a:pt x="267" y="249"/>
                    <a:pt x="501" y="282"/>
                    <a:pt x="701" y="282"/>
                  </a:cubicBezTo>
                  <a:cubicBezTo>
                    <a:pt x="815" y="305"/>
                    <a:pt x="929" y="359"/>
                    <a:pt x="1043" y="359"/>
                  </a:cubicBezTo>
                  <a:cubicBezTo>
                    <a:pt x="1096" y="359"/>
                    <a:pt x="1148" y="347"/>
                    <a:pt x="1201" y="315"/>
                  </a:cubicBezTo>
                  <a:cubicBezTo>
                    <a:pt x="1235" y="315"/>
                    <a:pt x="1235" y="282"/>
                    <a:pt x="1235" y="249"/>
                  </a:cubicBezTo>
                  <a:cubicBezTo>
                    <a:pt x="1168" y="82"/>
                    <a:pt x="1001" y="82"/>
                    <a:pt x="834" y="15"/>
                  </a:cubicBezTo>
                  <a:cubicBezTo>
                    <a:pt x="745" y="4"/>
                    <a:pt x="660" y="0"/>
                    <a:pt x="5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8"/>
            <p:cNvSpPr/>
            <p:nvPr/>
          </p:nvSpPr>
          <p:spPr>
            <a:xfrm rot="2700000">
              <a:off x="595642" y="2466049"/>
              <a:ext cx="54386" cy="24775"/>
            </a:xfrm>
            <a:custGeom>
              <a:avLst/>
              <a:gdLst/>
              <a:ahLst/>
              <a:cxnLst/>
              <a:rect l="l" t="t" r="r" b="b"/>
              <a:pathLst>
                <a:path w="1102" h="502" extrusionOk="0">
                  <a:moveTo>
                    <a:pt x="67" y="1"/>
                  </a:moveTo>
                  <a:cubicBezTo>
                    <a:pt x="0" y="67"/>
                    <a:pt x="0" y="268"/>
                    <a:pt x="100" y="268"/>
                  </a:cubicBezTo>
                  <a:cubicBezTo>
                    <a:pt x="267" y="268"/>
                    <a:pt x="434" y="301"/>
                    <a:pt x="567" y="334"/>
                  </a:cubicBezTo>
                  <a:cubicBezTo>
                    <a:pt x="734" y="401"/>
                    <a:pt x="801" y="501"/>
                    <a:pt x="1001" y="501"/>
                  </a:cubicBezTo>
                  <a:cubicBezTo>
                    <a:pt x="1034" y="501"/>
                    <a:pt x="1101" y="468"/>
                    <a:pt x="1068" y="401"/>
                  </a:cubicBezTo>
                  <a:cubicBezTo>
                    <a:pt x="934" y="67"/>
                    <a:pt x="401" y="1"/>
                    <a:pt x="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8"/>
            <p:cNvSpPr/>
            <p:nvPr/>
          </p:nvSpPr>
          <p:spPr>
            <a:xfrm rot="2700000">
              <a:off x="620589" y="2452072"/>
              <a:ext cx="51080" cy="24775"/>
            </a:xfrm>
            <a:custGeom>
              <a:avLst/>
              <a:gdLst/>
              <a:ahLst/>
              <a:cxnLst/>
              <a:rect l="l" t="t" r="r" b="b"/>
              <a:pathLst>
                <a:path w="1035" h="502" extrusionOk="0">
                  <a:moveTo>
                    <a:pt x="100" y="1"/>
                  </a:moveTo>
                  <a:cubicBezTo>
                    <a:pt x="0" y="34"/>
                    <a:pt x="0" y="201"/>
                    <a:pt x="100" y="201"/>
                  </a:cubicBezTo>
                  <a:cubicBezTo>
                    <a:pt x="267" y="201"/>
                    <a:pt x="434" y="268"/>
                    <a:pt x="567" y="335"/>
                  </a:cubicBezTo>
                  <a:cubicBezTo>
                    <a:pt x="701" y="368"/>
                    <a:pt x="767" y="501"/>
                    <a:pt x="934" y="501"/>
                  </a:cubicBezTo>
                  <a:cubicBezTo>
                    <a:pt x="1001" y="501"/>
                    <a:pt x="1034" y="468"/>
                    <a:pt x="1034" y="435"/>
                  </a:cubicBezTo>
                  <a:cubicBezTo>
                    <a:pt x="1001" y="101"/>
                    <a:pt x="400" y="1"/>
                    <a:pt x="1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8"/>
            <p:cNvSpPr/>
            <p:nvPr/>
          </p:nvSpPr>
          <p:spPr>
            <a:xfrm rot="2700000">
              <a:off x="1191239" y="2211607"/>
              <a:ext cx="34004" cy="79013"/>
            </a:xfrm>
            <a:custGeom>
              <a:avLst/>
              <a:gdLst/>
              <a:ahLst/>
              <a:cxnLst/>
              <a:rect l="l" t="t" r="r" b="b"/>
              <a:pathLst>
                <a:path w="689" h="1601" extrusionOk="0">
                  <a:moveTo>
                    <a:pt x="556" y="0"/>
                  </a:moveTo>
                  <a:cubicBezTo>
                    <a:pt x="515" y="0"/>
                    <a:pt x="470" y="26"/>
                    <a:pt x="434" y="86"/>
                  </a:cubicBezTo>
                  <a:cubicBezTo>
                    <a:pt x="334" y="320"/>
                    <a:pt x="234" y="586"/>
                    <a:pt x="167" y="820"/>
                  </a:cubicBezTo>
                  <a:cubicBezTo>
                    <a:pt x="67" y="1020"/>
                    <a:pt x="0" y="1320"/>
                    <a:pt x="67" y="1520"/>
                  </a:cubicBezTo>
                  <a:cubicBezTo>
                    <a:pt x="67" y="1569"/>
                    <a:pt x="121" y="1600"/>
                    <a:pt x="163" y="1600"/>
                  </a:cubicBezTo>
                  <a:cubicBezTo>
                    <a:pt x="178" y="1600"/>
                    <a:pt x="192" y="1596"/>
                    <a:pt x="201" y="1587"/>
                  </a:cubicBezTo>
                  <a:cubicBezTo>
                    <a:pt x="334" y="1420"/>
                    <a:pt x="334" y="1187"/>
                    <a:pt x="367" y="987"/>
                  </a:cubicBezTo>
                  <a:cubicBezTo>
                    <a:pt x="434" y="686"/>
                    <a:pt x="534" y="453"/>
                    <a:pt x="668" y="186"/>
                  </a:cubicBezTo>
                  <a:cubicBezTo>
                    <a:pt x="689" y="80"/>
                    <a:pt x="629" y="0"/>
                    <a:pt x="5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8"/>
            <p:cNvSpPr/>
            <p:nvPr/>
          </p:nvSpPr>
          <p:spPr>
            <a:xfrm rot="2700000">
              <a:off x="1181543" y="2188026"/>
              <a:ext cx="27292" cy="72992"/>
            </a:xfrm>
            <a:custGeom>
              <a:avLst/>
              <a:gdLst/>
              <a:ahLst/>
              <a:cxnLst/>
              <a:rect l="l" t="t" r="r" b="b"/>
              <a:pathLst>
                <a:path w="553" h="1479" extrusionOk="0">
                  <a:moveTo>
                    <a:pt x="440" y="1"/>
                  </a:moveTo>
                  <a:cubicBezTo>
                    <a:pt x="395" y="1"/>
                    <a:pt x="348" y="27"/>
                    <a:pt x="334" y="86"/>
                  </a:cubicBezTo>
                  <a:cubicBezTo>
                    <a:pt x="200" y="486"/>
                    <a:pt x="0" y="1086"/>
                    <a:pt x="234" y="1453"/>
                  </a:cubicBezTo>
                  <a:cubicBezTo>
                    <a:pt x="250" y="1470"/>
                    <a:pt x="275" y="1478"/>
                    <a:pt x="300" y="1478"/>
                  </a:cubicBezTo>
                  <a:cubicBezTo>
                    <a:pt x="325" y="1478"/>
                    <a:pt x="350" y="1470"/>
                    <a:pt x="367" y="1453"/>
                  </a:cubicBezTo>
                  <a:cubicBezTo>
                    <a:pt x="400" y="1253"/>
                    <a:pt x="400" y="1086"/>
                    <a:pt x="400" y="886"/>
                  </a:cubicBezTo>
                  <a:cubicBezTo>
                    <a:pt x="400" y="619"/>
                    <a:pt x="500" y="386"/>
                    <a:pt x="534" y="119"/>
                  </a:cubicBezTo>
                  <a:cubicBezTo>
                    <a:pt x="552" y="44"/>
                    <a:pt x="498" y="1"/>
                    <a:pt x="4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8"/>
            <p:cNvSpPr/>
            <p:nvPr/>
          </p:nvSpPr>
          <p:spPr>
            <a:xfrm rot="2700000">
              <a:off x="679264" y="2096551"/>
              <a:ext cx="81975" cy="31586"/>
            </a:xfrm>
            <a:custGeom>
              <a:avLst/>
              <a:gdLst/>
              <a:ahLst/>
              <a:cxnLst/>
              <a:rect l="l" t="t" r="r" b="b"/>
              <a:pathLst>
                <a:path w="1661" h="640" extrusionOk="0">
                  <a:moveTo>
                    <a:pt x="96" y="1"/>
                  </a:moveTo>
                  <a:cubicBezTo>
                    <a:pt x="20" y="1"/>
                    <a:pt x="0" y="110"/>
                    <a:pt x="60" y="139"/>
                  </a:cubicBezTo>
                  <a:cubicBezTo>
                    <a:pt x="360" y="173"/>
                    <a:pt x="627" y="273"/>
                    <a:pt x="860" y="339"/>
                  </a:cubicBezTo>
                  <a:cubicBezTo>
                    <a:pt x="1127" y="440"/>
                    <a:pt x="1361" y="606"/>
                    <a:pt x="1627" y="640"/>
                  </a:cubicBezTo>
                  <a:cubicBezTo>
                    <a:pt x="1661" y="640"/>
                    <a:pt x="1661" y="573"/>
                    <a:pt x="1661" y="573"/>
                  </a:cubicBezTo>
                  <a:cubicBezTo>
                    <a:pt x="1261" y="206"/>
                    <a:pt x="627" y="39"/>
                    <a:pt x="126" y="6"/>
                  </a:cubicBezTo>
                  <a:cubicBezTo>
                    <a:pt x="115" y="2"/>
                    <a:pt x="105" y="1"/>
                    <a:pt x="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8"/>
            <p:cNvSpPr/>
            <p:nvPr/>
          </p:nvSpPr>
          <p:spPr>
            <a:xfrm rot="2700000">
              <a:off x="696431" y="2084924"/>
              <a:ext cx="74127" cy="34843"/>
            </a:xfrm>
            <a:custGeom>
              <a:avLst/>
              <a:gdLst/>
              <a:ahLst/>
              <a:cxnLst/>
              <a:rect l="l" t="t" r="r" b="b"/>
              <a:pathLst>
                <a:path w="1502" h="706" extrusionOk="0">
                  <a:moveTo>
                    <a:pt x="26" y="1"/>
                  </a:moveTo>
                  <a:cubicBezTo>
                    <a:pt x="1" y="1"/>
                    <a:pt x="6" y="141"/>
                    <a:pt x="67" y="172"/>
                  </a:cubicBezTo>
                  <a:cubicBezTo>
                    <a:pt x="301" y="205"/>
                    <a:pt x="567" y="305"/>
                    <a:pt x="768" y="372"/>
                  </a:cubicBezTo>
                  <a:cubicBezTo>
                    <a:pt x="1001" y="472"/>
                    <a:pt x="1168" y="672"/>
                    <a:pt x="1368" y="705"/>
                  </a:cubicBezTo>
                  <a:cubicBezTo>
                    <a:pt x="1401" y="705"/>
                    <a:pt x="1501" y="672"/>
                    <a:pt x="1435" y="639"/>
                  </a:cubicBezTo>
                  <a:cubicBezTo>
                    <a:pt x="1368" y="405"/>
                    <a:pt x="1101" y="305"/>
                    <a:pt x="901" y="205"/>
                  </a:cubicBezTo>
                  <a:cubicBezTo>
                    <a:pt x="601" y="72"/>
                    <a:pt x="334" y="38"/>
                    <a:pt x="34" y="5"/>
                  </a:cubicBezTo>
                  <a:cubicBezTo>
                    <a:pt x="31" y="2"/>
                    <a:pt x="28" y="1"/>
                    <a:pt x="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8"/>
            <p:cNvSpPr/>
            <p:nvPr/>
          </p:nvSpPr>
          <p:spPr>
            <a:xfrm rot="2700000">
              <a:off x="730622" y="2085417"/>
              <a:ext cx="62628" cy="44467"/>
            </a:xfrm>
            <a:custGeom>
              <a:avLst/>
              <a:gdLst/>
              <a:ahLst/>
              <a:cxnLst/>
              <a:rect l="l" t="t" r="r" b="b"/>
              <a:pathLst>
                <a:path w="1269" h="901" extrusionOk="0">
                  <a:moveTo>
                    <a:pt x="268" y="0"/>
                  </a:moveTo>
                  <a:cubicBezTo>
                    <a:pt x="101" y="0"/>
                    <a:pt x="1" y="167"/>
                    <a:pt x="134" y="267"/>
                  </a:cubicBezTo>
                  <a:cubicBezTo>
                    <a:pt x="301" y="334"/>
                    <a:pt x="501" y="434"/>
                    <a:pt x="668" y="567"/>
                  </a:cubicBezTo>
                  <a:cubicBezTo>
                    <a:pt x="835" y="634"/>
                    <a:pt x="968" y="834"/>
                    <a:pt x="1135" y="901"/>
                  </a:cubicBezTo>
                  <a:cubicBezTo>
                    <a:pt x="1235" y="901"/>
                    <a:pt x="1268" y="834"/>
                    <a:pt x="1268" y="768"/>
                  </a:cubicBezTo>
                  <a:cubicBezTo>
                    <a:pt x="1235" y="601"/>
                    <a:pt x="1002" y="467"/>
                    <a:pt x="868" y="334"/>
                  </a:cubicBezTo>
                  <a:cubicBezTo>
                    <a:pt x="668" y="234"/>
                    <a:pt x="468" y="100"/>
                    <a:pt x="2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303AAF-C10E-41BF-ACF8-A98092EE8FF8}" type="datetimeFigureOut">
              <a:rPr lang="en-US" smtClean="0"/>
              <a:pPr/>
              <a:t>6/21/2022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2E98D7-CF61-42BF-BA20-35CF16CB6047}" type="slidenum">
              <a:rPr lang="en-US" smtClean="0"/>
              <a:pPr/>
              <a:t>‹#›</a:t>
            </a:fld>
            <a:endParaRPr lang="en-US"/>
          </a:p>
        </p:txBody>
      </p:sp>
    </p:spTree>
    <p:extLst>
      <p:ext uri="{BB962C8B-B14F-4D97-AF65-F5344CB8AC3E}">
        <p14:creationId xmlns:p14="http://schemas.microsoft.com/office/powerpoint/2010/main" val="2900245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303AAF-C10E-41BF-ACF8-A98092EE8FF8}" type="datetimeFigureOut">
              <a:rPr lang="en-US" smtClean="0"/>
              <a:pPr/>
              <a:t>6/21/2022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2E98D7-CF61-42BF-BA20-35CF16CB6047}" type="slidenum">
              <a:rPr lang="en-US" smtClean="0"/>
              <a:pPr/>
              <a:t>‹#›</a:t>
            </a:fld>
            <a:endParaRPr lang="en-US"/>
          </a:p>
        </p:txBody>
      </p:sp>
    </p:spTree>
    <p:extLst>
      <p:ext uri="{BB962C8B-B14F-4D97-AF65-F5344CB8AC3E}">
        <p14:creationId xmlns:p14="http://schemas.microsoft.com/office/powerpoint/2010/main" val="2762419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6303AAF-C10E-41BF-ACF8-A98092EE8FF8}" type="datetimeFigureOut">
              <a:rPr lang="en-US" smtClean="0"/>
              <a:pPr/>
              <a:t>6/21/2022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2E98D7-CF61-42BF-BA20-35CF16CB6047}" type="slidenum">
              <a:rPr lang="en-US" smtClean="0"/>
              <a:pPr/>
              <a:t>‹#›</a:t>
            </a:fld>
            <a:endParaRPr lang="en-US"/>
          </a:p>
        </p:txBody>
      </p:sp>
    </p:spTree>
    <p:extLst>
      <p:ext uri="{BB962C8B-B14F-4D97-AF65-F5344CB8AC3E}">
        <p14:creationId xmlns:p14="http://schemas.microsoft.com/office/powerpoint/2010/main" val="3641025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6303AAF-C10E-41BF-ACF8-A98092EE8FF8}" type="datetimeFigureOut">
              <a:rPr lang="en-US" smtClean="0"/>
              <a:pPr/>
              <a:t>6/21/2022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2E98D7-CF61-42BF-BA20-35CF16CB6047}" type="slidenum">
              <a:rPr lang="en-US" smtClean="0"/>
              <a:pPr/>
              <a:t>‹#›</a:t>
            </a:fld>
            <a:endParaRPr lang="en-US"/>
          </a:p>
        </p:txBody>
      </p:sp>
    </p:spTree>
    <p:extLst>
      <p:ext uri="{BB962C8B-B14F-4D97-AF65-F5344CB8AC3E}">
        <p14:creationId xmlns:p14="http://schemas.microsoft.com/office/powerpoint/2010/main" val="3881857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6303AAF-C10E-41BF-ACF8-A98092EE8FF8}" type="datetimeFigureOut">
              <a:rPr lang="en-US" smtClean="0"/>
              <a:pPr/>
              <a:t>6/21/2022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2E98D7-CF61-42BF-BA20-35CF16CB6047}" type="slidenum">
              <a:rPr lang="en-US" smtClean="0"/>
              <a:pPr/>
              <a:t>‹#›</a:t>
            </a:fld>
            <a:endParaRPr lang="en-US"/>
          </a:p>
        </p:txBody>
      </p:sp>
    </p:spTree>
    <p:extLst>
      <p:ext uri="{BB962C8B-B14F-4D97-AF65-F5344CB8AC3E}">
        <p14:creationId xmlns:p14="http://schemas.microsoft.com/office/powerpoint/2010/main" val="2943578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303AAF-C10E-41BF-ACF8-A98092EE8FF8}" type="datetimeFigureOut">
              <a:rPr lang="en-US" smtClean="0"/>
              <a:pPr/>
              <a:t>6/21/2022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2E98D7-CF61-42BF-BA20-35CF16CB6047}" type="slidenum">
              <a:rPr lang="en-US" smtClean="0"/>
              <a:pPr/>
              <a:t>‹#›</a:t>
            </a:fld>
            <a:endParaRPr lang="en-US"/>
          </a:p>
        </p:txBody>
      </p:sp>
    </p:spTree>
    <p:extLst>
      <p:ext uri="{BB962C8B-B14F-4D97-AF65-F5344CB8AC3E}">
        <p14:creationId xmlns:p14="http://schemas.microsoft.com/office/powerpoint/2010/main" val="985657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6303AAF-C10E-41BF-ACF8-A98092EE8FF8}" type="datetimeFigureOut">
              <a:rPr lang="en-US" smtClean="0"/>
              <a:pPr/>
              <a:t>6/21/2022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2E98D7-CF61-42BF-BA20-35CF16CB6047}" type="slidenum">
              <a:rPr lang="en-US" smtClean="0"/>
              <a:pPr/>
              <a:t>‹#›</a:t>
            </a:fld>
            <a:endParaRPr lang="en-US"/>
          </a:p>
        </p:txBody>
      </p:sp>
    </p:spTree>
    <p:extLst>
      <p:ext uri="{BB962C8B-B14F-4D97-AF65-F5344CB8AC3E}">
        <p14:creationId xmlns:p14="http://schemas.microsoft.com/office/powerpoint/2010/main" val="2163849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6303AAF-C10E-41BF-ACF8-A98092EE8FF8}" type="datetimeFigureOut">
              <a:rPr lang="en-US" smtClean="0"/>
              <a:pPr/>
              <a:t>6/21/2022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2E98D7-CF61-42BF-BA20-35CF16CB6047}" type="slidenum">
              <a:rPr lang="en-US" smtClean="0"/>
              <a:pPr/>
              <a:t>‹#›</a:t>
            </a:fld>
            <a:endParaRPr lang="en-US"/>
          </a:p>
        </p:txBody>
      </p:sp>
    </p:spTree>
    <p:extLst>
      <p:ext uri="{BB962C8B-B14F-4D97-AF65-F5344CB8AC3E}">
        <p14:creationId xmlns:p14="http://schemas.microsoft.com/office/powerpoint/2010/main" val="1097682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303AAF-C10E-41BF-ACF8-A98092EE8FF8}" type="datetimeFigureOut">
              <a:rPr lang="en-US" smtClean="0"/>
              <a:pPr/>
              <a:t>6/21/2022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2E98D7-CF61-42BF-BA20-35CF16CB6047}" type="slidenum">
              <a:rPr lang="en-US" smtClean="0"/>
              <a:pPr/>
              <a:t>‹#›</a:t>
            </a:fld>
            <a:endParaRPr lang="en-US"/>
          </a:p>
        </p:txBody>
      </p:sp>
    </p:spTree>
    <p:extLst>
      <p:ext uri="{BB962C8B-B14F-4D97-AF65-F5344CB8AC3E}">
        <p14:creationId xmlns:p14="http://schemas.microsoft.com/office/powerpoint/2010/main" val="10550251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B626B3A-F700-4275-BF85-B5473750ADED}"/>
              </a:ext>
            </a:extLst>
          </p:cNvPr>
          <p:cNvPicPr>
            <a:picLocks noChangeAspect="1"/>
          </p:cNvPicPr>
          <p:nvPr/>
        </p:nvPicPr>
        <p:blipFill rotWithShape="1">
          <a:blip r:embed="rId2">
            <a:extLst>
              <a:ext uri="{28A0092B-C50C-407E-A947-70E740481C1C}">
                <a14:useLocalDpi xmlns:a14="http://schemas.microsoft.com/office/drawing/2010/main" val="0"/>
              </a:ext>
            </a:extLst>
          </a:blip>
          <a:srcRect r="1704" b="3843"/>
          <a:stretch/>
        </p:blipFill>
        <p:spPr>
          <a:xfrm>
            <a:off x="-1" y="1"/>
            <a:ext cx="12192001" cy="6858000"/>
          </a:xfrm>
          <a:prstGeom prst="rect">
            <a:avLst/>
          </a:prstGeom>
        </p:spPr>
      </p:pic>
      <p:sp>
        <p:nvSpPr>
          <p:cNvPr id="3" name="TextBox 2">
            <a:extLst>
              <a:ext uri="{FF2B5EF4-FFF2-40B4-BE49-F238E27FC236}">
                <a16:creationId xmlns:a16="http://schemas.microsoft.com/office/drawing/2014/main" id="{FDA9B80F-F52C-43CB-816E-F9D9850AC3B2}"/>
              </a:ext>
            </a:extLst>
          </p:cNvPr>
          <p:cNvSpPr txBox="1"/>
          <p:nvPr/>
        </p:nvSpPr>
        <p:spPr>
          <a:xfrm>
            <a:off x="2113935" y="3539613"/>
            <a:ext cx="3038168" cy="584775"/>
          </a:xfrm>
          <a:prstGeom prst="rect">
            <a:avLst/>
          </a:prstGeom>
          <a:noFill/>
        </p:spPr>
        <p:txBody>
          <a:bodyPr wrap="square" rtlCol="0">
            <a:spAutoFit/>
          </a:bodyPr>
          <a:lstStyle/>
          <a:p>
            <a:pPr algn="ctr"/>
            <a:r>
              <a:rPr lang="en-US" sz="3200" b="1" dirty="0">
                <a:latin typeface="Times New Roman" panose="02020603050405020304" pitchFamily="18" charset="0"/>
                <a:cs typeface="Times New Roman" panose="02020603050405020304" pitchFamily="18" charset="0"/>
              </a:rPr>
              <a:t>TRI THỨC</a:t>
            </a:r>
          </a:p>
        </p:txBody>
      </p:sp>
      <p:sp>
        <p:nvSpPr>
          <p:cNvPr id="4" name="TextBox 3">
            <a:extLst>
              <a:ext uri="{FF2B5EF4-FFF2-40B4-BE49-F238E27FC236}">
                <a16:creationId xmlns:a16="http://schemas.microsoft.com/office/drawing/2014/main" id="{6235236C-2F4D-44A1-999C-DC00323B3431}"/>
              </a:ext>
            </a:extLst>
          </p:cNvPr>
          <p:cNvSpPr txBox="1"/>
          <p:nvPr/>
        </p:nvSpPr>
        <p:spPr>
          <a:xfrm>
            <a:off x="7140676" y="3692012"/>
            <a:ext cx="3038168" cy="584775"/>
          </a:xfrm>
          <a:prstGeom prst="rect">
            <a:avLst/>
          </a:prstGeom>
          <a:noFill/>
        </p:spPr>
        <p:txBody>
          <a:bodyPr wrap="square" rtlCol="0">
            <a:spAutoFit/>
          </a:bodyPr>
          <a:lstStyle/>
          <a:p>
            <a:pPr algn="ctr"/>
            <a:r>
              <a:rPr lang="en-US" sz="3200" b="1" dirty="0">
                <a:latin typeface="Times New Roman" panose="02020603050405020304" pitchFamily="18" charset="0"/>
                <a:cs typeface="Times New Roman" panose="02020603050405020304" pitchFamily="18" charset="0"/>
              </a:rPr>
              <a:t>TẬP LÀM VĂN</a:t>
            </a:r>
          </a:p>
        </p:txBody>
      </p:sp>
    </p:spTree>
    <p:extLst>
      <p:ext uri="{BB962C8B-B14F-4D97-AF65-F5344CB8AC3E}">
        <p14:creationId xmlns:p14="http://schemas.microsoft.com/office/powerpoint/2010/main" val="13608137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814"/>
        <p:cNvGrpSpPr/>
        <p:nvPr/>
      </p:nvGrpSpPr>
      <p:grpSpPr>
        <a:xfrm>
          <a:off x="0" y="0"/>
          <a:ext cx="0" cy="0"/>
          <a:chOff x="0" y="0"/>
          <a:chExt cx="0" cy="0"/>
        </a:xfrm>
      </p:grpSpPr>
      <p:sp>
        <p:nvSpPr>
          <p:cNvPr id="10815" name="Google Shape;10815;p59"/>
          <p:cNvSpPr/>
          <p:nvPr/>
        </p:nvSpPr>
        <p:spPr>
          <a:xfrm rot="-10082217" flipH="1">
            <a:off x="1493738" y="1541186"/>
            <a:ext cx="9407396" cy="3775625"/>
          </a:xfrm>
          <a:custGeom>
            <a:avLst/>
            <a:gdLst/>
            <a:ahLst/>
            <a:cxnLst/>
            <a:rect l="l" t="t" r="r" b="b"/>
            <a:pathLst>
              <a:path w="105082" h="53105" extrusionOk="0">
                <a:moveTo>
                  <a:pt x="20981" y="643"/>
                </a:moveTo>
                <a:lnTo>
                  <a:pt x="21003" y="688"/>
                </a:lnTo>
                <a:cubicBezTo>
                  <a:pt x="21003" y="688"/>
                  <a:pt x="20981" y="688"/>
                  <a:pt x="20981" y="643"/>
                </a:cubicBezTo>
                <a:close/>
                <a:moveTo>
                  <a:pt x="11642" y="1486"/>
                </a:moveTo>
                <a:cubicBezTo>
                  <a:pt x="11645" y="1486"/>
                  <a:pt x="11645" y="1491"/>
                  <a:pt x="11634" y="1503"/>
                </a:cubicBezTo>
                <a:cubicBezTo>
                  <a:pt x="11634" y="1491"/>
                  <a:pt x="11639" y="1486"/>
                  <a:pt x="11642" y="1486"/>
                </a:cubicBezTo>
                <a:close/>
                <a:moveTo>
                  <a:pt x="9778" y="2498"/>
                </a:moveTo>
                <a:cubicBezTo>
                  <a:pt x="9778" y="2521"/>
                  <a:pt x="9733" y="2521"/>
                  <a:pt x="9710" y="2544"/>
                </a:cubicBezTo>
                <a:cubicBezTo>
                  <a:pt x="9733" y="2521"/>
                  <a:pt x="9733" y="2498"/>
                  <a:pt x="9778" y="2498"/>
                </a:cubicBezTo>
                <a:close/>
                <a:moveTo>
                  <a:pt x="29558" y="3585"/>
                </a:moveTo>
                <a:cubicBezTo>
                  <a:pt x="29536" y="3630"/>
                  <a:pt x="29513" y="3630"/>
                  <a:pt x="29513" y="3653"/>
                </a:cubicBezTo>
                <a:cubicBezTo>
                  <a:pt x="29513" y="3630"/>
                  <a:pt x="29536" y="3585"/>
                  <a:pt x="29558" y="3585"/>
                </a:cubicBezTo>
                <a:close/>
                <a:moveTo>
                  <a:pt x="35313" y="6472"/>
                </a:moveTo>
                <a:cubicBezTo>
                  <a:pt x="35334" y="6472"/>
                  <a:pt x="35360" y="6482"/>
                  <a:pt x="35375" y="6482"/>
                </a:cubicBezTo>
                <a:lnTo>
                  <a:pt x="35284" y="6482"/>
                </a:lnTo>
                <a:cubicBezTo>
                  <a:pt x="35292" y="6474"/>
                  <a:pt x="35302" y="6472"/>
                  <a:pt x="35313" y="6472"/>
                </a:cubicBezTo>
                <a:close/>
                <a:moveTo>
                  <a:pt x="49497" y="6708"/>
                </a:moveTo>
                <a:cubicBezTo>
                  <a:pt x="49497" y="6708"/>
                  <a:pt x="49520" y="6708"/>
                  <a:pt x="49520" y="6731"/>
                </a:cubicBezTo>
                <a:cubicBezTo>
                  <a:pt x="49497" y="6731"/>
                  <a:pt x="49497" y="6731"/>
                  <a:pt x="49497" y="6708"/>
                </a:cubicBezTo>
                <a:close/>
                <a:moveTo>
                  <a:pt x="22633" y="7183"/>
                </a:moveTo>
                <a:cubicBezTo>
                  <a:pt x="22633" y="7183"/>
                  <a:pt x="22610" y="7206"/>
                  <a:pt x="22588" y="7206"/>
                </a:cubicBezTo>
                <a:cubicBezTo>
                  <a:pt x="22588" y="7206"/>
                  <a:pt x="22610" y="7183"/>
                  <a:pt x="22633" y="7183"/>
                </a:cubicBezTo>
                <a:close/>
                <a:moveTo>
                  <a:pt x="44636" y="7231"/>
                </a:moveTo>
                <a:cubicBezTo>
                  <a:pt x="44641" y="7231"/>
                  <a:pt x="44646" y="7251"/>
                  <a:pt x="44631" y="7251"/>
                </a:cubicBezTo>
                <a:cubicBezTo>
                  <a:pt x="44631" y="7236"/>
                  <a:pt x="44634" y="7231"/>
                  <a:pt x="44636" y="7231"/>
                </a:cubicBezTo>
                <a:close/>
                <a:moveTo>
                  <a:pt x="68553" y="7998"/>
                </a:moveTo>
                <a:cubicBezTo>
                  <a:pt x="68553" y="8043"/>
                  <a:pt x="68530" y="8043"/>
                  <a:pt x="68508" y="8043"/>
                </a:cubicBezTo>
                <a:cubicBezTo>
                  <a:pt x="68530" y="8043"/>
                  <a:pt x="68530" y="8043"/>
                  <a:pt x="68553" y="7998"/>
                </a:cubicBezTo>
                <a:close/>
                <a:moveTo>
                  <a:pt x="23968" y="8157"/>
                </a:moveTo>
                <a:cubicBezTo>
                  <a:pt x="23968" y="8173"/>
                  <a:pt x="23968" y="8189"/>
                  <a:pt x="23960" y="8189"/>
                </a:cubicBezTo>
                <a:cubicBezTo>
                  <a:pt x="23957" y="8189"/>
                  <a:pt x="23952" y="8186"/>
                  <a:pt x="23945" y="8179"/>
                </a:cubicBezTo>
                <a:cubicBezTo>
                  <a:pt x="23945" y="8179"/>
                  <a:pt x="23968" y="8179"/>
                  <a:pt x="23968" y="8157"/>
                </a:cubicBezTo>
                <a:close/>
                <a:moveTo>
                  <a:pt x="64004" y="8722"/>
                </a:moveTo>
                <a:cubicBezTo>
                  <a:pt x="63988" y="8738"/>
                  <a:pt x="63961" y="8754"/>
                  <a:pt x="63938" y="8754"/>
                </a:cubicBezTo>
                <a:cubicBezTo>
                  <a:pt x="63929" y="8754"/>
                  <a:pt x="63920" y="8752"/>
                  <a:pt x="63913" y="8745"/>
                </a:cubicBezTo>
                <a:cubicBezTo>
                  <a:pt x="63936" y="8745"/>
                  <a:pt x="63981" y="8722"/>
                  <a:pt x="64004" y="8722"/>
                </a:cubicBezTo>
                <a:close/>
                <a:moveTo>
                  <a:pt x="67670" y="9899"/>
                </a:moveTo>
                <a:cubicBezTo>
                  <a:pt x="67670" y="9922"/>
                  <a:pt x="67648" y="9967"/>
                  <a:pt x="67648" y="9990"/>
                </a:cubicBezTo>
                <a:cubicBezTo>
                  <a:pt x="67625" y="9967"/>
                  <a:pt x="67625" y="9967"/>
                  <a:pt x="67625" y="9922"/>
                </a:cubicBezTo>
                <a:cubicBezTo>
                  <a:pt x="67648" y="9899"/>
                  <a:pt x="67648" y="9899"/>
                  <a:pt x="67670" y="9899"/>
                </a:cubicBezTo>
                <a:close/>
                <a:moveTo>
                  <a:pt x="65894" y="10546"/>
                </a:moveTo>
                <a:cubicBezTo>
                  <a:pt x="65918" y="10546"/>
                  <a:pt x="65934" y="10562"/>
                  <a:pt x="65950" y="10578"/>
                </a:cubicBezTo>
                <a:cubicBezTo>
                  <a:pt x="65928" y="10578"/>
                  <a:pt x="65905" y="10555"/>
                  <a:pt x="65860" y="10555"/>
                </a:cubicBezTo>
                <a:cubicBezTo>
                  <a:pt x="65873" y="10549"/>
                  <a:pt x="65884" y="10546"/>
                  <a:pt x="65894" y="10546"/>
                </a:cubicBezTo>
                <a:close/>
                <a:moveTo>
                  <a:pt x="79552" y="11959"/>
                </a:moveTo>
                <a:cubicBezTo>
                  <a:pt x="79552" y="12004"/>
                  <a:pt x="79530" y="12004"/>
                  <a:pt x="79530" y="12027"/>
                </a:cubicBezTo>
                <a:lnTo>
                  <a:pt x="79530" y="12004"/>
                </a:lnTo>
                <a:lnTo>
                  <a:pt x="79552" y="11959"/>
                </a:lnTo>
                <a:close/>
                <a:moveTo>
                  <a:pt x="80022" y="12621"/>
                </a:moveTo>
                <a:cubicBezTo>
                  <a:pt x="80027" y="12621"/>
                  <a:pt x="80027" y="12626"/>
                  <a:pt x="80005" y="12638"/>
                </a:cubicBezTo>
                <a:cubicBezTo>
                  <a:pt x="80005" y="12626"/>
                  <a:pt x="80016" y="12621"/>
                  <a:pt x="80022" y="12621"/>
                </a:cubicBezTo>
                <a:close/>
                <a:moveTo>
                  <a:pt x="58465" y="12699"/>
                </a:moveTo>
                <a:lnTo>
                  <a:pt x="58465" y="12699"/>
                </a:lnTo>
                <a:cubicBezTo>
                  <a:pt x="58472" y="12706"/>
                  <a:pt x="58482" y="12706"/>
                  <a:pt x="58482" y="12706"/>
                </a:cubicBezTo>
                <a:cubicBezTo>
                  <a:pt x="58474" y="12706"/>
                  <a:pt x="58469" y="12703"/>
                  <a:pt x="58465" y="12699"/>
                </a:cubicBezTo>
                <a:close/>
                <a:moveTo>
                  <a:pt x="63076" y="13475"/>
                </a:moveTo>
                <a:cubicBezTo>
                  <a:pt x="63099" y="13498"/>
                  <a:pt x="63076" y="13498"/>
                  <a:pt x="63076" y="13498"/>
                </a:cubicBezTo>
                <a:lnTo>
                  <a:pt x="63076" y="13475"/>
                </a:lnTo>
                <a:close/>
                <a:moveTo>
                  <a:pt x="83128" y="14448"/>
                </a:moveTo>
                <a:cubicBezTo>
                  <a:pt x="83128" y="14493"/>
                  <a:pt x="83105" y="14493"/>
                  <a:pt x="83060" y="14493"/>
                </a:cubicBezTo>
                <a:cubicBezTo>
                  <a:pt x="83060" y="14493"/>
                  <a:pt x="83105" y="14448"/>
                  <a:pt x="83128" y="14448"/>
                </a:cubicBezTo>
                <a:close/>
                <a:moveTo>
                  <a:pt x="11204" y="15489"/>
                </a:moveTo>
                <a:cubicBezTo>
                  <a:pt x="11181" y="15535"/>
                  <a:pt x="11181" y="15557"/>
                  <a:pt x="11158" y="15557"/>
                </a:cubicBezTo>
                <a:lnTo>
                  <a:pt x="11204" y="15489"/>
                </a:lnTo>
                <a:close/>
                <a:moveTo>
                  <a:pt x="15323" y="17685"/>
                </a:moveTo>
                <a:cubicBezTo>
                  <a:pt x="15345" y="17707"/>
                  <a:pt x="15345" y="17730"/>
                  <a:pt x="15323" y="17775"/>
                </a:cubicBezTo>
                <a:lnTo>
                  <a:pt x="15323" y="17685"/>
                </a:lnTo>
                <a:close/>
                <a:moveTo>
                  <a:pt x="43997" y="18160"/>
                </a:moveTo>
                <a:cubicBezTo>
                  <a:pt x="44020" y="18160"/>
                  <a:pt x="44065" y="18182"/>
                  <a:pt x="44065" y="18228"/>
                </a:cubicBezTo>
                <a:lnTo>
                  <a:pt x="43997" y="18160"/>
                </a:lnTo>
                <a:close/>
                <a:moveTo>
                  <a:pt x="68666" y="18612"/>
                </a:moveTo>
                <a:cubicBezTo>
                  <a:pt x="68666" y="18624"/>
                  <a:pt x="68655" y="18629"/>
                  <a:pt x="68638" y="18629"/>
                </a:cubicBezTo>
                <a:cubicBezTo>
                  <a:pt x="68621" y="18629"/>
                  <a:pt x="68598" y="18624"/>
                  <a:pt x="68576" y="18612"/>
                </a:cubicBezTo>
                <a:close/>
                <a:moveTo>
                  <a:pt x="51194" y="18635"/>
                </a:moveTo>
                <a:cubicBezTo>
                  <a:pt x="51194" y="18680"/>
                  <a:pt x="51194" y="18680"/>
                  <a:pt x="51149" y="18680"/>
                </a:cubicBezTo>
                <a:cubicBezTo>
                  <a:pt x="51149" y="18658"/>
                  <a:pt x="51194" y="18658"/>
                  <a:pt x="51194" y="18635"/>
                </a:cubicBezTo>
                <a:close/>
                <a:moveTo>
                  <a:pt x="60383" y="18748"/>
                </a:moveTo>
                <a:lnTo>
                  <a:pt x="60406" y="18794"/>
                </a:lnTo>
                <a:cubicBezTo>
                  <a:pt x="60406" y="18794"/>
                  <a:pt x="60383" y="18794"/>
                  <a:pt x="60383" y="18748"/>
                </a:cubicBezTo>
                <a:close/>
                <a:moveTo>
                  <a:pt x="65144" y="19048"/>
                </a:moveTo>
                <a:cubicBezTo>
                  <a:pt x="65147" y="19048"/>
                  <a:pt x="65147" y="19054"/>
                  <a:pt x="65136" y="19065"/>
                </a:cubicBezTo>
                <a:cubicBezTo>
                  <a:pt x="65136" y="19054"/>
                  <a:pt x="65141" y="19048"/>
                  <a:pt x="65144" y="19048"/>
                </a:cubicBezTo>
                <a:close/>
                <a:moveTo>
                  <a:pt x="16477" y="19224"/>
                </a:moveTo>
                <a:cubicBezTo>
                  <a:pt x="16477" y="19269"/>
                  <a:pt x="16454" y="19269"/>
                  <a:pt x="16454" y="19269"/>
                </a:cubicBezTo>
                <a:lnTo>
                  <a:pt x="16477" y="19224"/>
                </a:lnTo>
                <a:close/>
                <a:moveTo>
                  <a:pt x="71268" y="19933"/>
                </a:moveTo>
                <a:cubicBezTo>
                  <a:pt x="71285" y="19950"/>
                  <a:pt x="71305" y="19955"/>
                  <a:pt x="71337" y="19970"/>
                </a:cubicBezTo>
                <a:cubicBezTo>
                  <a:pt x="71292" y="19970"/>
                  <a:pt x="71292" y="19970"/>
                  <a:pt x="71269" y="19948"/>
                </a:cubicBezTo>
                <a:cubicBezTo>
                  <a:pt x="71269" y="19948"/>
                  <a:pt x="71269" y="19941"/>
                  <a:pt x="71268" y="19933"/>
                </a:cubicBezTo>
                <a:close/>
                <a:moveTo>
                  <a:pt x="40127" y="20151"/>
                </a:moveTo>
                <a:cubicBezTo>
                  <a:pt x="40127" y="20174"/>
                  <a:pt x="40105" y="20174"/>
                  <a:pt x="40059" y="20174"/>
                </a:cubicBezTo>
                <a:cubicBezTo>
                  <a:pt x="40105" y="20151"/>
                  <a:pt x="40105" y="20151"/>
                  <a:pt x="40127" y="20151"/>
                </a:cubicBezTo>
                <a:close/>
                <a:moveTo>
                  <a:pt x="15345" y="20174"/>
                </a:moveTo>
                <a:cubicBezTo>
                  <a:pt x="15391" y="20174"/>
                  <a:pt x="15413" y="20197"/>
                  <a:pt x="15458" y="20219"/>
                </a:cubicBezTo>
                <a:cubicBezTo>
                  <a:pt x="15436" y="20219"/>
                  <a:pt x="15368" y="20265"/>
                  <a:pt x="15323" y="20265"/>
                </a:cubicBezTo>
                <a:lnTo>
                  <a:pt x="15323" y="20219"/>
                </a:lnTo>
                <a:cubicBezTo>
                  <a:pt x="15323" y="20197"/>
                  <a:pt x="15277" y="20174"/>
                  <a:pt x="15345" y="20174"/>
                </a:cubicBezTo>
                <a:close/>
                <a:moveTo>
                  <a:pt x="44880" y="20287"/>
                </a:moveTo>
                <a:cubicBezTo>
                  <a:pt x="44857" y="20310"/>
                  <a:pt x="44857" y="20333"/>
                  <a:pt x="44857" y="20333"/>
                </a:cubicBezTo>
                <a:lnTo>
                  <a:pt x="44857" y="20287"/>
                </a:lnTo>
                <a:close/>
                <a:moveTo>
                  <a:pt x="41477" y="23195"/>
                </a:moveTo>
                <a:cubicBezTo>
                  <a:pt x="41485" y="23195"/>
                  <a:pt x="41497" y="23207"/>
                  <a:pt x="41508" y="23229"/>
                </a:cubicBezTo>
                <a:lnTo>
                  <a:pt x="41463" y="23229"/>
                </a:lnTo>
                <a:cubicBezTo>
                  <a:pt x="41463" y="23207"/>
                  <a:pt x="41468" y="23195"/>
                  <a:pt x="41477" y="23195"/>
                </a:cubicBezTo>
                <a:close/>
                <a:moveTo>
                  <a:pt x="69096" y="24571"/>
                </a:moveTo>
                <a:cubicBezTo>
                  <a:pt x="69103" y="24574"/>
                  <a:pt x="69111" y="24579"/>
                  <a:pt x="69119" y="24587"/>
                </a:cubicBezTo>
                <a:lnTo>
                  <a:pt x="69119" y="24587"/>
                </a:lnTo>
                <a:cubicBezTo>
                  <a:pt x="69119" y="24587"/>
                  <a:pt x="69109" y="24578"/>
                  <a:pt x="69096" y="24571"/>
                </a:cubicBezTo>
                <a:close/>
                <a:moveTo>
                  <a:pt x="71133" y="25357"/>
                </a:moveTo>
                <a:cubicBezTo>
                  <a:pt x="71133" y="25379"/>
                  <a:pt x="71133" y="25379"/>
                  <a:pt x="71110" y="25402"/>
                </a:cubicBezTo>
                <a:cubicBezTo>
                  <a:pt x="71110" y="25402"/>
                  <a:pt x="71110" y="25379"/>
                  <a:pt x="71133" y="25357"/>
                </a:cubicBezTo>
                <a:close/>
                <a:moveTo>
                  <a:pt x="23832" y="25923"/>
                </a:moveTo>
                <a:lnTo>
                  <a:pt x="23832" y="25968"/>
                </a:lnTo>
                <a:cubicBezTo>
                  <a:pt x="23832" y="25945"/>
                  <a:pt x="23810" y="25945"/>
                  <a:pt x="23810" y="25923"/>
                </a:cubicBezTo>
                <a:close/>
                <a:moveTo>
                  <a:pt x="48278" y="26024"/>
                </a:moveTo>
                <a:cubicBezTo>
                  <a:pt x="48280" y="26024"/>
                  <a:pt x="48286" y="26036"/>
                  <a:pt x="48297" y="26058"/>
                </a:cubicBezTo>
                <a:cubicBezTo>
                  <a:pt x="48320" y="26081"/>
                  <a:pt x="48297" y="26081"/>
                  <a:pt x="48297" y="26104"/>
                </a:cubicBezTo>
                <a:cubicBezTo>
                  <a:pt x="48297" y="26081"/>
                  <a:pt x="48275" y="26058"/>
                  <a:pt x="48275" y="26058"/>
                </a:cubicBezTo>
                <a:cubicBezTo>
                  <a:pt x="48275" y="26036"/>
                  <a:pt x="48275" y="26024"/>
                  <a:pt x="48278" y="26024"/>
                </a:cubicBezTo>
                <a:close/>
                <a:moveTo>
                  <a:pt x="37864" y="26443"/>
                </a:moveTo>
                <a:cubicBezTo>
                  <a:pt x="37841" y="26443"/>
                  <a:pt x="37841" y="26488"/>
                  <a:pt x="37796" y="26534"/>
                </a:cubicBezTo>
                <a:cubicBezTo>
                  <a:pt x="37774" y="26511"/>
                  <a:pt x="37774" y="26511"/>
                  <a:pt x="37796" y="26488"/>
                </a:cubicBezTo>
                <a:cubicBezTo>
                  <a:pt x="37841" y="26443"/>
                  <a:pt x="37841" y="26443"/>
                  <a:pt x="37864" y="26443"/>
                </a:cubicBezTo>
                <a:close/>
                <a:moveTo>
                  <a:pt x="50538" y="26783"/>
                </a:moveTo>
                <a:cubicBezTo>
                  <a:pt x="50558" y="26783"/>
                  <a:pt x="50560" y="26817"/>
                  <a:pt x="50575" y="26826"/>
                </a:cubicBezTo>
                <a:lnTo>
                  <a:pt x="50575" y="26826"/>
                </a:lnTo>
                <a:cubicBezTo>
                  <a:pt x="50567" y="26822"/>
                  <a:pt x="50552" y="26811"/>
                  <a:pt x="50538" y="26783"/>
                </a:cubicBezTo>
                <a:close/>
                <a:moveTo>
                  <a:pt x="20573" y="27869"/>
                </a:moveTo>
                <a:cubicBezTo>
                  <a:pt x="20557" y="27885"/>
                  <a:pt x="20553" y="27901"/>
                  <a:pt x="20535" y="27901"/>
                </a:cubicBezTo>
                <a:cubicBezTo>
                  <a:pt x="20528" y="27901"/>
                  <a:pt x="20519" y="27898"/>
                  <a:pt x="20505" y="27892"/>
                </a:cubicBezTo>
                <a:cubicBezTo>
                  <a:pt x="20551" y="27892"/>
                  <a:pt x="20551" y="27869"/>
                  <a:pt x="20573" y="27869"/>
                </a:cubicBezTo>
                <a:close/>
                <a:moveTo>
                  <a:pt x="64502" y="28480"/>
                </a:moveTo>
                <a:cubicBezTo>
                  <a:pt x="64547" y="28480"/>
                  <a:pt x="64547" y="28480"/>
                  <a:pt x="64547" y="28525"/>
                </a:cubicBezTo>
                <a:cubicBezTo>
                  <a:pt x="64547" y="28525"/>
                  <a:pt x="64547" y="28480"/>
                  <a:pt x="64502" y="28480"/>
                </a:cubicBezTo>
                <a:close/>
                <a:moveTo>
                  <a:pt x="71744" y="28571"/>
                </a:moveTo>
                <a:lnTo>
                  <a:pt x="71676" y="28752"/>
                </a:lnTo>
                <a:cubicBezTo>
                  <a:pt x="71676" y="28684"/>
                  <a:pt x="71699" y="28638"/>
                  <a:pt x="71744" y="28571"/>
                </a:cubicBezTo>
                <a:close/>
                <a:moveTo>
                  <a:pt x="78285" y="29408"/>
                </a:moveTo>
                <a:cubicBezTo>
                  <a:pt x="78285" y="29453"/>
                  <a:pt x="78285" y="29453"/>
                  <a:pt x="78262" y="29453"/>
                </a:cubicBezTo>
                <a:cubicBezTo>
                  <a:pt x="78262" y="29408"/>
                  <a:pt x="78285" y="29408"/>
                  <a:pt x="78285" y="29408"/>
                </a:cubicBezTo>
                <a:close/>
                <a:moveTo>
                  <a:pt x="71722" y="30540"/>
                </a:moveTo>
                <a:lnTo>
                  <a:pt x="71699" y="30585"/>
                </a:lnTo>
                <a:lnTo>
                  <a:pt x="71654" y="30585"/>
                </a:lnTo>
                <a:cubicBezTo>
                  <a:pt x="71699" y="30540"/>
                  <a:pt x="71721" y="30540"/>
                  <a:pt x="71722" y="30540"/>
                </a:cubicBezTo>
                <a:close/>
                <a:moveTo>
                  <a:pt x="51240" y="31015"/>
                </a:moveTo>
                <a:cubicBezTo>
                  <a:pt x="51240" y="31037"/>
                  <a:pt x="51262" y="31037"/>
                  <a:pt x="51262" y="31037"/>
                </a:cubicBezTo>
                <a:cubicBezTo>
                  <a:pt x="51240" y="31037"/>
                  <a:pt x="51240" y="31037"/>
                  <a:pt x="51240" y="31015"/>
                </a:cubicBezTo>
                <a:close/>
                <a:moveTo>
                  <a:pt x="42594" y="36220"/>
                </a:moveTo>
                <a:cubicBezTo>
                  <a:pt x="42564" y="36220"/>
                  <a:pt x="42554" y="36230"/>
                  <a:pt x="42544" y="36230"/>
                </a:cubicBezTo>
                <a:cubicBezTo>
                  <a:pt x="42542" y="36230"/>
                  <a:pt x="42541" y="36230"/>
                  <a:pt x="42539" y="36230"/>
                </a:cubicBezTo>
                <a:lnTo>
                  <a:pt x="42539" y="36230"/>
                </a:lnTo>
                <a:cubicBezTo>
                  <a:pt x="42551" y="36227"/>
                  <a:pt x="42569" y="36220"/>
                  <a:pt x="42594" y="36220"/>
                </a:cubicBezTo>
                <a:close/>
                <a:moveTo>
                  <a:pt x="43279" y="36339"/>
                </a:moveTo>
                <a:cubicBezTo>
                  <a:pt x="43290" y="36339"/>
                  <a:pt x="43296" y="36345"/>
                  <a:pt x="43296" y="36356"/>
                </a:cubicBezTo>
                <a:lnTo>
                  <a:pt x="43228" y="36356"/>
                </a:lnTo>
                <a:cubicBezTo>
                  <a:pt x="43251" y="36345"/>
                  <a:pt x="43267" y="36339"/>
                  <a:pt x="43279" y="36339"/>
                </a:cubicBezTo>
                <a:close/>
                <a:moveTo>
                  <a:pt x="25960" y="37284"/>
                </a:moveTo>
                <a:lnTo>
                  <a:pt x="25960" y="37284"/>
                </a:lnTo>
                <a:cubicBezTo>
                  <a:pt x="25982" y="37307"/>
                  <a:pt x="26005" y="37307"/>
                  <a:pt x="26028" y="37352"/>
                </a:cubicBezTo>
                <a:cubicBezTo>
                  <a:pt x="26013" y="37352"/>
                  <a:pt x="26007" y="37362"/>
                  <a:pt x="25999" y="37362"/>
                </a:cubicBezTo>
                <a:cubicBezTo>
                  <a:pt x="25995" y="37362"/>
                  <a:pt x="25990" y="37359"/>
                  <a:pt x="25982" y="37352"/>
                </a:cubicBezTo>
                <a:cubicBezTo>
                  <a:pt x="25960" y="37352"/>
                  <a:pt x="25960" y="37307"/>
                  <a:pt x="25960" y="37284"/>
                </a:cubicBezTo>
                <a:close/>
                <a:moveTo>
                  <a:pt x="47483" y="38325"/>
                </a:moveTo>
                <a:lnTo>
                  <a:pt x="47483" y="38325"/>
                </a:lnTo>
                <a:cubicBezTo>
                  <a:pt x="47483" y="38325"/>
                  <a:pt x="47505" y="38370"/>
                  <a:pt x="47528" y="38370"/>
                </a:cubicBezTo>
                <a:cubicBezTo>
                  <a:pt x="47505" y="38370"/>
                  <a:pt x="47483" y="38370"/>
                  <a:pt x="47483" y="38325"/>
                </a:cubicBezTo>
                <a:close/>
                <a:moveTo>
                  <a:pt x="42979" y="38755"/>
                </a:moveTo>
                <a:lnTo>
                  <a:pt x="42979" y="38778"/>
                </a:lnTo>
                <a:lnTo>
                  <a:pt x="42956" y="38778"/>
                </a:lnTo>
                <a:lnTo>
                  <a:pt x="42979" y="38755"/>
                </a:lnTo>
                <a:close/>
                <a:moveTo>
                  <a:pt x="94557" y="39230"/>
                </a:moveTo>
                <a:cubicBezTo>
                  <a:pt x="94580" y="39230"/>
                  <a:pt x="94580" y="39275"/>
                  <a:pt x="94580" y="39298"/>
                </a:cubicBezTo>
                <a:lnTo>
                  <a:pt x="94580" y="39298"/>
                </a:lnTo>
                <a:cubicBezTo>
                  <a:pt x="94580" y="39276"/>
                  <a:pt x="94580" y="39275"/>
                  <a:pt x="94557" y="39230"/>
                </a:cubicBezTo>
                <a:close/>
                <a:moveTo>
                  <a:pt x="44829" y="40073"/>
                </a:moveTo>
                <a:cubicBezTo>
                  <a:pt x="44835" y="40073"/>
                  <a:pt x="44835" y="40079"/>
                  <a:pt x="44812" y="40090"/>
                </a:cubicBezTo>
                <a:cubicBezTo>
                  <a:pt x="44812" y="40079"/>
                  <a:pt x="44823" y="40073"/>
                  <a:pt x="44829" y="40073"/>
                </a:cubicBezTo>
                <a:close/>
                <a:moveTo>
                  <a:pt x="42255" y="40068"/>
                </a:moveTo>
                <a:cubicBezTo>
                  <a:pt x="42255" y="40090"/>
                  <a:pt x="42255" y="40113"/>
                  <a:pt x="42209" y="40113"/>
                </a:cubicBezTo>
                <a:cubicBezTo>
                  <a:pt x="42209" y="40113"/>
                  <a:pt x="42255" y="40090"/>
                  <a:pt x="42255" y="40068"/>
                </a:cubicBezTo>
                <a:close/>
                <a:moveTo>
                  <a:pt x="55789" y="40520"/>
                </a:moveTo>
                <a:cubicBezTo>
                  <a:pt x="55789" y="40520"/>
                  <a:pt x="55834" y="40520"/>
                  <a:pt x="55834" y="40543"/>
                </a:cubicBezTo>
                <a:cubicBezTo>
                  <a:pt x="55789" y="40543"/>
                  <a:pt x="55789" y="40543"/>
                  <a:pt x="55789" y="40520"/>
                </a:cubicBezTo>
                <a:close/>
                <a:moveTo>
                  <a:pt x="90597" y="41358"/>
                </a:moveTo>
                <a:cubicBezTo>
                  <a:pt x="90619" y="41358"/>
                  <a:pt x="90642" y="41380"/>
                  <a:pt x="90642" y="41380"/>
                </a:cubicBezTo>
                <a:cubicBezTo>
                  <a:pt x="90642" y="41380"/>
                  <a:pt x="90619" y="41380"/>
                  <a:pt x="90597" y="41358"/>
                </a:cubicBezTo>
                <a:close/>
                <a:moveTo>
                  <a:pt x="51036" y="42602"/>
                </a:moveTo>
                <a:cubicBezTo>
                  <a:pt x="51081" y="42602"/>
                  <a:pt x="51081" y="42625"/>
                  <a:pt x="51081" y="42670"/>
                </a:cubicBezTo>
                <a:cubicBezTo>
                  <a:pt x="51036" y="42670"/>
                  <a:pt x="51036" y="42693"/>
                  <a:pt x="51036" y="42693"/>
                </a:cubicBezTo>
                <a:lnTo>
                  <a:pt x="51036" y="42602"/>
                </a:lnTo>
                <a:close/>
                <a:moveTo>
                  <a:pt x="52462" y="43711"/>
                </a:moveTo>
                <a:cubicBezTo>
                  <a:pt x="52454" y="43719"/>
                  <a:pt x="52449" y="43721"/>
                  <a:pt x="52444" y="43721"/>
                </a:cubicBezTo>
                <a:cubicBezTo>
                  <a:pt x="52434" y="43721"/>
                  <a:pt x="52424" y="43711"/>
                  <a:pt x="52394" y="43711"/>
                </a:cubicBezTo>
                <a:close/>
                <a:moveTo>
                  <a:pt x="59274" y="44300"/>
                </a:moveTo>
                <a:cubicBezTo>
                  <a:pt x="59274" y="44322"/>
                  <a:pt x="59251" y="44322"/>
                  <a:pt x="59251" y="44368"/>
                </a:cubicBezTo>
                <a:cubicBezTo>
                  <a:pt x="59251" y="44322"/>
                  <a:pt x="59251" y="44322"/>
                  <a:pt x="59274" y="44300"/>
                </a:cubicBezTo>
                <a:close/>
                <a:moveTo>
                  <a:pt x="98314" y="44549"/>
                </a:moveTo>
                <a:cubicBezTo>
                  <a:pt x="98314" y="44594"/>
                  <a:pt x="98314" y="44617"/>
                  <a:pt x="98291" y="44639"/>
                </a:cubicBezTo>
                <a:cubicBezTo>
                  <a:pt x="98291" y="44617"/>
                  <a:pt x="98291" y="44594"/>
                  <a:pt x="98314" y="44549"/>
                </a:cubicBezTo>
                <a:close/>
                <a:moveTo>
                  <a:pt x="98201" y="50297"/>
                </a:moveTo>
                <a:cubicBezTo>
                  <a:pt x="98201" y="50320"/>
                  <a:pt x="98178" y="50365"/>
                  <a:pt x="98156" y="50388"/>
                </a:cubicBezTo>
                <a:cubicBezTo>
                  <a:pt x="98156" y="50365"/>
                  <a:pt x="98178" y="50320"/>
                  <a:pt x="98201" y="50297"/>
                </a:cubicBezTo>
                <a:close/>
                <a:moveTo>
                  <a:pt x="18862" y="0"/>
                </a:moveTo>
                <a:cubicBezTo>
                  <a:pt x="18831" y="0"/>
                  <a:pt x="18800" y="17"/>
                  <a:pt x="18763" y="54"/>
                </a:cubicBezTo>
                <a:cubicBezTo>
                  <a:pt x="18627" y="145"/>
                  <a:pt x="18491" y="145"/>
                  <a:pt x="18310" y="167"/>
                </a:cubicBezTo>
                <a:cubicBezTo>
                  <a:pt x="18232" y="180"/>
                  <a:pt x="18153" y="194"/>
                  <a:pt x="18066" y="194"/>
                </a:cubicBezTo>
                <a:cubicBezTo>
                  <a:pt x="18002" y="194"/>
                  <a:pt x="17934" y="187"/>
                  <a:pt x="17857" y="167"/>
                </a:cubicBezTo>
                <a:cubicBezTo>
                  <a:pt x="17853" y="163"/>
                  <a:pt x="17846" y="161"/>
                  <a:pt x="17837" y="161"/>
                </a:cubicBezTo>
                <a:cubicBezTo>
                  <a:pt x="17800" y="161"/>
                  <a:pt x="17735" y="190"/>
                  <a:pt x="17699" y="190"/>
                </a:cubicBezTo>
                <a:cubicBezTo>
                  <a:pt x="17637" y="206"/>
                  <a:pt x="17563" y="232"/>
                  <a:pt x="17487" y="232"/>
                </a:cubicBezTo>
                <a:cubicBezTo>
                  <a:pt x="17452" y="232"/>
                  <a:pt x="17417" y="227"/>
                  <a:pt x="17382" y="213"/>
                </a:cubicBezTo>
                <a:cubicBezTo>
                  <a:pt x="17322" y="213"/>
                  <a:pt x="17251" y="193"/>
                  <a:pt x="17184" y="193"/>
                </a:cubicBezTo>
                <a:cubicBezTo>
                  <a:pt x="17151" y="193"/>
                  <a:pt x="17118" y="198"/>
                  <a:pt x="17088" y="213"/>
                </a:cubicBezTo>
                <a:cubicBezTo>
                  <a:pt x="17077" y="209"/>
                  <a:pt x="17066" y="208"/>
                  <a:pt x="17053" y="208"/>
                </a:cubicBezTo>
                <a:cubicBezTo>
                  <a:pt x="17014" y="208"/>
                  <a:pt x="16966" y="221"/>
                  <a:pt x="16918" y="221"/>
                </a:cubicBezTo>
                <a:cubicBezTo>
                  <a:pt x="16884" y="221"/>
                  <a:pt x="16849" y="214"/>
                  <a:pt x="16816" y="190"/>
                </a:cubicBezTo>
                <a:cubicBezTo>
                  <a:pt x="16805" y="179"/>
                  <a:pt x="16782" y="173"/>
                  <a:pt x="16760" y="173"/>
                </a:cubicBezTo>
                <a:cubicBezTo>
                  <a:pt x="16737" y="173"/>
                  <a:pt x="16715" y="179"/>
                  <a:pt x="16703" y="190"/>
                </a:cubicBezTo>
                <a:cubicBezTo>
                  <a:pt x="16613" y="281"/>
                  <a:pt x="16500" y="258"/>
                  <a:pt x="16409" y="281"/>
                </a:cubicBezTo>
                <a:cubicBezTo>
                  <a:pt x="16361" y="251"/>
                  <a:pt x="16312" y="243"/>
                  <a:pt x="16264" y="243"/>
                </a:cubicBezTo>
                <a:cubicBezTo>
                  <a:pt x="16199" y="243"/>
                  <a:pt x="16134" y="258"/>
                  <a:pt x="16070" y="258"/>
                </a:cubicBezTo>
                <a:cubicBezTo>
                  <a:pt x="16024" y="258"/>
                  <a:pt x="15956" y="258"/>
                  <a:pt x="15911" y="213"/>
                </a:cubicBezTo>
                <a:cubicBezTo>
                  <a:pt x="15843" y="167"/>
                  <a:pt x="15821" y="99"/>
                  <a:pt x="15707" y="77"/>
                </a:cubicBezTo>
                <a:cubicBezTo>
                  <a:pt x="15617" y="77"/>
                  <a:pt x="15572" y="167"/>
                  <a:pt x="15481" y="167"/>
                </a:cubicBezTo>
                <a:lnTo>
                  <a:pt x="15436" y="167"/>
                </a:lnTo>
                <a:cubicBezTo>
                  <a:pt x="15391" y="190"/>
                  <a:pt x="15345" y="190"/>
                  <a:pt x="15323" y="258"/>
                </a:cubicBezTo>
                <a:cubicBezTo>
                  <a:pt x="15210" y="484"/>
                  <a:pt x="14938" y="484"/>
                  <a:pt x="14757" y="507"/>
                </a:cubicBezTo>
                <a:cubicBezTo>
                  <a:pt x="14576" y="530"/>
                  <a:pt x="14463" y="597"/>
                  <a:pt x="14417" y="733"/>
                </a:cubicBezTo>
                <a:cubicBezTo>
                  <a:pt x="14350" y="711"/>
                  <a:pt x="14372" y="620"/>
                  <a:pt x="14304" y="620"/>
                </a:cubicBezTo>
                <a:cubicBezTo>
                  <a:pt x="14123" y="643"/>
                  <a:pt x="13965" y="620"/>
                  <a:pt x="13852" y="711"/>
                </a:cubicBezTo>
                <a:cubicBezTo>
                  <a:pt x="13738" y="756"/>
                  <a:pt x="13625" y="756"/>
                  <a:pt x="13535" y="778"/>
                </a:cubicBezTo>
                <a:cubicBezTo>
                  <a:pt x="13500" y="792"/>
                  <a:pt x="13465" y="798"/>
                  <a:pt x="13429" y="798"/>
                </a:cubicBezTo>
                <a:cubicBezTo>
                  <a:pt x="13351" y="798"/>
                  <a:pt x="13273" y="771"/>
                  <a:pt x="13195" y="756"/>
                </a:cubicBezTo>
                <a:cubicBezTo>
                  <a:pt x="13170" y="714"/>
                  <a:pt x="13145" y="700"/>
                  <a:pt x="13120" y="700"/>
                </a:cubicBezTo>
                <a:cubicBezTo>
                  <a:pt x="13077" y="700"/>
                  <a:pt x="13034" y="742"/>
                  <a:pt x="12992" y="756"/>
                </a:cubicBezTo>
                <a:cubicBezTo>
                  <a:pt x="12878" y="824"/>
                  <a:pt x="12743" y="892"/>
                  <a:pt x="12629" y="892"/>
                </a:cubicBezTo>
                <a:cubicBezTo>
                  <a:pt x="12539" y="892"/>
                  <a:pt x="12448" y="892"/>
                  <a:pt x="12335" y="937"/>
                </a:cubicBezTo>
                <a:cubicBezTo>
                  <a:pt x="12109" y="982"/>
                  <a:pt x="11883" y="982"/>
                  <a:pt x="11656" y="1095"/>
                </a:cubicBezTo>
                <a:lnTo>
                  <a:pt x="11611" y="1095"/>
                </a:lnTo>
                <a:cubicBezTo>
                  <a:pt x="11582" y="1076"/>
                  <a:pt x="11554" y="1069"/>
                  <a:pt x="11525" y="1069"/>
                </a:cubicBezTo>
                <a:cubicBezTo>
                  <a:pt x="11486" y="1069"/>
                  <a:pt x="11447" y="1082"/>
                  <a:pt x="11407" y="1095"/>
                </a:cubicBezTo>
                <a:cubicBezTo>
                  <a:pt x="11317" y="1163"/>
                  <a:pt x="11204" y="1163"/>
                  <a:pt x="11136" y="1163"/>
                </a:cubicBezTo>
                <a:cubicBezTo>
                  <a:pt x="11010" y="1163"/>
                  <a:pt x="10894" y="1129"/>
                  <a:pt x="10780" y="1129"/>
                </a:cubicBezTo>
                <a:cubicBezTo>
                  <a:pt x="10709" y="1129"/>
                  <a:pt x="10640" y="1142"/>
                  <a:pt x="10570" y="1186"/>
                </a:cubicBezTo>
                <a:lnTo>
                  <a:pt x="10525" y="1186"/>
                </a:lnTo>
                <a:cubicBezTo>
                  <a:pt x="10436" y="1162"/>
                  <a:pt x="10351" y="1155"/>
                  <a:pt x="10266" y="1155"/>
                </a:cubicBezTo>
                <a:cubicBezTo>
                  <a:pt x="10149" y="1155"/>
                  <a:pt x="10034" y="1168"/>
                  <a:pt x="9915" y="1168"/>
                </a:cubicBezTo>
                <a:cubicBezTo>
                  <a:pt x="9877" y="1168"/>
                  <a:pt x="9839" y="1167"/>
                  <a:pt x="9800" y="1163"/>
                </a:cubicBezTo>
                <a:cubicBezTo>
                  <a:pt x="9762" y="1163"/>
                  <a:pt x="9723" y="1148"/>
                  <a:pt x="9688" y="1148"/>
                </a:cubicBezTo>
                <a:cubicBezTo>
                  <a:pt x="9662" y="1148"/>
                  <a:pt x="9639" y="1157"/>
                  <a:pt x="9619" y="1186"/>
                </a:cubicBezTo>
                <a:cubicBezTo>
                  <a:pt x="9393" y="1208"/>
                  <a:pt x="9212" y="1231"/>
                  <a:pt x="8986" y="1299"/>
                </a:cubicBezTo>
                <a:cubicBezTo>
                  <a:pt x="8876" y="1330"/>
                  <a:pt x="8778" y="1383"/>
                  <a:pt x="8683" y="1383"/>
                </a:cubicBezTo>
                <a:cubicBezTo>
                  <a:pt x="8640" y="1383"/>
                  <a:pt x="8598" y="1372"/>
                  <a:pt x="8556" y="1344"/>
                </a:cubicBezTo>
                <a:lnTo>
                  <a:pt x="8488" y="1344"/>
                </a:lnTo>
                <a:cubicBezTo>
                  <a:pt x="8420" y="1390"/>
                  <a:pt x="8329" y="1390"/>
                  <a:pt x="8262" y="1390"/>
                </a:cubicBezTo>
                <a:cubicBezTo>
                  <a:pt x="8248" y="1380"/>
                  <a:pt x="8234" y="1377"/>
                  <a:pt x="8221" y="1377"/>
                </a:cubicBezTo>
                <a:cubicBezTo>
                  <a:pt x="8167" y="1377"/>
                  <a:pt x="8117" y="1435"/>
                  <a:pt x="8080" y="1435"/>
                </a:cubicBezTo>
                <a:cubicBezTo>
                  <a:pt x="8072" y="1437"/>
                  <a:pt x="8064" y="1438"/>
                  <a:pt x="8056" y="1438"/>
                </a:cubicBezTo>
                <a:cubicBezTo>
                  <a:pt x="7992" y="1438"/>
                  <a:pt x="7939" y="1379"/>
                  <a:pt x="7889" y="1379"/>
                </a:cubicBezTo>
                <a:cubicBezTo>
                  <a:pt x="7877" y="1379"/>
                  <a:pt x="7866" y="1382"/>
                  <a:pt x="7854" y="1390"/>
                </a:cubicBezTo>
                <a:cubicBezTo>
                  <a:pt x="7809" y="1390"/>
                  <a:pt x="7809" y="1390"/>
                  <a:pt x="7786" y="1412"/>
                </a:cubicBezTo>
                <a:cubicBezTo>
                  <a:pt x="7741" y="1435"/>
                  <a:pt x="7673" y="1435"/>
                  <a:pt x="7628" y="1457"/>
                </a:cubicBezTo>
                <a:cubicBezTo>
                  <a:pt x="7447" y="1503"/>
                  <a:pt x="7311" y="1638"/>
                  <a:pt x="7107" y="1661"/>
                </a:cubicBezTo>
                <a:cubicBezTo>
                  <a:pt x="7096" y="1661"/>
                  <a:pt x="7073" y="1655"/>
                  <a:pt x="7051" y="1655"/>
                </a:cubicBezTo>
                <a:cubicBezTo>
                  <a:pt x="7028" y="1655"/>
                  <a:pt x="7005" y="1661"/>
                  <a:pt x="6994" y="1684"/>
                </a:cubicBezTo>
                <a:cubicBezTo>
                  <a:pt x="6904" y="1684"/>
                  <a:pt x="6858" y="1752"/>
                  <a:pt x="6836" y="1797"/>
                </a:cubicBezTo>
                <a:lnTo>
                  <a:pt x="6768" y="1797"/>
                </a:lnTo>
                <a:cubicBezTo>
                  <a:pt x="6768" y="1774"/>
                  <a:pt x="6745" y="1774"/>
                  <a:pt x="6723" y="1774"/>
                </a:cubicBezTo>
                <a:cubicBezTo>
                  <a:pt x="6677" y="1797"/>
                  <a:pt x="6655" y="1842"/>
                  <a:pt x="6655" y="1865"/>
                </a:cubicBezTo>
                <a:cubicBezTo>
                  <a:pt x="6639" y="1862"/>
                  <a:pt x="6626" y="1860"/>
                  <a:pt x="6615" y="1860"/>
                </a:cubicBezTo>
                <a:cubicBezTo>
                  <a:pt x="6541" y="1860"/>
                  <a:pt x="6538" y="1919"/>
                  <a:pt x="6519" y="1978"/>
                </a:cubicBezTo>
                <a:lnTo>
                  <a:pt x="6519" y="2023"/>
                </a:lnTo>
                <a:cubicBezTo>
                  <a:pt x="6451" y="2001"/>
                  <a:pt x="6383" y="2001"/>
                  <a:pt x="6315" y="1978"/>
                </a:cubicBezTo>
                <a:cubicBezTo>
                  <a:pt x="6285" y="1978"/>
                  <a:pt x="6255" y="1968"/>
                  <a:pt x="6225" y="1968"/>
                </a:cubicBezTo>
                <a:cubicBezTo>
                  <a:pt x="6210" y="1968"/>
                  <a:pt x="6194" y="1970"/>
                  <a:pt x="6179" y="1978"/>
                </a:cubicBezTo>
                <a:cubicBezTo>
                  <a:pt x="6066" y="2023"/>
                  <a:pt x="5953" y="2114"/>
                  <a:pt x="5885" y="2227"/>
                </a:cubicBezTo>
                <a:cubicBezTo>
                  <a:pt x="5863" y="2295"/>
                  <a:pt x="5840" y="2317"/>
                  <a:pt x="5772" y="2317"/>
                </a:cubicBezTo>
                <a:cubicBezTo>
                  <a:pt x="5727" y="2317"/>
                  <a:pt x="5671" y="2338"/>
                  <a:pt x="5606" y="2338"/>
                </a:cubicBezTo>
                <a:cubicBezTo>
                  <a:pt x="5573" y="2338"/>
                  <a:pt x="5538" y="2333"/>
                  <a:pt x="5500" y="2317"/>
                </a:cubicBezTo>
                <a:cubicBezTo>
                  <a:pt x="5471" y="2357"/>
                  <a:pt x="5442" y="2366"/>
                  <a:pt x="5412" y="2366"/>
                </a:cubicBezTo>
                <a:cubicBezTo>
                  <a:pt x="5385" y="2366"/>
                  <a:pt x="5357" y="2358"/>
                  <a:pt x="5329" y="2358"/>
                </a:cubicBezTo>
                <a:cubicBezTo>
                  <a:pt x="5318" y="2358"/>
                  <a:pt x="5308" y="2359"/>
                  <a:pt x="5297" y="2363"/>
                </a:cubicBezTo>
                <a:cubicBezTo>
                  <a:pt x="5161" y="2408"/>
                  <a:pt x="5048" y="2431"/>
                  <a:pt x="4912" y="2453"/>
                </a:cubicBezTo>
                <a:cubicBezTo>
                  <a:pt x="4821" y="2476"/>
                  <a:pt x="4754" y="2544"/>
                  <a:pt x="4754" y="2634"/>
                </a:cubicBezTo>
                <a:cubicBezTo>
                  <a:pt x="4731" y="2634"/>
                  <a:pt x="4731" y="2657"/>
                  <a:pt x="4708" y="2657"/>
                </a:cubicBezTo>
                <a:lnTo>
                  <a:pt x="4505" y="2657"/>
                </a:lnTo>
                <a:cubicBezTo>
                  <a:pt x="4391" y="2657"/>
                  <a:pt x="4301" y="2680"/>
                  <a:pt x="4256" y="2770"/>
                </a:cubicBezTo>
                <a:cubicBezTo>
                  <a:pt x="4233" y="2793"/>
                  <a:pt x="4188" y="2861"/>
                  <a:pt x="4142" y="2861"/>
                </a:cubicBezTo>
                <a:cubicBezTo>
                  <a:pt x="4029" y="2861"/>
                  <a:pt x="3961" y="2906"/>
                  <a:pt x="3939" y="2996"/>
                </a:cubicBezTo>
                <a:cubicBezTo>
                  <a:pt x="3916" y="3042"/>
                  <a:pt x="3848" y="3042"/>
                  <a:pt x="3803" y="3087"/>
                </a:cubicBezTo>
                <a:cubicBezTo>
                  <a:pt x="3790" y="3087"/>
                  <a:pt x="3762" y="3072"/>
                  <a:pt x="3737" y="3072"/>
                </a:cubicBezTo>
                <a:cubicBezTo>
                  <a:pt x="3718" y="3072"/>
                  <a:pt x="3700" y="3080"/>
                  <a:pt x="3690" y="3110"/>
                </a:cubicBezTo>
                <a:cubicBezTo>
                  <a:pt x="3599" y="3110"/>
                  <a:pt x="3509" y="3132"/>
                  <a:pt x="3464" y="3132"/>
                </a:cubicBezTo>
                <a:cubicBezTo>
                  <a:pt x="3282" y="3155"/>
                  <a:pt x="2807" y="3540"/>
                  <a:pt x="2762" y="3698"/>
                </a:cubicBezTo>
                <a:lnTo>
                  <a:pt x="2762" y="3721"/>
                </a:lnTo>
                <a:cubicBezTo>
                  <a:pt x="2717" y="3924"/>
                  <a:pt x="2604" y="4105"/>
                  <a:pt x="2649" y="4332"/>
                </a:cubicBezTo>
                <a:cubicBezTo>
                  <a:pt x="2649" y="4377"/>
                  <a:pt x="2604" y="4400"/>
                  <a:pt x="2581" y="4467"/>
                </a:cubicBezTo>
                <a:cubicBezTo>
                  <a:pt x="2468" y="4603"/>
                  <a:pt x="2377" y="4739"/>
                  <a:pt x="2264" y="4897"/>
                </a:cubicBezTo>
                <a:cubicBezTo>
                  <a:pt x="2196" y="5011"/>
                  <a:pt x="2106" y="5124"/>
                  <a:pt x="2038" y="5237"/>
                </a:cubicBezTo>
                <a:cubicBezTo>
                  <a:pt x="1992" y="5395"/>
                  <a:pt x="1811" y="5463"/>
                  <a:pt x="1857" y="5622"/>
                </a:cubicBezTo>
                <a:cubicBezTo>
                  <a:pt x="1744" y="5712"/>
                  <a:pt x="1744" y="5825"/>
                  <a:pt x="1744" y="5961"/>
                </a:cubicBezTo>
                <a:cubicBezTo>
                  <a:pt x="1744" y="6052"/>
                  <a:pt x="1744" y="6188"/>
                  <a:pt x="1653" y="6210"/>
                </a:cubicBezTo>
                <a:cubicBezTo>
                  <a:pt x="1517" y="6301"/>
                  <a:pt x="1472" y="6391"/>
                  <a:pt x="1472" y="6527"/>
                </a:cubicBezTo>
                <a:lnTo>
                  <a:pt x="1472" y="6776"/>
                </a:lnTo>
                <a:cubicBezTo>
                  <a:pt x="1427" y="6821"/>
                  <a:pt x="1427" y="6844"/>
                  <a:pt x="1404" y="6889"/>
                </a:cubicBezTo>
                <a:cubicBezTo>
                  <a:pt x="1359" y="7002"/>
                  <a:pt x="1313" y="7093"/>
                  <a:pt x="1223" y="7161"/>
                </a:cubicBezTo>
                <a:cubicBezTo>
                  <a:pt x="1132" y="7183"/>
                  <a:pt x="1110" y="7274"/>
                  <a:pt x="1087" y="7319"/>
                </a:cubicBezTo>
                <a:cubicBezTo>
                  <a:pt x="1087" y="7387"/>
                  <a:pt x="1065" y="7410"/>
                  <a:pt x="1019" y="7455"/>
                </a:cubicBezTo>
                <a:cubicBezTo>
                  <a:pt x="951" y="7659"/>
                  <a:pt x="793" y="7840"/>
                  <a:pt x="748" y="8021"/>
                </a:cubicBezTo>
                <a:cubicBezTo>
                  <a:pt x="725" y="8089"/>
                  <a:pt x="680" y="8111"/>
                  <a:pt x="612" y="8111"/>
                </a:cubicBezTo>
                <a:cubicBezTo>
                  <a:pt x="544" y="8111"/>
                  <a:pt x="521" y="8134"/>
                  <a:pt x="521" y="8202"/>
                </a:cubicBezTo>
                <a:lnTo>
                  <a:pt x="521" y="8247"/>
                </a:lnTo>
                <a:cubicBezTo>
                  <a:pt x="386" y="8338"/>
                  <a:pt x="386" y="8451"/>
                  <a:pt x="386" y="8587"/>
                </a:cubicBezTo>
                <a:cubicBezTo>
                  <a:pt x="386" y="8654"/>
                  <a:pt x="340" y="8700"/>
                  <a:pt x="318" y="8768"/>
                </a:cubicBezTo>
                <a:cubicBezTo>
                  <a:pt x="227" y="8903"/>
                  <a:pt x="272" y="9039"/>
                  <a:pt x="295" y="9198"/>
                </a:cubicBezTo>
                <a:cubicBezTo>
                  <a:pt x="295" y="9220"/>
                  <a:pt x="340" y="9265"/>
                  <a:pt x="318" y="9311"/>
                </a:cubicBezTo>
                <a:cubicBezTo>
                  <a:pt x="227" y="9424"/>
                  <a:pt x="272" y="9560"/>
                  <a:pt x="182" y="9695"/>
                </a:cubicBezTo>
                <a:cubicBezTo>
                  <a:pt x="46" y="9922"/>
                  <a:pt x="1" y="10171"/>
                  <a:pt x="114" y="10397"/>
                </a:cubicBezTo>
                <a:cubicBezTo>
                  <a:pt x="182" y="10555"/>
                  <a:pt x="91" y="10691"/>
                  <a:pt x="114" y="10804"/>
                </a:cubicBezTo>
                <a:cubicBezTo>
                  <a:pt x="46" y="10850"/>
                  <a:pt x="69" y="10918"/>
                  <a:pt x="114" y="10963"/>
                </a:cubicBezTo>
                <a:cubicBezTo>
                  <a:pt x="205" y="11031"/>
                  <a:pt x="227" y="11076"/>
                  <a:pt x="227" y="11189"/>
                </a:cubicBezTo>
                <a:cubicBezTo>
                  <a:pt x="227" y="11280"/>
                  <a:pt x="318" y="11393"/>
                  <a:pt x="318" y="11483"/>
                </a:cubicBezTo>
                <a:cubicBezTo>
                  <a:pt x="431" y="11529"/>
                  <a:pt x="408" y="11642"/>
                  <a:pt x="386" y="11732"/>
                </a:cubicBezTo>
                <a:cubicBezTo>
                  <a:pt x="340" y="11823"/>
                  <a:pt x="408" y="11868"/>
                  <a:pt x="499" y="11913"/>
                </a:cubicBezTo>
                <a:cubicBezTo>
                  <a:pt x="499" y="11936"/>
                  <a:pt x="521" y="11936"/>
                  <a:pt x="521" y="11959"/>
                </a:cubicBezTo>
                <a:cubicBezTo>
                  <a:pt x="521" y="11981"/>
                  <a:pt x="499" y="12027"/>
                  <a:pt x="499" y="12049"/>
                </a:cubicBezTo>
                <a:cubicBezTo>
                  <a:pt x="431" y="12253"/>
                  <a:pt x="612" y="12411"/>
                  <a:pt x="567" y="12615"/>
                </a:cubicBezTo>
                <a:cubicBezTo>
                  <a:pt x="567" y="12638"/>
                  <a:pt x="612" y="12638"/>
                  <a:pt x="612" y="12660"/>
                </a:cubicBezTo>
                <a:cubicBezTo>
                  <a:pt x="635" y="12728"/>
                  <a:pt x="657" y="12751"/>
                  <a:pt x="725" y="12819"/>
                </a:cubicBezTo>
                <a:cubicBezTo>
                  <a:pt x="770" y="12864"/>
                  <a:pt x="838" y="12932"/>
                  <a:pt x="748" y="13000"/>
                </a:cubicBezTo>
                <a:cubicBezTo>
                  <a:pt x="725" y="13045"/>
                  <a:pt x="748" y="13090"/>
                  <a:pt x="770" y="13113"/>
                </a:cubicBezTo>
                <a:lnTo>
                  <a:pt x="951" y="13294"/>
                </a:lnTo>
                <a:cubicBezTo>
                  <a:pt x="997" y="13339"/>
                  <a:pt x="1019" y="13407"/>
                  <a:pt x="997" y="13452"/>
                </a:cubicBezTo>
                <a:cubicBezTo>
                  <a:pt x="974" y="13543"/>
                  <a:pt x="997" y="13611"/>
                  <a:pt x="1065" y="13656"/>
                </a:cubicBezTo>
                <a:cubicBezTo>
                  <a:pt x="1200" y="13769"/>
                  <a:pt x="1291" y="13882"/>
                  <a:pt x="1336" y="14086"/>
                </a:cubicBezTo>
                <a:lnTo>
                  <a:pt x="1359" y="14109"/>
                </a:lnTo>
                <a:cubicBezTo>
                  <a:pt x="1384" y="14099"/>
                  <a:pt x="1404" y="14094"/>
                  <a:pt x="1419" y="14094"/>
                </a:cubicBezTo>
                <a:cubicBezTo>
                  <a:pt x="1472" y="14094"/>
                  <a:pt x="1472" y="14147"/>
                  <a:pt x="1472" y="14199"/>
                </a:cubicBezTo>
                <a:cubicBezTo>
                  <a:pt x="1517" y="14312"/>
                  <a:pt x="1562" y="14403"/>
                  <a:pt x="1676" y="14403"/>
                </a:cubicBezTo>
                <a:cubicBezTo>
                  <a:pt x="1676" y="14448"/>
                  <a:pt x="1698" y="14448"/>
                  <a:pt x="1766" y="14471"/>
                </a:cubicBezTo>
                <a:cubicBezTo>
                  <a:pt x="1811" y="14539"/>
                  <a:pt x="1857" y="14561"/>
                  <a:pt x="1789" y="14652"/>
                </a:cubicBezTo>
                <a:cubicBezTo>
                  <a:pt x="1766" y="14675"/>
                  <a:pt x="1789" y="14697"/>
                  <a:pt x="1811" y="14742"/>
                </a:cubicBezTo>
                <a:cubicBezTo>
                  <a:pt x="1902" y="14765"/>
                  <a:pt x="1970" y="14810"/>
                  <a:pt x="2015" y="14901"/>
                </a:cubicBezTo>
                <a:cubicBezTo>
                  <a:pt x="2106" y="15014"/>
                  <a:pt x="2196" y="15127"/>
                  <a:pt x="2332" y="15195"/>
                </a:cubicBezTo>
                <a:cubicBezTo>
                  <a:pt x="2422" y="15240"/>
                  <a:pt x="2468" y="15308"/>
                  <a:pt x="2468" y="15376"/>
                </a:cubicBezTo>
                <a:cubicBezTo>
                  <a:pt x="2468" y="15467"/>
                  <a:pt x="2468" y="15557"/>
                  <a:pt x="2581" y="15580"/>
                </a:cubicBezTo>
                <a:lnTo>
                  <a:pt x="2604" y="15602"/>
                </a:lnTo>
                <a:cubicBezTo>
                  <a:pt x="2604" y="15716"/>
                  <a:pt x="2694" y="15761"/>
                  <a:pt x="2785" y="15783"/>
                </a:cubicBezTo>
                <a:cubicBezTo>
                  <a:pt x="2830" y="15806"/>
                  <a:pt x="2898" y="15897"/>
                  <a:pt x="2943" y="15897"/>
                </a:cubicBezTo>
                <a:cubicBezTo>
                  <a:pt x="3056" y="15942"/>
                  <a:pt x="2943" y="16010"/>
                  <a:pt x="2988" y="16055"/>
                </a:cubicBezTo>
                <a:cubicBezTo>
                  <a:pt x="2988" y="16100"/>
                  <a:pt x="3011" y="16100"/>
                  <a:pt x="3011" y="16123"/>
                </a:cubicBezTo>
                <a:cubicBezTo>
                  <a:pt x="3034" y="16168"/>
                  <a:pt x="3101" y="16168"/>
                  <a:pt x="3147" y="16214"/>
                </a:cubicBezTo>
                <a:cubicBezTo>
                  <a:pt x="3282" y="16259"/>
                  <a:pt x="3373" y="16349"/>
                  <a:pt x="3396" y="16485"/>
                </a:cubicBezTo>
                <a:cubicBezTo>
                  <a:pt x="3396" y="16553"/>
                  <a:pt x="3441" y="16576"/>
                  <a:pt x="3486" y="16576"/>
                </a:cubicBezTo>
                <a:cubicBezTo>
                  <a:pt x="3510" y="16570"/>
                  <a:pt x="3530" y="16567"/>
                  <a:pt x="3546" y="16567"/>
                </a:cubicBezTo>
                <a:cubicBezTo>
                  <a:pt x="3592" y="16567"/>
                  <a:pt x="3618" y="16588"/>
                  <a:pt x="3667" y="16621"/>
                </a:cubicBezTo>
                <a:cubicBezTo>
                  <a:pt x="3685" y="16692"/>
                  <a:pt x="3703" y="16748"/>
                  <a:pt x="3763" y="16748"/>
                </a:cubicBezTo>
                <a:cubicBezTo>
                  <a:pt x="3780" y="16748"/>
                  <a:pt x="3801" y="16744"/>
                  <a:pt x="3826" y="16734"/>
                </a:cubicBezTo>
                <a:cubicBezTo>
                  <a:pt x="3836" y="16732"/>
                  <a:pt x="3845" y="16730"/>
                  <a:pt x="3854" y="16730"/>
                </a:cubicBezTo>
                <a:cubicBezTo>
                  <a:pt x="3926" y="16730"/>
                  <a:pt x="3969" y="16804"/>
                  <a:pt x="4029" y="16825"/>
                </a:cubicBezTo>
                <a:cubicBezTo>
                  <a:pt x="4075" y="16847"/>
                  <a:pt x="4029" y="16915"/>
                  <a:pt x="4029" y="16938"/>
                </a:cubicBezTo>
                <a:cubicBezTo>
                  <a:pt x="4029" y="17006"/>
                  <a:pt x="4052" y="17028"/>
                  <a:pt x="4120" y="17028"/>
                </a:cubicBezTo>
                <a:cubicBezTo>
                  <a:pt x="4165" y="17051"/>
                  <a:pt x="4256" y="17051"/>
                  <a:pt x="4278" y="17119"/>
                </a:cubicBezTo>
                <a:cubicBezTo>
                  <a:pt x="4346" y="17232"/>
                  <a:pt x="4414" y="17255"/>
                  <a:pt x="4527" y="17277"/>
                </a:cubicBezTo>
                <a:cubicBezTo>
                  <a:pt x="4640" y="17300"/>
                  <a:pt x="4754" y="17345"/>
                  <a:pt x="4844" y="17458"/>
                </a:cubicBezTo>
                <a:cubicBezTo>
                  <a:pt x="4878" y="17492"/>
                  <a:pt x="4912" y="17504"/>
                  <a:pt x="4949" y="17504"/>
                </a:cubicBezTo>
                <a:cubicBezTo>
                  <a:pt x="4986" y="17504"/>
                  <a:pt x="5025" y="17492"/>
                  <a:pt x="5070" y="17481"/>
                </a:cubicBezTo>
                <a:lnTo>
                  <a:pt x="5093" y="17504"/>
                </a:lnTo>
                <a:cubicBezTo>
                  <a:pt x="5186" y="17610"/>
                  <a:pt x="5224" y="17654"/>
                  <a:pt x="5277" y="17654"/>
                </a:cubicBezTo>
                <a:cubicBezTo>
                  <a:pt x="5314" y="17654"/>
                  <a:pt x="5358" y="17632"/>
                  <a:pt x="5433" y="17594"/>
                </a:cubicBezTo>
                <a:cubicBezTo>
                  <a:pt x="5479" y="17578"/>
                  <a:pt x="5505" y="17552"/>
                  <a:pt x="5538" y="17552"/>
                </a:cubicBezTo>
                <a:cubicBezTo>
                  <a:pt x="5553" y="17552"/>
                  <a:pt x="5570" y="17557"/>
                  <a:pt x="5591" y="17571"/>
                </a:cubicBezTo>
                <a:cubicBezTo>
                  <a:pt x="5636" y="17571"/>
                  <a:pt x="5704" y="17594"/>
                  <a:pt x="5636" y="17639"/>
                </a:cubicBezTo>
                <a:cubicBezTo>
                  <a:pt x="5591" y="17730"/>
                  <a:pt x="5614" y="17752"/>
                  <a:pt x="5704" y="17798"/>
                </a:cubicBezTo>
                <a:cubicBezTo>
                  <a:pt x="5749" y="17820"/>
                  <a:pt x="5817" y="17843"/>
                  <a:pt x="5840" y="17911"/>
                </a:cubicBezTo>
                <a:cubicBezTo>
                  <a:pt x="5893" y="17990"/>
                  <a:pt x="5930" y="18023"/>
                  <a:pt x="5980" y="18023"/>
                </a:cubicBezTo>
                <a:cubicBezTo>
                  <a:pt x="6015" y="18023"/>
                  <a:pt x="6055" y="18007"/>
                  <a:pt x="6111" y="17979"/>
                </a:cubicBezTo>
                <a:cubicBezTo>
                  <a:pt x="6293" y="17911"/>
                  <a:pt x="6451" y="17934"/>
                  <a:pt x="6609" y="17843"/>
                </a:cubicBezTo>
                <a:cubicBezTo>
                  <a:pt x="6632" y="17866"/>
                  <a:pt x="6632" y="17866"/>
                  <a:pt x="6609" y="17911"/>
                </a:cubicBezTo>
                <a:cubicBezTo>
                  <a:pt x="6519" y="18024"/>
                  <a:pt x="6519" y="18069"/>
                  <a:pt x="6632" y="18092"/>
                </a:cubicBezTo>
                <a:cubicBezTo>
                  <a:pt x="6745" y="18137"/>
                  <a:pt x="6836" y="18182"/>
                  <a:pt x="6904" y="18273"/>
                </a:cubicBezTo>
                <a:cubicBezTo>
                  <a:pt x="6936" y="18289"/>
                  <a:pt x="6956" y="18305"/>
                  <a:pt x="6982" y="18305"/>
                </a:cubicBezTo>
                <a:cubicBezTo>
                  <a:pt x="6992" y="18305"/>
                  <a:pt x="7003" y="18302"/>
                  <a:pt x="7017" y="18296"/>
                </a:cubicBezTo>
                <a:cubicBezTo>
                  <a:pt x="7107" y="18273"/>
                  <a:pt x="7220" y="18273"/>
                  <a:pt x="7311" y="18160"/>
                </a:cubicBezTo>
                <a:cubicBezTo>
                  <a:pt x="7395" y="18258"/>
                  <a:pt x="7454" y="18313"/>
                  <a:pt x="7529" y="18313"/>
                </a:cubicBezTo>
                <a:cubicBezTo>
                  <a:pt x="7575" y="18313"/>
                  <a:pt x="7627" y="18293"/>
                  <a:pt x="7696" y="18250"/>
                </a:cubicBezTo>
                <a:cubicBezTo>
                  <a:pt x="7762" y="18217"/>
                  <a:pt x="7816" y="18196"/>
                  <a:pt x="7867" y="18196"/>
                </a:cubicBezTo>
                <a:cubicBezTo>
                  <a:pt x="7886" y="18196"/>
                  <a:pt x="7904" y="18199"/>
                  <a:pt x="7922" y="18205"/>
                </a:cubicBezTo>
                <a:cubicBezTo>
                  <a:pt x="7922" y="18250"/>
                  <a:pt x="7899" y="18273"/>
                  <a:pt x="7899" y="18296"/>
                </a:cubicBezTo>
                <a:cubicBezTo>
                  <a:pt x="7854" y="18318"/>
                  <a:pt x="7854" y="18386"/>
                  <a:pt x="7809" y="18409"/>
                </a:cubicBezTo>
                <a:cubicBezTo>
                  <a:pt x="7786" y="18431"/>
                  <a:pt x="7741" y="18477"/>
                  <a:pt x="7764" y="18499"/>
                </a:cubicBezTo>
                <a:cubicBezTo>
                  <a:pt x="7809" y="18590"/>
                  <a:pt x="7786" y="18612"/>
                  <a:pt x="7741" y="18658"/>
                </a:cubicBezTo>
                <a:cubicBezTo>
                  <a:pt x="7696" y="18703"/>
                  <a:pt x="7650" y="18748"/>
                  <a:pt x="7583" y="18748"/>
                </a:cubicBezTo>
                <a:cubicBezTo>
                  <a:pt x="7537" y="18748"/>
                  <a:pt x="7515" y="18816"/>
                  <a:pt x="7515" y="18861"/>
                </a:cubicBezTo>
                <a:cubicBezTo>
                  <a:pt x="7537" y="18997"/>
                  <a:pt x="7447" y="19110"/>
                  <a:pt x="7424" y="19224"/>
                </a:cubicBezTo>
                <a:cubicBezTo>
                  <a:pt x="7401" y="19337"/>
                  <a:pt x="7356" y="19427"/>
                  <a:pt x="7243" y="19495"/>
                </a:cubicBezTo>
                <a:cubicBezTo>
                  <a:pt x="7198" y="19518"/>
                  <a:pt x="7175" y="19540"/>
                  <a:pt x="7198" y="19608"/>
                </a:cubicBezTo>
                <a:cubicBezTo>
                  <a:pt x="7243" y="19744"/>
                  <a:pt x="7130" y="19789"/>
                  <a:pt x="7017" y="19857"/>
                </a:cubicBezTo>
                <a:cubicBezTo>
                  <a:pt x="6949" y="19880"/>
                  <a:pt x="6881" y="19903"/>
                  <a:pt x="6904" y="20016"/>
                </a:cubicBezTo>
                <a:cubicBezTo>
                  <a:pt x="6904" y="20084"/>
                  <a:pt x="6881" y="20129"/>
                  <a:pt x="6836" y="20129"/>
                </a:cubicBezTo>
                <a:cubicBezTo>
                  <a:pt x="6745" y="20174"/>
                  <a:pt x="6745" y="20219"/>
                  <a:pt x="6723" y="20310"/>
                </a:cubicBezTo>
                <a:cubicBezTo>
                  <a:pt x="6655" y="20446"/>
                  <a:pt x="6677" y="20581"/>
                  <a:pt x="6677" y="20763"/>
                </a:cubicBezTo>
                <a:cubicBezTo>
                  <a:pt x="6677" y="20966"/>
                  <a:pt x="6655" y="21102"/>
                  <a:pt x="6451" y="21193"/>
                </a:cubicBezTo>
                <a:cubicBezTo>
                  <a:pt x="6383" y="21215"/>
                  <a:pt x="6383" y="21260"/>
                  <a:pt x="6406" y="21351"/>
                </a:cubicBezTo>
                <a:cubicBezTo>
                  <a:pt x="6406" y="21374"/>
                  <a:pt x="6406" y="21419"/>
                  <a:pt x="6428" y="21442"/>
                </a:cubicBezTo>
                <a:cubicBezTo>
                  <a:pt x="6496" y="21532"/>
                  <a:pt x="6496" y="21645"/>
                  <a:pt x="6451" y="21713"/>
                </a:cubicBezTo>
                <a:cubicBezTo>
                  <a:pt x="6428" y="21804"/>
                  <a:pt x="6383" y="21894"/>
                  <a:pt x="6451" y="22007"/>
                </a:cubicBezTo>
                <a:cubicBezTo>
                  <a:pt x="6428" y="22143"/>
                  <a:pt x="6519" y="22279"/>
                  <a:pt x="6315" y="22369"/>
                </a:cubicBezTo>
                <a:cubicBezTo>
                  <a:pt x="6270" y="22392"/>
                  <a:pt x="6270" y="22460"/>
                  <a:pt x="6293" y="22483"/>
                </a:cubicBezTo>
                <a:cubicBezTo>
                  <a:pt x="6293" y="22550"/>
                  <a:pt x="6315" y="22596"/>
                  <a:pt x="6338" y="22618"/>
                </a:cubicBezTo>
                <a:cubicBezTo>
                  <a:pt x="6428" y="22732"/>
                  <a:pt x="6428" y="22845"/>
                  <a:pt x="6338" y="22958"/>
                </a:cubicBezTo>
                <a:cubicBezTo>
                  <a:pt x="6293" y="23048"/>
                  <a:pt x="6293" y="23071"/>
                  <a:pt x="6338" y="23162"/>
                </a:cubicBezTo>
                <a:cubicBezTo>
                  <a:pt x="6293" y="23297"/>
                  <a:pt x="6496" y="23478"/>
                  <a:pt x="6293" y="23614"/>
                </a:cubicBezTo>
                <a:lnTo>
                  <a:pt x="6293" y="23682"/>
                </a:lnTo>
                <a:cubicBezTo>
                  <a:pt x="6293" y="23727"/>
                  <a:pt x="6315" y="23795"/>
                  <a:pt x="6338" y="23840"/>
                </a:cubicBezTo>
                <a:cubicBezTo>
                  <a:pt x="6428" y="23976"/>
                  <a:pt x="6406" y="24203"/>
                  <a:pt x="6338" y="24361"/>
                </a:cubicBezTo>
                <a:cubicBezTo>
                  <a:pt x="6315" y="24384"/>
                  <a:pt x="6293" y="24406"/>
                  <a:pt x="6293" y="24474"/>
                </a:cubicBezTo>
                <a:cubicBezTo>
                  <a:pt x="6270" y="24519"/>
                  <a:pt x="6270" y="24587"/>
                  <a:pt x="6338" y="24633"/>
                </a:cubicBezTo>
                <a:cubicBezTo>
                  <a:pt x="6496" y="24723"/>
                  <a:pt x="6451" y="24746"/>
                  <a:pt x="6315" y="24814"/>
                </a:cubicBezTo>
                <a:cubicBezTo>
                  <a:pt x="6225" y="24836"/>
                  <a:pt x="6202" y="24882"/>
                  <a:pt x="6270" y="24949"/>
                </a:cubicBezTo>
                <a:cubicBezTo>
                  <a:pt x="6383" y="25063"/>
                  <a:pt x="6428" y="25198"/>
                  <a:pt x="6451" y="25334"/>
                </a:cubicBezTo>
                <a:cubicBezTo>
                  <a:pt x="6496" y="25425"/>
                  <a:pt x="6519" y="25493"/>
                  <a:pt x="6428" y="25515"/>
                </a:cubicBezTo>
                <a:cubicBezTo>
                  <a:pt x="6406" y="25538"/>
                  <a:pt x="6383" y="25606"/>
                  <a:pt x="6406" y="25628"/>
                </a:cubicBezTo>
                <a:cubicBezTo>
                  <a:pt x="6428" y="25674"/>
                  <a:pt x="6519" y="25719"/>
                  <a:pt x="6541" y="25764"/>
                </a:cubicBezTo>
                <a:cubicBezTo>
                  <a:pt x="6564" y="25855"/>
                  <a:pt x="6496" y="25877"/>
                  <a:pt x="6541" y="25968"/>
                </a:cubicBezTo>
                <a:cubicBezTo>
                  <a:pt x="6655" y="26126"/>
                  <a:pt x="6723" y="26330"/>
                  <a:pt x="6881" y="26466"/>
                </a:cubicBezTo>
                <a:cubicBezTo>
                  <a:pt x="6836" y="26511"/>
                  <a:pt x="6768" y="26511"/>
                  <a:pt x="6745" y="26534"/>
                </a:cubicBezTo>
                <a:cubicBezTo>
                  <a:pt x="6723" y="26556"/>
                  <a:pt x="6677" y="26624"/>
                  <a:pt x="6745" y="26647"/>
                </a:cubicBezTo>
                <a:cubicBezTo>
                  <a:pt x="6858" y="26737"/>
                  <a:pt x="6949" y="26851"/>
                  <a:pt x="6971" y="26986"/>
                </a:cubicBezTo>
                <a:lnTo>
                  <a:pt x="6971" y="27009"/>
                </a:lnTo>
                <a:cubicBezTo>
                  <a:pt x="6994" y="27077"/>
                  <a:pt x="7085" y="27077"/>
                  <a:pt x="7107" y="27122"/>
                </a:cubicBezTo>
                <a:cubicBezTo>
                  <a:pt x="7175" y="27190"/>
                  <a:pt x="7062" y="27235"/>
                  <a:pt x="7107" y="27303"/>
                </a:cubicBezTo>
                <a:lnTo>
                  <a:pt x="7198" y="27371"/>
                </a:lnTo>
                <a:cubicBezTo>
                  <a:pt x="7243" y="27416"/>
                  <a:pt x="7288" y="27439"/>
                  <a:pt x="7311" y="27462"/>
                </a:cubicBezTo>
                <a:cubicBezTo>
                  <a:pt x="7334" y="27484"/>
                  <a:pt x="7334" y="27530"/>
                  <a:pt x="7288" y="27552"/>
                </a:cubicBezTo>
                <a:cubicBezTo>
                  <a:pt x="7130" y="27643"/>
                  <a:pt x="7130" y="27643"/>
                  <a:pt x="7243" y="27778"/>
                </a:cubicBezTo>
                <a:cubicBezTo>
                  <a:pt x="7334" y="27892"/>
                  <a:pt x="7424" y="27982"/>
                  <a:pt x="7401" y="28141"/>
                </a:cubicBezTo>
                <a:cubicBezTo>
                  <a:pt x="7401" y="28208"/>
                  <a:pt x="7424" y="28254"/>
                  <a:pt x="7424" y="28322"/>
                </a:cubicBezTo>
                <a:cubicBezTo>
                  <a:pt x="7424" y="28344"/>
                  <a:pt x="7447" y="28367"/>
                  <a:pt x="7469" y="28390"/>
                </a:cubicBezTo>
                <a:cubicBezTo>
                  <a:pt x="7628" y="28435"/>
                  <a:pt x="7650" y="28548"/>
                  <a:pt x="7673" y="28661"/>
                </a:cubicBezTo>
                <a:cubicBezTo>
                  <a:pt x="7696" y="28729"/>
                  <a:pt x="7741" y="28797"/>
                  <a:pt x="7741" y="28910"/>
                </a:cubicBezTo>
                <a:cubicBezTo>
                  <a:pt x="7741" y="29001"/>
                  <a:pt x="7764" y="29046"/>
                  <a:pt x="7854" y="29068"/>
                </a:cubicBezTo>
                <a:cubicBezTo>
                  <a:pt x="7899" y="29068"/>
                  <a:pt x="7967" y="29136"/>
                  <a:pt x="7990" y="29159"/>
                </a:cubicBezTo>
                <a:cubicBezTo>
                  <a:pt x="8035" y="29250"/>
                  <a:pt x="8080" y="29340"/>
                  <a:pt x="8148" y="29385"/>
                </a:cubicBezTo>
                <a:cubicBezTo>
                  <a:pt x="8174" y="29405"/>
                  <a:pt x="8201" y="29411"/>
                  <a:pt x="8230" y="29411"/>
                </a:cubicBezTo>
                <a:cubicBezTo>
                  <a:pt x="8291" y="29411"/>
                  <a:pt x="8358" y="29382"/>
                  <a:pt x="8426" y="29382"/>
                </a:cubicBezTo>
                <a:cubicBezTo>
                  <a:pt x="8439" y="29382"/>
                  <a:pt x="8452" y="29383"/>
                  <a:pt x="8465" y="29385"/>
                </a:cubicBezTo>
                <a:cubicBezTo>
                  <a:pt x="8443" y="29476"/>
                  <a:pt x="8329" y="29476"/>
                  <a:pt x="8329" y="29521"/>
                </a:cubicBezTo>
                <a:cubicBezTo>
                  <a:pt x="8329" y="29612"/>
                  <a:pt x="8420" y="29634"/>
                  <a:pt x="8465" y="29680"/>
                </a:cubicBezTo>
                <a:cubicBezTo>
                  <a:pt x="8488" y="29702"/>
                  <a:pt x="8488" y="29725"/>
                  <a:pt x="8533" y="29747"/>
                </a:cubicBezTo>
                <a:cubicBezTo>
                  <a:pt x="8601" y="29838"/>
                  <a:pt x="8669" y="29951"/>
                  <a:pt x="8805" y="30019"/>
                </a:cubicBezTo>
                <a:cubicBezTo>
                  <a:pt x="8759" y="30042"/>
                  <a:pt x="8714" y="30064"/>
                  <a:pt x="8692" y="30064"/>
                </a:cubicBezTo>
                <a:cubicBezTo>
                  <a:pt x="8601" y="30155"/>
                  <a:pt x="8601" y="30200"/>
                  <a:pt x="8714" y="30268"/>
                </a:cubicBezTo>
                <a:cubicBezTo>
                  <a:pt x="8827" y="30291"/>
                  <a:pt x="8873" y="30359"/>
                  <a:pt x="8918" y="30472"/>
                </a:cubicBezTo>
                <a:cubicBezTo>
                  <a:pt x="8986" y="30607"/>
                  <a:pt x="9031" y="30630"/>
                  <a:pt x="9167" y="30630"/>
                </a:cubicBezTo>
                <a:cubicBezTo>
                  <a:pt x="9280" y="30630"/>
                  <a:pt x="9438" y="30698"/>
                  <a:pt x="9461" y="30811"/>
                </a:cubicBezTo>
                <a:cubicBezTo>
                  <a:pt x="9506" y="31037"/>
                  <a:pt x="9687" y="31060"/>
                  <a:pt x="9846" y="31060"/>
                </a:cubicBezTo>
                <a:cubicBezTo>
                  <a:pt x="9891" y="31083"/>
                  <a:pt x="9914" y="31151"/>
                  <a:pt x="9936" y="31173"/>
                </a:cubicBezTo>
                <a:cubicBezTo>
                  <a:pt x="10027" y="31219"/>
                  <a:pt x="10049" y="31286"/>
                  <a:pt x="9959" y="31400"/>
                </a:cubicBezTo>
                <a:cubicBezTo>
                  <a:pt x="9914" y="31445"/>
                  <a:pt x="9936" y="31535"/>
                  <a:pt x="10027" y="31558"/>
                </a:cubicBezTo>
                <a:cubicBezTo>
                  <a:pt x="10140" y="31603"/>
                  <a:pt x="10185" y="31671"/>
                  <a:pt x="10253" y="31784"/>
                </a:cubicBezTo>
                <a:cubicBezTo>
                  <a:pt x="10293" y="31883"/>
                  <a:pt x="10366" y="31947"/>
                  <a:pt x="10474" y="31947"/>
                </a:cubicBezTo>
                <a:cubicBezTo>
                  <a:pt x="10490" y="31947"/>
                  <a:pt x="10507" y="31946"/>
                  <a:pt x="10525" y="31943"/>
                </a:cubicBezTo>
                <a:cubicBezTo>
                  <a:pt x="10570" y="31920"/>
                  <a:pt x="10621" y="31909"/>
                  <a:pt x="10672" y="31909"/>
                </a:cubicBezTo>
                <a:cubicBezTo>
                  <a:pt x="10723" y="31909"/>
                  <a:pt x="10774" y="31920"/>
                  <a:pt x="10819" y="31943"/>
                </a:cubicBezTo>
                <a:cubicBezTo>
                  <a:pt x="10932" y="31965"/>
                  <a:pt x="10977" y="32011"/>
                  <a:pt x="11023" y="32124"/>
                </a:cubicBezTo>
                <a:cubicBezTo>
                  <a:pt x="11045" y="32214"/>
                  <a:pt x="11091" y="32282"/>
                  <a:pt x="11158" y="32282"/>
                </a:cubicBezTo>
                <a:cubicBezTo>
                  <a:pt x="11198" y="32271"/>
                  <a:pt x="11235" y="32265"/>
                  <a:pt x="11269" y="32265"/>
                </a:cubicBezTo>
                <a:cubicBezTo>
                  <a:pt x="11373" y="32265"/>
                  <a:pt x="11458" y="32316"/>
                  <a:pt x="11543" y="32418"/>
                </a:cubicBezTo>
                <a:cubicBezTo>
                  <a:pt x="11558" y="32426"/>
                  <a:pt x="11576" y="32428"/>
                  <a:pt x="11595" y="32428"/>
                </a:cubicBezTo>
                <a:cubicBezTo>
                  <a:pt x="11634" y="32428"/>
                  <a:pt x="11679" y="32418"/>
                  <a:pt x="11724" y="32418"/>
                </a:cubicBezTo>
                <a:cubicBezTo>
                  <a:pt x="11769" y="32418"/>
                  <a:pt x="11815" y="32418"/>
                  <a:pt x="11815" y="32463"/>
                </a:cubicBezTo>
                <a:cubicBezTo>
                  <a:pt x="11844" y="32567"/>
                  <a:pt x="11903" y="32603"/>
                  <a:pt x="11977" y="32603"/>
                </a:cubicBezTo>
                <a:cubicBezTo>
                  <a:pt x="12017" y="32603"/>
                  <a:pt x="12062" y="32592"/>
                  <a:pt x="12109" y="32576"/>
                </a:cubicBezTo>
                <a:cubicBezTo>
                  <a:pt x="12169" y="32561"/>
                  <a:pt x="12227" y="32554"/>
                  <a:pt x="12283" y="32554"/>
                </a:cubicBezTo>
                <a:cubicBezTo>
                  <a:pt x="12396" y="32554"/>
                  <a:pt x="12501" y="32584"/>
                  <a:pt x="12607" y="32644"/>
                </a:cubicBezTo>
                <a:cubicBezTo>
                  <a:pt x="12647" y="32671"/>
                  <a:pt x="12694" y="32682"/>
                  <a:pt x="12749" y="32682"/>
                </a:cubicBezTo>
                <a:cubicBezTo>
                  <a:pt x="12789" y="32682"/>
                  <a:pt x="12832" y="32676"/>
                  <a:pt x="12878" y="32667"/>
                </a:cubicBezTo>
                <a:cubicBezTo>
                  <a:pt x="12942" y="32651"/>
                  <a:pt x="13006" y="32635"/>
                  <a:pt x="13062" y="32635"/>
                </a:cubicBezTo>
                <a:cubicBezTo>
                  <a:pt x="13086" y="32635"/>
                  <a:pt x="13107" y="32638"/>
                  <a:pt x="13127" y="32644"/>
                </a:cubicBezTo>
                <a:cubicBezTo>
                  <a:pt x="13200" y="32673"/>
                  <a:pt x="13270" y="32684"/>
                  <a:pt x="13340" y="32684"/>
                </a:cubicBezTo>
                <a:cubicBezTo>
                  <a:pt x="13487" y="32684"/>
                  <a:pt x="13630" y="32637"/>
                  <a:pt x="13784" y="32622"/>
                </a:cubicBezTo>
                <a:cubicBezTo>
                  <a:pt x="13874" y="32622"/>
                  <a:pt x="13965" y="32622"/>
                  <a:pt x="13987" y="32690"/>
                </a:cubicBezTo>
                <a:cubicBezTo>
                  <a:pt x="14004" y="32741"/>
                  <a:pt x="14047" y="32766"/>
                  <a:pt x="14086" y="32766"/>
                </a:cubicBezTo>
                <a:cubicBezTo>
                  <a:pt x="14099" y="32766"/>
                  <a:pt x="14112" y="32763"/>
                  <a:pt x="14123" y="32758"/>
                </a:cubicBezTo>
                <a:cubicBezTo>
                  <a:pt x="14145" y="32752"/>
                  <a:pt x="14163" y="32749"/>
                  <a:pt x="14181" y="32749"/>
                </a:cubicBezTo>
                <a:cubicBezTo>
                  <a:pt x="14236" y="32749"/>
                  <a:pt x="14275" y="32779"/>
                  <a:pt x="14327" y="32848"/>
                </a:cubicBezTo>
                <a:cubicBezTo>
                  <a:pt x="14350" y="32893"/>
                  <a:pt x="14372" y="32984"/>
                  <a:pt x="14463" y="33006"/>
                </a:cubicBezTo>
                <a:cubicBezTo>
                  <a:pt x="14531" y="32984"/>
                  <a:pt x="14553" y="32961"/>
                  <a:pt x="14598" y="32916"/>
                </a:cubicBezTo>
                <a:cubicBezTo>
                  <a:pt x="14644" y="32893"/>
                  <a:pt x="14644" y="32893"/>
                  <a:pt x="14644" y="32871"/>
                </a:cubicBezTo>
                <a:cubicBezTo>
                  <a:pt x="14644" y="32848"/>
                  <a:pt x="14644" y="32803"/>
                  <a:pt x="14666" y="32803"/>
                </a:cubicBezTo>
                <a:cubicBezTo>
                  <a:pt x="14689" y="32803"/>
                  <a:pt x="14712" y="32803"/>
                  <a:pt x="14757" y="32848"/>
                </a:cubicBezTo>
                <a:cubicBezTo>
                  <a:pt x="14802" y="32893"/>
                  <a:pt x="14893" y="32984"/>
                  <a:pt x="14915" y="33074"/>
                </a:cubicBezTo>
                <a:cubicBezTo>
                  <a:pt x="14983" y="33188"/>
                  <a:pt x="15096" y="33120"/>
                  <a:pt x="15142" y="33210"/>
                </a:cubicBezTo>
                <a:cubicBezTo>
                  <a:pt x="15147" y="33221"/>
                  <a:pt x="15155" y="33225"/>
                  <a:pt x="15164" y="33225"/>
                </a:cubicBezTo>
                <a:cubicBezTo>
                  <a:pt x="15195" y="33225"/>
                  <a:pt x="15243" y="33177"/>
                  <a:pt x="15277" y="33142"/>
                </a:cubicBezTo>
                <a:lnTo>
                  <a:pt x="15323" y="33142"/>
                </a:lnTo>
                <a:lnTo>
                  <a:pt x="15345" y="33188"/>
                </a:lnTo>
                <a:cubicBezTo>
                  <a:pt x="15377" y="33235"/>
                  <a:pt x="15420" y="33294"/>
                  <a:pt x="15481" y="33294"/>
                </a:cubicBezTo>
                <a:cubicBezTo>
                  <a:pt x="15508" y="33294"/>
                  <a:pt x="15538" y="33283"/>
                  <a:pt x="15572" y="33255"/>
                </a:cubicBezTo>
                <a:cubicBezTo>
                  <a:pt x="15583" y="33250"/>
                  <a:pt x="15594" y="33247"/>
                  <a:pt x="15605" y="33247"/>
                </a:cubicBezTo>
                <a:cubicBezTo>
                  <a:pt x="15638" y="33247"/>
                  <a:pt x="15668" y="33272"/>
                  <a:pt x="15685" y="33323"/>
                </a:cubicBezTo>
                <a:cubicBezTo>
                  <a:pt x="15730" y="33369"/>
                  <a:pt x="15775" y="33436"/>
                  <a:pt x="15821" y="33482"/>
                </a:cubicBezTo>
                <a:cubicBezTo>
                  <a:pt x="15843" y="33527"/>
                  <a:pt x="15911" y="33527"/>
                  <a:pt x="15934" y="33527"/>
                </a:cubicBezTo>
                <a:cubicBezTo>
                  <a:pt x="15956" y="33640"/>
                  <a:pt x="16024" y="33708"/>
                  <a:pt x="16047" y="33821"/>
                </a:cubicBezTo>
                <a:cubicBezTo>
                  <a:pt x="16047" y="33934"/>
                  <a:pt x="16115" y="34002"/>
                  <a:pt x="16183" y="34025"/>
                </a:cubicBezTo>
                <a:cubicBezTo>
                  <a:pt x="16273" y="34048"/>
                  <a:pt x="16341" y="34115"/>
                  <a:pt x="16364" y="34206"/>
                </a:cubicBezTo>
                <a:cubicBezTo>
                  <a:pt x="16402" y="34320"/>
                  <a:pt x="16471" y="34370"/>
                  <a:pt x="16599" y="34370"/>
                </a:cubicBezTo>
                <a:cubicBezTo>
                  <a:pt x="16624" y="34370"/>
                  <a:pt x="16651" y="34368"/>
                  <a:pt x="16681" y="34364"/>
                </a:cubicBezTo>
                <a:cubicBezTo>
                  <a:pt x="16759" y="34351"/>
                  <a:pt x="16845" y="34338"/>
                  <a:pt x="16934" y="34338"/>
                </a:cubicBezTo>
                <a:cubicBezTo>
                  <a:pt x="16999" y="34338"/>
                  <a:pt x="17066" y="34345"/>
                  <a:pt x="17133" y="34364"/>
                </a:cubicBezTo>
                <a:lnTo>
                  <a:pt x="17201" y="34364"/>
                </a:lnTo>
                <a:cubicBezTo>
                  <a:pt x="17360" y="34319"/>
                  <a:pt x="17518" y="34342"/>
                  <a:pt x="17699" y="34319"/>
                </a:cubicBezTo>
                <a:cubicBezTo>
                  <a:pt x="17727" y="34308"/>
                  <a:pt x="17756" y="34302"/>
                  <a:pt x="17782" y="34302"/>
                </a:cubicBezTo>
                <a:cubicBezTo>
                  <a:pt x="17863" y="34302"/>
                  <a:pt x="17931" y="34353"/>
                  <a:pt x="17948" y="34455"/>
                </a:cubicBezTo>
                <a:cubicBezTo>
                  <a:pt x="17948" y="34500"/>
                  <a:pt x="17993" y="34545"/>
                  <a:pt x="18039" y="34568"/>
                </a:cubicBezTo>
                <a:cubicBezTo>
                  <a:pt x="18152" y="34613"/>
                  <a:pt x="18220" y="34704"/>
                  <a:pt x="18265" y="34817"/>
                </a:cubicBezTo>
                <a:cubicBezTo>
                  <a:pt x="18282" y="34919"/>
                  <a:pt x="18337" y="34970"/>
                  <a:pt x="18421" y="34970"/>
                </a:cubicBezTo>
                <a:cubicBezTo>
                  <a:pt x="18449" y="34970"/>
                  <a:pt x="18480" y="34964"/>
                  <a:pt x="18514" y="34953"/>
                </a:cubicBezTo>
                <a:cubicBezTo>
                  <a:pt x="18559" y="34953"/>
                  <a:pt x="18627" y="34930"/>
                  <a:pt x="18717" y="34930"/>
                </a:cubicBezTo>
                <a:cubicBezTo>
                  <a:pt x="18740" y="34953"/>
                  <a:pt x="18740" y="34998"/>
                  <a:pt x="18763" y="35021"/>
                </a:cubicBezTo>
                <a:cubicBezTo>
                  <a:pt x="18815" y="35090"/>
                  <a:pt x="18853" y="35119"/>
                  <a:pt x="18919" y="35119"/>
                </a:cubicBezTo>
                <a:cubicBezTo>
                  <a:pt x="18939" y="35119"/>
                  <a:pt x="18962" y="35117"/>
                  <a:pt x="18989" y="35111"/>
                </a:cubicBezTo>
                <a:cubicBezTo>
                  <a:pt x="19055" y="35078"/>
                  <a:pt x="19097" y="35057"/>
                  <a:pt x="19151" y="35057"/>
                </a:cubicBezTo>
                <a:cubicBezTo>
                  <a:pt x="19170" y="35057"/>
                  <a:pt x="19191" y="35060"/>
                  <a:pt x="19215" y="35066"/>
                </a:cubicBezTo>
                <a:cubicBezTo>
                  <a:pt x="19238" y="35111"/>
                  <a:pt x="19283" y="35157"/>
                  <a:pt x="19283" y="35224"/>
                </a:cubicBezTo>
                <a:cubicBezTo>
                  <a:pt x="19283" y="35338"/>
                  <a:pt x="19329" y="35383"/>
                  <a:pt x="19419" y="35383"/>
                </a:cubicBezTo>
                <a:cubicBezTo>
                  <a:pt x="19510" y="35383"/>
                  <a:pt x="19555" y="35451"/>
                  <a:pt x="19577" y="35519"/>
                </a:cubicBezTo>
                <a:cubicBezTo>
                  <a:pt x="19577" y="35564"/>
                  <a:pt x="19623" y="35587"/>
                  <a:pt x="19645" y="35609"/>
                </a:cubicBezTo>
                <a:cubicBezTo>
                  <a:pt x="19670" y="35658"/>
                  <a:pt x="19700" y="35680"/>
                  <a:pt x="19738" y="35680"/>
                </a:cubicBezTo>
                <a:cubicBezTo>
                  <a:pt x="19770" y="35680"/>
                  <a:pt x="19807" y="35663"/>
                  <a:pt x="19849" y="35632"/>
                </a:cubicBezTo>
                <a:cubicBezTo>
                  <a:pt x="19883" y="35609"/>
                  <a:pt x="19923" y="35598"/>
                  <a:pt x="19968" y="35598"/>
                </a:cubicBezTo>
                <a:cubicBezTo>
                  <a:pt x="20013" y="35598"/>
                  <a:pt x="20064" y="35609"/>
                  <a:pt x="20121" y="35632"/>
                </a:cubicBezTo>
                <a:cubicBezTo>
                  <a:pt x="20256" y="35700"/>
                  <a:pt x="20347" y="35835"/>
                  <a:pt x="20483" y="35903"/>
                </a:cubicBezTo>
                <a:cubicBezTo>
                  <a:pt x="20573" y="35949"/>
                  <a:pt x="20641" y="36017"/>
                  <a:pt x="20664" y="36084"/>
                </a:cubicBezTo>
                <a:cubicBezTo>
                  <a:pt x="20686" y="36243"/>
                  <a:pt x="20777" y="36243"/>
                  <a:pt x="20890" y="36265"/>
                </a:cubicBezTo>
                <a:cubicBezTo>
                  <a:pt x="20935" y="36265"/>
                  <a:pt x="21003" y="36265"/>
                  <a:pt x="21049" y="36243"/>
                </a:cubicBezTo>
                <a:cubicBezTo>
                  <a:pt x="21100" y="36212"/>
                  <a:pt x="21151" y="36200"/>
                  <a:pt x="21200" y="36200"/>
                </a:cubicBezTo>
                <a:cubicBezTo>
                  <a:pt x="21259" y="36200"/>
                  <a:pt x="21316" y="36218"/>
                  <a:pt x="21365" y="36243"/>
                </a:cubicBezTo>
                <a:cubicBezTo>
                  <a:pt x="21433" y="36243"/>
                  <a:pt x="21479" y="36265"/>
                  <a:pt x="21546" y="36265"/>
                </a:cubicBezTo>
                <a:cubicBezTo>
                  <a:pt x="21728" y="36175"/>
                  <a:pt x="21931" y="36175"/>
                  <a:pt x="22135" y="36152"/>
                </a:cubicBezTo>
                <a:cubicBezTo>
                  <a:pt x="22180" y="36152"/>
                  <a:pt x="22225" y="36175"/>
                  <a:pt x="22271" y="36175"/>
                </a:cubicBezTo>
                <a:cubicBezTo>
                  <a:pt x="22361" y="36198"/>
                  <a:pt x="22406" y="36243"/>
                  <a:pt x="22452" y="36311"/>
                </a:cubicBezTo>
                <a:cubicBezTo>
                  <a:pt x="22474" y="36401"/>
                  <a:pt x="22497" y="36492"/>
                  <a:pt x="22588" y="36514"/>
                </a:cubicBezTo>
                <a:cubicBezTo>
                  <a:pt x="22600" y="36563"/>
                  <a:pt x="22625" y="36585"/>
                  <a:pt x="22652" y="36585"/>
                </a:cubicBezTo>
                <a:cubicBezTo>
                  <a:pt x="22676" y="36585"/>
                  <a:pt x="22702" y="36569"/>
                  <a:pt x="22723" y="36537"/>
                </a:cubicBezTo>
                <a:cubicBezTo>
                  <a:pt x="22796" y="36537"/>
                  <a:pt x="22868" y="36508"/>
                  <a:pt x="22929" y="36508"/>
                </a:cubicBezTo>
                <a:cubicBezTo>
                  <a:pt x="22944" y="36508"/>
                  <a:pt x="22959" y="36510"/>
                  <a:pt x="22972" y="36514"/>
                </a:cubicBezTo>
                <a:cubicBezTo>
                  <a:pt x="23063" y="36537"/>
                  <a:pt x="23153" y="36582"/>
                  <a:pt x="23266" y="36605"/>
                </a:cubicBezTo>
                <a:cubicBezTo>
                  <a:pt x="23289" y="36605"/>
                  <a:pt x="23357" y="36605"/>
                  <a:pt x="23380" y="36582"/>
                </a:cubicBezTo>
                <a:cubicBezTo>
                  <a:pt x="23402" y="36537"/>
                  <a:pt x="23425" y="36537"/>
                  <a:pt x="23493" y="36537"/>
                </a:cubicBezTo>
                <a:cubicBezTo>
                  <a:pt x="23506" y="36537"/>
                  <a:pt x="23533" y="36552"/>
                  <a:pt x="23559" y="36552"/>
                </a:cubicBezTo>
                <a:cubicBezTo>
                  <a:pt x="23578" y="36552"/>
                  <a:pt x="23596" y="36544"/>
                  <a:pt x="23606" y="36514"/>
                </a:cubicBezTo>
                <a:cubicBezTo>
                  <a:pt x="23659" y="36488"/>
                  <a:pt x="23720" y="36477"/>
                  <a:pt x="23784" y="36477"/>
                </a:cubicBezTo>
                <a:cubicBezTo>
                  <a:pt x="23829" y="36477"/>
                  <a:pt x="23876" y="36482"/>
                  <a:pt x="23923" y="36492"/>
                </a:cubicBezTo>
                <a:cubicBezTo>
                  <a:pt x="23953" y="36492"/>
                  <a:pt x="23993" y="36512"/>
                  <a:pt x="24023" y="36512"/>
                </a:cubicBezTo>
                <a:cubicBezTo>
                  <a:pt x="24038" y="36512"/>
                  <a:pt x="24051" y="36507"/>
                  <a:pt x="24059" y="36492"/>
                </a:cubicBezTo>
                <a:lnTo>
                  <a:pt x="24104" y="36492"/>
                </a:lnTo>
                <a:cubicBezTo>
                  <a:pt x="24149" y="36492"/>
                  <a:pt x="24172" y="36514"/>
                  <a:pt x="24194" y="36514"/>
                </a:cubicBezTo>
                <a:cubicBezTo>
                  <a:pt x="24217" y="36605"/>
                  <a:pt x="24308" y="36582"/>
                  <a:pt x="24375" y="36605"/>
                </a:cubicBezTo>
                <a:cubicBezTo>
                  <a:pt x="24375" y="36650"/>
                  <a:pt x="24398" y="36650"/>
                  <a:pt x="24443" y="36695"/>
                </a:cubicBezTo>
                <a:cubicBezTo>
                  <a:pt x="24443" y="36763"/>
                  <a:pt x="24489" y="36831"/>
                  <a:pt x="24489" y="36922"/>
                </a:cubicBezTo>
                <a:cubicBezTo>
                  <a:pt x="24489" y="36990"/>
                  <a:pt x="24511" y="37058"/>
                  <a:pt x="24602" y="37058"/>
                </a:cubicBezTo>
                <a:cubicBezTo>
                  <a:pt x="24715" y="37080"/>
                  <a:pt x="24760" y="37148"/>
                  <a:pt x="24783" y="37261"/>
                </a:cubicBezTo>
                <a:cubicBezTo>
                  <a:pt x="24828" y="37397"/>
                  <a:pt x="24896" y="37442"/>
                  <a:pt x="25054" y="37488"/>
                </a:cubicBezTo>
                <a:cubicBezTo>
                  <a:pt x="25009" y="37601"/>
                  <a:pt x="25077" y="37669"/>
                  <a:pt x="25168" y="37714"/>
                </a:cubicBezTo>
                <a:cubicBezTo>
                  <a:pt x="25281" y="37759"/>
                  <a:pt x="25326" y="37827"/>
                  <a:pt x="25349" y="37940"/>
                </a:cubicBezTo>
                <a:cubicBezTo>
                  <a:pt x="25394" y="38008"/>
                  <a:pt x="25417" y="38053"/>
                  <a:pt x="25507" y="38053"/>
                </a:cubicBezTo>
                <a:cubicBezTo>
                  <a:pt x="25548" y="38064"/>
                  <a:pt x="25590" y="38067"/>
                  <a:pt x="25633" y="38067"/>
                </a:cubicBezTo>
                <a:cubicBezTo>
                  <a:pt x="25710" y="38067"/>
                  <a:pt x="25790" y="38057"/>
                  <a:pt x="25871" y="38057"/>
                </a:cubicBezTo>
                <a:cubicBezTo>
                  <a:pt x="25945" y="38057"/>
                  <a:pt x="26020" y="38065"/>
                  <a:pt x="26095" y="38099"/>
                </a:cubicBezTo>
                <a:cubicBezTo>
                  <a:pt x="26118" y="38099"/>
                  <a:pt x="26186" y="38099"/>
                  <a:pt x="26209" y="38076"/>
                </a:cubicBezTo>
                <a:cubicBezTo>
                  <a:pt x="26233" y="38070"/>
                  <a:pt x="26256" y="38067"/>
                  <a:pt x="26277" y="38067"/>
                </a:cubicBezTo>
                <a:cubicBezTo>
                  <a:pt x="26337" y="38067"/>
                  <a:pt x="26391" y="38088"/>
                  <a:pt x="26458" y="38121"/>
                </a:cubicBezTo>
                <a:cubicBezTo>
                  <a:pt x="26527" y="38191"/>
                  <a:pt x="26596" y="38217"/>
                  <a:pt x="26666" y="38217"/>
                </a:cubicBezTo>
                <a:cubicBezTo>
                  <a:pt x="26709" y="38217"/>
                  <a:pt x="26753" y="38207"/>
                  <a:pt x="26797" y="38189"/>
                </a:cubicBezTo>
                <a:cubicBezTo>
                  <a:pt x="26842" y="38178"/>
                  <a:pt x="26876" y="38172"/>
                  <a:pt x="26907" y="38172"/>
                </a:cubicBezTo>
                <a:cubicBezTo>
                  <a:pt x="26939" y="38172"/>
                  <a:pt x="26967" y="38178"/>
                  <a:pt x="27001" y="38189"/>
                </a:cubicBezTo>
                <a:cubicBezTo>
                  <a:pt x="27067" y="38216"/>
                  <a:pt x="27141" y="38227"/>
                  <a:pt x="27214" y="38227"/>
                </a:cubicBezTo>
                <a:cubicBezTo>
                  <a:pt x="27265" y="38227"/>
                  <a:pt x="27316" y="38221"/>
                  <a:pt x="27363" y="38212"/>
                </a:cubicBezTo>
                <a:cubicBezTo>
                  <a:pt x="27393" y="38204"/>
                  <a:pt x="27423" y="38202"/>
                  <a:pt x="27452" y="38202"/>
                </a:cubicBezTo>
                <a:cubicBezTo>
                  <a:pt x="27509" y="38202"/>
                  <a:pt x="27559" y="38212"/>
                  <a:pt x="27589" y="38212"/>
                </a:cubicBezTo>
                <a:cubicBezTo>
                  <a:pt x="27589" y="38302"/>
                  <a:pt x="27657" y="38325"/>
                  <a:pt x="27702" y="38348"/>
                </a:cubicBezTo>
                <a:cubicBezTo>
                  <a:pt x="27793" y="38393"/>
                  <a:pt x="27838" y="38416"/>
                  <a:pt x="27883" y="38506"/>
                </a:cubicBezTo>
                <a:cubicBezTo>
                  <a:pt x="27930" y="38661"/>
                  <a:pt x="27987" y="38721"/>
                  <a:pt x="28092" y="38721"/>
                </a:cubicBezTo>
                <a:cubicBezTo>
                  <a:pt x="28140" y="38721"/>
                  <a:pt x="28197" y="38708"/>
                  <a:pt x="28268" y="38687"/>
                </a:cubicBezTo>
                <a:cubicBezTo>
                  <a:pt x="28302" y="38676"/>
                  <a:pt x="28330" y="38670"/>
                  <a:pt x="28362" y="38670"/>
                </a:cubicBezTo>
                <a:cubicBezTo>
                  <a:pt x="28393" y="38670"/>
                  <a:pt x="28427" y="38676"/>
                  <a:pt x="28472" y="38687"/>
                </a:cubicBezTo>
                <a:cubicBezTo>
                  <a:pt x="28541" y="38727"/>
                  <a:pt x="28615" y="38745"/>
                  <a:pt x="28689" y="38745"/>
                </a:cubicBezTo>
                <a:cubicBezTo>
                  <a:pt x="28785" y="38745"/>
                  <a:pt x="28881" y="38715"/>
                  <a:pt x="28970" y="38664"/>
                </a:cubicBezTo>
                <a:cubicBezTo>
                  <a:pt x="29004" y="38676"/>
                  <a:pt x="29043" y="38681"/>
                  <a:pt x="29080" y="38681"/>
                </a:cubicBezTo>
                <a:cubicBezTo>
                  <a:pt x="29117" y="38681"/>
                  <a:pt x="29151" y="38676"/>
                  <a:pt x="29173" y="38664"/>
                </a:cubicBezTo>
                <a:cubicBezTo>
                  <a:pt x="29196" y="38755"/>
                  <a:pt x="29241" y="38846"/>
                  <a:pt x="29309" y="38891"/>
                </a:cubicBezTo>
                <a:cubicBezTo>
                  <a:pt x="29334" y="38928"/>
                  <a:pt x="29352" y="38945"/>
                  <a:pt x="29367" y="38945"/>
                </a:cubicBezTo>
                <a:cubicBezTo>
                  <a:pt x="29379" y="38945"/>
                  <a:pt x="29390" y="38934"/>
                  <a:pt x="29400" y="38913"/>
                </a:cubicBezTo>
                <a:cubicBezTo>
                  <a:pt x="29494" y="38895"/>
                  <a:pt x="29583" y="38884"/>
                  <a:pt x="29673" y="38884"/>
                </a:cubicBezTo>
                <a:cubicBezTo>
                  <a:pt x="29799" y="38884"/>
                  <a:pt x="29924" y="38906"/>
                  <a:pt x="30056" y="38959"/>
                </a:cubicBezTo>
                <a:cubicBezTo>
                  <a:pt x="30147" y="38981"/>
                  <a:pt x="30192" y="39027"/>
                  <a:pt x="30215" y="39094"/>
                </a:cubicBezTo>
                <a:cubicBezTo>
                  <a:pt x="30288" y="39241"/>
                  <a:pt x="30352" y="39303"/>
                  <a:pt x="30450" y="39303"/>
                </a:cubicBezTo>
                <a:cubicBezTo>
                  <a:pt x="30502" y="39303"/>
                  <a:pt x="30565" y="39285"/>
                  <a:pt x="30645" y="39253"/>
                </a:cubicBezTo>
                <a:cubicBezTo>
                  <a:pt x="30667" y="39253"/>
                  <a:pt x="30712" y="39298"/>
                  <a:pt x="30735" y="39343"/>
                </a:cubicBezTo>
                <a:cubicBezTo>
                  <a:pt x="30804" y="39482"/>
                  <a:pt x="30847" y="39541"/>
                  <a:pt x="30944" y="39541"/>
                </a:cubicBezTo>
                <a:cubicBezTo>
                  <a:pt x="30974" y="39541"/>
                  <a:pt x="31009" y="39535"/>
                  <a:pt x="31052" y="39524"/>
                </a:cubicBezTo>
                <a:cubicBezTo>
                  <a:pt x="31090" y="39509"/>
                  <a:pt x="31122" y="39504"/>
                  <a:pt x="31152" y="39504"/>
                </a:cubicBezTo>
                <a:cubicBezTo>
                  <a:pt x="31213" y="39504"/>
                  <a:pt x="31263" y="39524"/>
                  <a:pt x="31323" y="39524"/>
                </a:cubicBezTo>
                <a:cubicBezTo>
                  <a:pt x="31399" y="39524"/>
                  <a:pt x="31474" y="39555"/>
                  <a:pt x="31550" y="39555"/>
                </a:cubicBezTo>
                <a:cubicBezTo>
                  <a:pt x="31588" y="39555"/>
                  <a:pt x="31625" y="39547"/>
                  <a:pt x="31663" y="39524"/>
                </a:cubicBezTo>
                <a:cubicBezTo>
                  <a:pt x="31670" y="39510"/>
                  <a:pt x="31679" y="39505"/>
                  <a:pt x="31689" y="39505"/>
                </a:cubicBezTo>
                <a:cubicBezTo>
                  <a:pt x="31711" y="39505"/>
                  <a:pt x="31738" y="39532"/>
                  <a:pt x="31753" y="39547"/>
                </a:cubicBezTo>
                <a:cubicBezTo>
                  <a:pt x="31799" y="39570"/>
                  <a:pt x="31844" y="39638"/>
                  <a:pt x="31867" y="39683"/>
                </a:cubicBezTo>
                <a:cubicBezTo>
                  <a:pt x="31881" y="39752"/>
                  <a:pt x="31894" y="39779"/>
                  <a:pt x="31929" y="39779"/>
                </a:cubicBezTo>
                <a:cubicBezTo>
                  <a:pt x="31951" y="39779"/>
                  <a:pt x="31981" y="39768"/>
                  <a:pt x="32025" y="39751"/>
                </a:cubicBezTo>
                <a:cubicBezTo>
                  <a:pt x="32093" y="39706"/>
                  <a:pt x="32116" y="39683"/>
                  <a:pt x="32183" y="39660"/>
                </a:cubicBezTo>
                <a:cubicBezTo>
                  <a:pt x="32210" y="39621"/>
                  <a:pt x="32244" y="39597"/>
                  <a:pt x="32276" y="39597"/>
                </a:cubicBezTo>
                <a:cubicBezTo>
                  <a:pt x="32300" y="39597"/>
                  <a:pt x="32323" y="39609"/>
                  <a:pt x="32342" y="39638"/>
                </a:cubicBezTo>
                <a:cubicBezTo>
                  <a:pt x="32376" y="39660"/>
                  <a:pt x="32404" y="39666"/>
                  <a:pt x="32432" y="39666"/>
                </a:cubicBezTo>
                <a:cubicBezTo>
                  <a:pt x="32461" y="39666"/>
                  <a:pt x="32489" y="39660"/>
                  <a:pt x="32523" y="39660"/>
                </a:cubicBezTo>
                <a:lnTo>
                  <a:pt x="32568" y="39660"/>
                </a:lnTo>
                <a:cubicBezTo>
                  <a:pt x="32591" y="39751"/>
                  <a:pt x="32681" y="39706"/>
                  <a:pt x="32749" y="39751"/>
                </a:cubicBezTo>
                <a:cubicBezTo>
                  <a:pt x="32795" y="39773"/>
                  <a:pt x="32817" y="39796"/>
                  <a:pt x="32862" y="39864"/>
                </a:cubicBezTo>
                <a:cubicBezTo>
                  <a:pt x="32862" y="39909"/>
                  <a:pt x="32862" y="39977"/>
                  <a:pt x="32885" y="40022"/>
                </a:cubicBezTo>
                <a:cubicBezTo>
                  <a:pt x="32885" y="40090"/>
                  <a:pt x="32908" y="40090"/>
                  <a:pt x="32976" y="40090"/>
                </a:cubicBezTo>
                <a:cubicBezTo>
                  <a:pt x="32998" y="40090"/>
                  <a:pt x="33021" y="40090"/>
                  <a:pt x="33021" y="40045"/>
                </a:cubicBezTo>
                <a:cubicBezTo>
                  <a:pt x="33044" y="40090"/>
                  <a:pt x="33021" y="40113"/>
                  <a:pt x="33021" y="40136"/>
                </a:cubicBezTo>
                <a:cubicBezTo>
                  <a:pt x="33021" y="40317"/>
                  <a:pt x="33089" y="40339"/>
                  <a:pt x="33247" y="40339"/>
                </a:cubicBezTo>
                <a:cubicBezTo>
                  <a:pt x="33290" y="40335"/>
                  <a:pt x="33333" y="40333"/>
                  <a:pt x="33375" y="40333"/>
                </a:cubicBezTo>
                <a:cubicBezTo>
                  <a:pt x="33551" y="40333"/>
                  <a:pt x="33716" y="40366"/>
                  <a:pt x="33881" y="40385"/>
                </a:cubicBezTo>
                <a:cubicBezTo>
                  <a:pt x="33881" y="40385"/>
                  <a:pt x="33904" y="40385"/>
                  <a:pt x="33904" y="40430"/>
                </a:cubicBezTo>
                <a:cubicBezTo>
                  <a:pt x="33939" y="40538"/>
                  <a:pt x="33990" y="40631"/>
                  <a:pt x="34111" y="40631"/>
                </a:cubicBezTo>
                <a:cubicBezTo>
                  <a:pt x="34142" y="40631"/>
                  <a:pt x="34178" y="40625"/>
                  <a:pt x="34220" y="40611"/>
                </a:cubicBezTo>
                <a:lnTo>
                  <a:pt x="34266" y="40611"/>
                </a:lnTo>
                <a:cubicBezTo>
                  <a:pt x="34327" y="40641"/>
                  <a:pt x="34393" y="40654"/>
                  <a:pt x="34459" y="40654"/>
                </a:cubicBezTo>
                <a:cubicBezTo>
                  <a:pt x="34540" y="40654"/>
                  <a:pt x="34621" y="40636"/>
                  <a:pt x="34696" y="40611"/>
                </a:cubicBezTo>
                <a:cubicBezTo>
                  <a:pt x="34724" y="40606"/>
                  <a:pt x="34750" y="40603"/>
                  <a:pt x="34774" y="40603"/>
                </a:cubicBezTo>
                <a:cubicBezTo>
                  <a:pt x="34867" y="40603"/>
                  <a:pt x="34931" y="40644"/>
                  <a:pt x="34967" y="40769"/>
                </a:cubicBezTo>
                <a:cubicBezTo>
                  <a:pt x="35000" y="40818"/>
                  <a:pt x="35044" y="40855"/>
                  <a:pt x="35100" y="40855"/>
                </a:cubicBezTo>
                <a:cubicBezTo>
                  <a:pt x="35122" y="40855"/>
                  <a:pt x="35146" y="40850"/>
                  <a:pt x="35171" y="40837"/>
                </a:cubicBezTo>
                <a:cubicBezTo>
                  <a:pt x="35212" y="40832"/>
                  <a:pt x="35251" y="40829"/>
                  <a:pt x="35289" y="40829"/>
                </a:cubicBezTo>
                <a:cubicBezTo>
                  <a:pt x="35421" y="40829"/>
                  <a:pt x="35536" y="40863"/>
                  <a:pt x="35624" y="40950"/>
                </a:cubicBezTo>
                <a:cubicBezTo>
                  <a:pt x="35714" y="41018"/>
                  <a:pt x="35805" y="41063"/>
                  <a:pt x="35872" y="41063"/>
                </a:cubicBezTo>
                <a:cubicBezTo>
                  <a:pt x="35986" y="41063"/>
                  <a:pt x="36054" y="41131"/>
                  <a:pt x="36076" y="41177"/>
                </a:cubicBezTo>
                <a:cubicBezTo>
                  <a:pt x="36143" y="41310"/>
                  <a:pt x="36222" y="41345"/>
                  <a:pt x="36323" y="41345"/>
                </a:cubicBezTo>
                <a:cubicBezTo>
                  <a:pt x="36359" y="41345"/>
                  <a:pt x="36397" y="41341"/>
                  <a:pt x="36438" y="41335"/>
                </a:cubicBezTo>
                <a:cubicBezTo>
                  <a:pt x="36468" y="41335"/>
                  <a:pt x="36499" y="41315"/>
                  <a:pt x="36522" y="41315"/>
                </a:cubicBezTo>
                <a:cubicBezTo>
                  <a:pt x="36534" y="41315"/>
                  <a:pt x="36544" y="41320"/>
                  <a:pt x="36551" y="41335"/>
                </a:cubicBezTo>
                <a:cubicBezTo>
                  <a:pt x="36589" y="41372"/>
                  <a:pt x="36619" y="41389"/>
                  <a:pt x="36651" y="41389"/>
                </a:cubicBezTo>
                <a:cubicBezTo>
                  <a:pt x="36676" y="41389"/>
                  <a:pt x="36702" y="41378"/>
                  <a:pt x="36733" y="41358"/>
                </a:cubicBezTo>
                <a:cubicBezTo>
                  <a:pt x="36768" y="41336"/>
                  <a:pt x="36802" y="41328"/>
                  <a:pt x="36835" y="41328"/>
                </a:cubicBezTo>
                <a:cubicBezTo>
                  <a:pt x="36905" y="41328"/>
                  <a:pt x="36972" y="41365"/>
                  <a:pt x="37049" y="41380"/>
                </a:cubicBezTo>
                <a:cubicBezTo>
                  <a:pt x="37117" y="41403"/>
                  <a:pt x="37163" y="41448"/>
                  <a:pt x="37185" y="41516"/>
                </a:cubicBezTo>
                <a:cubicBezTo>
                  <a:pt x="37202" y="41585"/>
                  <a:pt x="37259" y="41615"/>
                  <a:pt x="37326" y="41615"/>
                </a:cubicBezTo>
                <a:cubicBezTo>
                  <a:pt x="37346" y="41615"/>
                  <a:pt x="37367" y="41612"/>
                  <a:pt x="37389" y="41607"/>
                </a:cubicBezTo>
                <a:cubicBezTo>
                  <a:pt x="37432" y="41601"/>
                  <a:pt x="37476" y="41598"/>
                  <a:pt x="37520" y="41598"/>
                </a:cubicBezTo>
                <a:cubicBezTo>
                  <a:pt x="37665" y="41598"/>
                  <a:pt x="37816" y="41628"/>
                  <a:pt x="37955" y="41697"/>
                </a:cubicBezTo>
                <a:cubicBezTo>
                  <a:pt x="37977" y="41720"/>
                  <a:pt x="38000" y="41720"/>
                  <a:pt x="38023" y="41720"/>
                </a:cubicBezTo>
                <a:cubicBezTo>
                  <a:pt x="38054" y="41712"/>
                  <a:pt x="38085" y="41709"/>
                  <a:pt x="38114" y="41709"/>
                </a:cubicBezTo>
                <a:cubicBezTo>
                  <a:pt x="38212" y="41709"/>
                  <a:pt x="38300" y="41742"/>
                  <a:pt x="38395" y="41742"/>
                </a:cubicBezTo>
                <a:cubicBezTo>
                  <a:pt x="38435" y="41742"/>
                  <a:pt x="38476" y="41736"/>
                  <a:pt x="38520" y="41720"/>
                </a:cubicBezTo>
                <a:cubicBezTo>
                  <a:pt x="38566" y="41720"/>
                  <a:pt x="38588" y="41742"/>
                  <a:pt x="38566" y="41810"/>
                </a:cubicBezTo>
                <a:cubicBezTo>
                  <a:pt x="38543" y="41856"/>
                  <a:pt x="38543" y="41901"/>
                  <a:pt x="38588" y="41923"/>
                </a:cubicBezTo>
                <a:cubicBezTo>
                  <a:pt x="38679" y="41969"/>
                  <a:pt x="38724" y="42037"/>
                  <a:pt x="38769" y="42127"/>
                </a:cubicBezTo>
                <a:cubicBezTo>
                  <a:pt x="38769" y="42150"/>
                  <a:pt x="38792" y="42195"/>
                  <a:pt x="38837" y="42195"/>
                </a:cubicBezTo>
                <a:cubicBezTo>
                  <a:pt x="38883" y="42195"/>
                  <a:pt x="38924" y="42193"/>
                  <a:pt x="38964" y="42193"/>
                </a:cubicBezTo>
                <a:cubicBezTo>
                  <a:pt x="39062" y="42193"/>
                  <a:pt x="39148" y="42205"/>
                  <a:pt x="39245" y="42286"/>
                </a:cubicBezTo>
                <a:cubicBezTo>
                  <a:pt x="39267" y="42286"/>
                  <a:pt x="39290" y="42286"/>
                  <a:pt x="39335" y="42263"/>
                </a:cubicBezTo>
                <a:cubicBezTo>
                  <a:pt x="39358" y="42252"/>
                  <a:pt x="39386" y="42246"/>
                  <a:pt x="39414" y="42246"/>
                </a:cubicBezTo>
                <a:cubicBezTo>
                  <a:pt x="39443" y="42246"/>
                  <a:pt x="39471" y="42252"/>
                  <a:pt x="39494" y="42263"/>
                </a:cubicBezTo>
                <a:cubicBezTo>
                  <a:pt x="39607" y="42308"/>
                  <a:pt x="39765" y="42263"/>
                  <a:pt x="39833" y="42376"/>
                </a:cubicBezTo>
                <a:cubicBezTo>
                  <a:pt x="39841" y="42384"/>
                  <a:pt x="39851" y="42386"/>
                  <a:pt x="39862" y="42386"/>
                </a:cubicBezTo>
                <a:cubicBezTo>
                  <a:pt x="39883" y="42386"/>
                  <a:pt x="39909" y="42376"/>
                  <a:pt x="39924" y="42376"/>
                </a:cubicBezTo>
                <a:cubicBezTo>
                  <a:pt x="39984" y="42376"/>
                  <a:pt x="40024" y="42366"/>
                  <a:pt x="40071" y="42366"/>
                </a:cubicBezTo>
                <a:cubicBezTo>
                  <a:pt x="40095" y="42366"/>
                  <a:pt x="40120" y="42369"/>
                  <a:pt x="40150" y="42376"/>
                </a:cubicBezTo>
                <a:cubicBezTo>
                  <a:pt x="40217" y="42561"/>
                  <a:pt x="40197" y="42621"/>
                  <a:pt x="40322" y="42621"/>
                </a:cubicBezTo>
                <a:cubicBezTo>
                  <a:pt x="40365" y="42621"/>
                  <a:pt x="40425" y="42614"/>
                  <a:pt x="40512" y="42602"/>
                </a:cubicBezTo>
                <a:cubicBezTo>
                  <a:pt x="40605" y="42629"/>
                  <a:pt x="40690" y="42640"/>
                  <a:pt x="40772" y="42640"/>
                </a:cubicBezTo>
                <a:cubicBezTo>
                  <a:pt x="40830" y="42640"/>
                  <a:pt x="40886" y="42634"/>
                  <a:pt x="40942" y="42625"/>
                </a:cubicBezTo>
                <a:cubicBezTo>
                  <a:pt x="40993" y="42614"/>
                  <a:pt x="41044" y="42608"/>
                  <a:pt x="41094" y="42608"/>
                </a:cubicBezTo>
                <a:cubicBezTo>
                  <a:pt x="41243" y="42608"/>
                  <a:pt x="41383" y="42659"/>
                  <a:pt x="41485" y="42761"/>
                </a:cubicBezTo>
                <a:cubicBezTo>
                  <a:pt x="41553" y="42812"/>
                  <a:pt x="41583" y="42837"/>
                  <a:pt x="41632" y="42837"/>
                </a:cubicBezTo>
                <a:cubicBezTo>
                  <a:pt x="41648" y="42837"/>
                  <a:pt x="41666" y="42834"/>
                  <a:pt x="41689" y="42829"/>
                </a:cubicBezTo>
                <a:cubicBezTo>
                  <a:pt x="41701" y="42823"/>
                  <a:pt x="41715" y="42820"/>
                  <a:pt x="41728" y="42820"/>
                </a:cubicBezTo>
                <a:cubicBezTo>
                  <a:pt x="41766" y="42820"/>
                  <a:pt x="41802" y="42841"/>
                  <a:pt x="41802" y="42874"/>
                </a:cubicBezTo>
                <a:cubicBezTo>
                  <a:pt x="41825" y="42919"/>
                  <a:pt x="41757" y="42987"/>
                  <a:pt x="41825" y="42987"/>
                </a:cubicBezTo>
                <a:lnTo>
                  <a:pt x="41870" y="42987"/>
                </a:lnTo>
                <a:cubicBezTo>
                  <a:pt x="41939" y="42960"/>
                  <a:pt x="41999" y="42915"/>
                  <a:pt x="42061" y="42915"/>
                </a:cubicBezTo>
                <a:cubicBezTo>
                  <a:pt x="42101" y="42915"/>
                  <a:pt x="42142" y="42934"/>
                  <a:pt x="42187" y="42987"/>
                </a:cubicBezTo>
                <a:cubicBezTo>
                  <a:pt x="42187" y="42987"/>
                  <a:pt x="42232" y="42965"/>
                  <a:pt x="42277" y="42965"/>
                </a:cubicBezTo>
                <a:cubicBezTo>
                  <a:pt x="42277" y="43032"/>
                  <a:pt x="42277" y="43078"/>
                  <a:pt x="42300" y="43146"/>
                </a:cubicBezTo>
                <a:cubicBezTo>
                  <a:pt x="42317" y="43230"/>
                  <a:pt x="42358" y="43276"/>
                  <a:pt x="42425" y="43276"/>
                </a:cubicBezTo>
                <a:cubicBezTo>
                  <a:pt x="42448" y="43276"/>
                  <a:pt x="42474" y="43270"/>
                  <a:pt x="42504" y="43259"/>
                </a:cubicBezTo>
                <a:cubicBezTo>
                  <a:pt x="42534" y="43244"/>
                  <a:pt x="42561" y="43239"/>
                  <a:pt x="42588" y="43239"/>
                </a:cubicBezTo>
                <a:cubicBezTo>
                  <a:pt x="42642" y="43239"/>
                  <a:pt x="42692" y="43259"/>
                  <a:pt x="42753" y="43259"/>
                </a:cubicBezTo>
                <a:cubicBezTo>
                  <a:pt x="42813" y="43259"/>
                  <a:pt x="42863" y="43269"/>
                  <a:pt x="42930" y="43269"/>
                </a:cubicBezTo>
                <a:cubicBezTo>
                  <a:pt x="42964" y="43269"/>
                  <a:pt x="43002" y="43266"/>
                  <a:pt x="43047" y="43259"/>
                </a:cubicBezTo>
                <a:cubicBezTo>
                  <a:pt x="43069" y="43236"/>
                  <a:pt x="43098" y="43225"/>
                  <a:pt x="43129" y="43225"/>
                </a:cubicBezTo>
                <a:cubicBezTo>
                  <a:pt x="43160" y="43225"/>
                  <a:pt x="43194" y="43236"/>
                  <a:pt x="43228" y="43259"/>
                </a:cubicBezTo>
                <a:cubicBezTo>
                  <a:pt x="43371" y="43302"/>
                  <a:pt x="43506" y="43318"/>
                  <a:pt x="43643" y="43318"/>
                </a:cubicBezTo>
                <a:cubicBezTo>
                  <a:pt x="43722" y="43318"/>
                  <a:pt x="43801" y="43312"/>
                  <a:pt x="43884" y="43304"/>
                </a:cubicBezTo>
                <a:cubicBezTo>
                  <a:pt x="43997" y="43304"/>
                  <a:pt x="44088" y="43304"/>
                  <a:pt x="44178" y="43417"/>
                </a:cubicBezTo>
                <a:cubicBezTo>
                  <a:pt x="44195" y="43468"/>
                  <a:pt x="44251" y="43494"/>
                  <a:pt x="44296" y="43494"/>
                </a:cubicBezTo>
                <a:cubicBezTo>
                  <a:pt x="44311" y="43494"/>
                  <a:pt x="44326" y="43491"/>
                  <a:pt x="44337" y="43485"/>
                </a:cubicBezTo>
                <a:cubicBezTo>
                  <a:pt x="44370" y="43465"/>
                  <a:pt x="44401" y="43457"/>
                  <a:pt x="44430" y="43457"/>
                </a:cubicBezTo>
                <a:cubicBezTo>
                  <a:pt x="44499" y="43457"/>
                  <a:pt x="44554" y="43505"/>
                  <a:pt x="44586" y="43553"/>
                </a:cubicBezTo>
                <a:cubicBezTo>
                  <a:pt x="44638" y="43622"/>
                  <a:pt x="44676" y="43652"/>
                  <a:pt x="44732" y="43652"/>
                </a:cubicBezTo>
                <a:cubicBezTo>
                  <a:pt x="44749" y="43652"/>
                  <a:pt x="44768" y="43649"/>
                  <a:pt x="44789" y="43644"/>
                </a:cubicBezTo>
                <a:cubicBezTo>
                  <a:pt x="44805" y="43636"/>
                  <a:pt x="44822" y="43631"/>
                  <a:pt x="44841" y="43631"/>
                </a:cubicBezTo>
                <a:cubicBezTo>
                  <a:pt x="44878" y="43631"/>
                  <a:pt x="44918" y="43651"/>
                  <a:pt x="44948" y="43711"/>
                </a:cubicBezTo>
                <a:cubicBezTo>
                  <a:pt x="44993" y="43757"/>
                  <a:pt x="45038" y="43825"/>
                  <a:pt x="45106" y="43847"/>
                </a:cubicBezTo>
                <a:cubicBezTo>
                  <a:pt x="45118" y="43859"/>
                  <a:pt x="45133" y="43863"/>
                  <a:pt x="45150" y="43863"/>
                </a:cubicBezTo>
                <a:cubicBezTo>
                  <a:pt x="45186" y="43863"/>
                  <a:pt x="45231" y="43842"/>
                  <a:pt x="45264" y="43842"/>
                </a:cubicBezTo>
                <a:cubicBezTo>
                  <a:pt x="45273" y="43842"/>
                  <a:pt x="45281" y="43844"/>
                  <a:pt x="45287" y="43847"/>
                </a:cubicBezTo>
                <a:cubicBezTo>
                  <a:pt x="45318" y="43859"/>
                  <a:pt x="45343" y="43865"/>
                  <a:pt x="45365" y="43865"/>
                </a:cubicBezTo>
                <a:cubicBezTo>
                  <a:pt x="45425" y="43865"/>
                  <a:pt x="45458" y="43823"/>
                  <a:pt x="45491" y="43757"/>
                </a:cubicBezTo>
                <a:cubicBezTo>
                  <a:pt x="45491" y="43734"/>
                  <a:pt x="45514" y="43734"/>
                  <a:pt x="45559" y="43734"/>
                </a:cubicBezTo>
                <a:cubicBezTo>
                  <a:pt x="45582" y="43757"/>
                  <a:pt x="45604" y="43779"/>
                  <a:pt x="45582" y="43825"/>
                </a:cubicBezTo>
                <a:cubicBezTo>
                  <a:pt x="45582" y="43847"/>
                  <a:pt x="45559" y="43870"/>
                  <a:pt x="45559" y="43870"/>
                </a:cubicBezTo>
                <a:cubicBezTo>
                  <a:pt x="45559" y="43885"/>
                  <a:pt x="45570" y="43912"/>
                  <a:pt x="45584" y="43912"/>
                </a:cubicBezTo>
                <a:cubicBezTo>
                  <a:pt x="45590" y="43912"/>
                  <a:pt x="45597" y="43907"/>
                  <a:pt x="45604" y="43892"/>
                </a:cubicBezTo>
                <a:cubicBezTo>
                  <a:pt x="45695" y="43757"/>
                  <a:pt x="45831" y="43825"/>
                  <a:pt x="45944" y="43757"/>
                </a:cubicBezTo>
                <a:cubicBezTo>
                  <a:pt x="45988" y="43727"/>
                  <a:pt x="46027" y="43715"/>
                  <a:pt x="46063" y="43715"/>
                </a:cubicBezTo>
                <a:cubicBezTo>
                  <a:pt x="46140" y="43715"/>
                  <a:pt x="46207" y="43771"/>
                  <a:pt x="46283" y="43847"/>
                </a:cubicBezTo>
                <a:cubicBezTo>
                  <a:pt x="46306" y="43870"/>
                  <a:pt x="46351" y="43938"/>
                  <a:pt x="46374" y="43960"/>
                </a:cubicBezTo>
                <a:cubicBezTo>
                  <a:pt x="46396" y="43983"/>
                  <a:pt x="46419" y="43983"/>
                  <a:pt x="46464" y="43983"/>
                </a:cubicBezTo>
                <a:cubicBezTo>
                  <a:pt x="46487" y="43960"/>
                  <a:pt x="46487" y="43960"/>
                  <a:pt x="46464" y="43938"/>
                </a:cubicBezTo>
                <a:cubicBezTo>
                  <a:pt x="46396" y="43870"/>
                  <a:pt x="46464" y="43847"/>
                  <a:pt x="46510" y="43847"/>
                </a:cubicBezTo>
                <a:cubicBezTo>
                  <a:pt x="46600" y="43847"/>
                  <a:pt x="46713" y="43870"/>
                  <a:pt x="46736" y="43983"/>
                </a:cubicBezTo>
                <a:cubicBezTo>
                  <a:pt x="46758" y="44096"/>
                  <a:pt x="46826" y="44187"/>
                  <a:pt x="46849" y="44300"/>
                </a:cubicBezTo>
                <a:cubicBezTo>
                  <a:pt x="46917" y="44300"/>
                  <a:pt x="46917" y="44277"/>
                  <a:pt x="46940" y="44232"/>
                </a:cubicBezTo>
                <a:cubicBezTo>
                  <a:pt x="46951" y="44221"/>
                  <a:pt x="46973" y="44215"/>
                  <a:pt x="46996" y="44215"/>
                </a:cubicBezTo>
                <a:cubicBezTo>
                  <a:pt x="47019" y="44215"/>
                  <a:pt x="47041" y="44221"/>
                  <a:pt x="47053" y="44232"/>
                </a:cubicBezTo>
                <a:cubicBezTo>
                  <a:pt x="47098" y="44322"/>
                  <a:pt x="47256" y="44345"/>
                  <a:pt x="47279" y="44504"/>
                </a:cubicBezTo>
                <a:cubicBezTo>
                  <a:pt x="47279" y="44549"/>
                  <a:pt x="47324" y="44571"/>
                  <a:pt x="47415" y="44571"/>
                </a:cubicBezTo>
                <a:cubicBezTo>
                  <a:pt x="47442" y="44569"/>
                  <a:pt x="47468" y="44568"/>
                  <a:pt x="47495" y="44568"/>
                </a:cubicBezTo>
                <a:cubicBezTo>
                  <a:pt x="47615" y="44568"/>
                  <a:pt x="47735" y="44590"/>
                  <a:pt x="47851" y="44590"/>
                </a:cubicBezTo>
                <a:cubicBezTo>
                  <a:pt x="47926" y="44590"/>
                  <a:pt x="48000" y="44580"/>
                  <a:pt x="48071" y="44549"/>
                </a:cubicBezTo>
                <a:lnTo>
                  <a:pt x="48162" y="44549"/>
                </a:lnTo>
                <a:cubicBezTo>
                  <a:pt x="48184" y="44571"/>
                  <a:pt x="48252" y="44571"/>
                  <a:pt x="48252" y="44639"/>
                </a:cubicBezTo>
                <a:cubicBezTo>
                  <a:pt x="48252" y="44662"/>
                  <a:pt x="48252" y="44730"/>
                  <a:pt x="48275" y="44730"/>
                </a:cubicBezTo>
                <a:cubicBezTo>
                  <a:pt x="48388" y="44752"/>
                  <a:pt x="48411" y="44866"/>
                  <a:pt x="48456" y="44956"/>
                </a:cubicBezTo>
                <a:cubicBezTo>
                  <a:pt x="48493" y="44994"/>
                  <a:pt x="48524" y="45010"/>
                  <a:pt x="48566" y="45010"/>
                </a:cubicBezTo>
                <a:cubicBezTo>
                  <a:pt x="48601" y="45010"/>
                  <a:pt x="48644" y="44999"/>
                  <a:pt x="48705" y="44979"/>
                </a:cubicBezTo>
                <a:cubicBezTo>
                  <a:pt x="48773" y="45001"/>
                  <a:pt x="48841" y="45001"/>
                  <a:pt x="48931" y="45024"/>
                </a:cubicBezTo>
                <a:cubicBezTo>
                  <a:pt x="48954" y="45024"/>
                  <a:pt x="48999" y="45024"/>
                  <a:pt x="49044" y="45001"/>
                </a:cubicBezTo>
                <a:cubicBezTo>
                  <a:pt x="49058" y="45006"/>
                  <a:pt x="49072" y="45008"/>
                  <a:pt x="49088" y="45008"/>
                </a:cubicBezTo>
                <a:cubicBezTo>
                  <a:pt x="49148" y="45008"/>
                  <a:pt x="49221" y="44979"/>
                  <a:pt x="49293" y="44979"/>
                </a:cubicBezTo>
                <a:cubicBezTo>
                  <a:pt x="49339" y="44979"/>
                  <a:pt x="49372" y="44973"/>
                  <a:pt x="49404" y="44973"/>
                </a:cubicBezTo>
                <a:cubicBezTo>
                  <a:pt x="49435" y="44973"/>
                  <a:pt x="49463" y="44979"/>
                  <a:pt x="49497" y="45001"/>
                </a:cubicBezTo>
                <a:cubicBezTo>
                  <a:pt x="49572" y="45062"/>
                  <a:pt x="49648" y="45092"/>
                  <a:pt x="49737" y="45092"/>
                </a:cubicBezTo>
                <a:cubicBezTo>
                  <a:pt x="49781" y="45092"/>
                  <a:pt x="49829" y="45084"/>
                  <a:pt x="49882" y="45069"/>
                </a:cubicBezTo>
                <a:cubicBezTo>
                  <a:pt x="49911" y="45060"/>
                  <a:pt x="49937" y="45055"/>
                  <a:pt x="49960" y="45055"/>
                </a:cubicBezTo>
                <a:cubicBezTo>
                  <a:pt x="50044" y="45055"/>
                  <a:pt x="50090" y="45116"/>
                  <a:pt x="50108" y="45205"/>
                </a:cubicBezTo>
                <a:cubicBezTo>
                  <a:pt x="50108" y="45244"/>
                  <a:pt x="50108" y="45300"/>
                  <a:pt x="50166" y="45300"/>
                </a:cubicBezTo>
                <a:cubicBezTo>
                  <a:pt x="50175" y="45300"/>
                  <a:pt x="50186" y="45299"/>
                  <a:pt x="50199" y="45296"/>
                </a:cubicBezTo>
                <a:cubicBezTo>
                  <a:pt x="50206" y="45288"/>
                  <a:pt x="50215" y="45285"/>
                  <a:pt x="50224" y="45285"/>
                </a:cubicBezTo>
                <a:cubicBezTo>
                  <a:pt x="50257" y="45285"/>
                  <a:pt x="50295" y="45329"/>
                  <a:pt x="50319" y="45329"/>
                </a:cubicBezTo>
                <a:cubicBezTo>
                  <a:pt x="50325" y="45329"/>
                  <a:pt x="50330" y="45326"/>
                  <a:pt x="50334" y="45318"/>
                </a:cubicBezTo>
                <a:cubicBezTo>
                  <a:pt x="50376" y="45268"/>
                  <a:pt x="50427" y="45255"/>
                  <a:pt x="50481" y="45255"/>
                </a:cubicBezTo>
                <a:cubicBezTo>
                  <a:pt x="50539" y="45255"/>
                  <a:pt x="50601" y="45271"/>
                  <a:pt x="50656" y="45271"/>
                </a:cubicBezTo>
                <a:cubicBezTo>
                  <a:pt x="50687" y="45271"/>
                  <a:pt x="50716" y="45266"/>
                  <a:pt x="50742" y="45250"/>
                </a:cubicBezTo>
                <a:cubicBezTo>
                  <a:pt x="50787" y="45341"/>
                  <a:pt x="50968" y="45250"/>
                  <a:pt x="50968" y="45409"/>
                </a:cubicBezTo>
                <a:cubicBezTo>
                  <a:pt x="50968" y="45431"/>
                  <a:pt x="50991" y="45454"/>
                  <a:pt x="51036" y="45454"/>
                </a:cubicBezTo>
                <a:cubicBezTo>
                  <a:pt x="51194" y="45454"/>
                  <a:pt x="51240" y="45567"/>
                  <a:pt x="51330" y="45680"/>
                </a:cubicBezTo>
                <a:cubicBezTo>
                  <a:pt x="51434" y="45618"/>
                  <a:pt x="51533" y="45589"/>
                  <a:pt x="51625" y="45589"/>
                </a:cubicBezTo>
                <a:cubicBezTo>
                  <a:pt x="51734" y="45589"/>
                  <a:pt x="51833" y="45630"/>
                  <a:pt x="51919" y="45703"/>
                </a:cubicBezTo>
                <a:cubicBezTo>
                  <a:pt x="51987" y="45758"/>
                  <a:pt x="52047" y="45788"/>
                  <a:pt x="52104" y="45788"/>
                </a:cubicBezTo>
                <a:cubicBezTo>
                  <a:pt x="52141" y="45788"/>
                  <a:pt x="52177" y="45775"/>
                  <a:pt x="52213" y="45748"/>
                </a:cubicBezTo>
                <a:cubicBezTo>
                  <a:pt x="52256" y="45705"/>
                  <a:pt x="52308" y="45690"/>
                  <a:pt x="52369" y="45690"/>
                </a:cubicBezTo>
                <a:cubicBezTo>
                  <a:pt x="52405" y="45690"/>
                  <a:pt x="52443" y="45695"/>
                  <a:pt x="52484" y="45703"/>
                </a:cubicBezTo>
                <a:cubicBezTo>
                  <a:pt x="52575" y="45748"/>
                  <a:pt x="52620" y="45748"/>
                  <a:pt x="52711" y="45771"/>
                </a:cubicBezTo>
                <a:cubicBezTo>
                  <a:pt x="52779" y="45771"/>
                  <a:pt x="52801" y="45794"/>
                  <a:pt x="52846" y="45794"/>
                </a:cubicBezTo>
                <a:cubicBezTo>
                  <a:pt x="52892" y="45794"/>
                  <a:pt x="52892" y="45816"/>
                  <a:pt x="52892" y="45861"/>
                </a:cubicBezTo>
                <a:lnTo>
                  <a:pt x="52824" y="45861"/>
                </a:lnTo>
                <a:cubicBezTo>
                  <a:pt x="52811" y="45861"/>
                  <a:pt x="52783" y="45847"/>
                  <a:pt x="52758" y="45847"/>
                </a:cubicBezTo>
                <a:cubicBezTo>
                  <a:pt x="52738" y="45847"/>
                  <a:pt x="52720" y="45855"/>
                  <a:pt x="52711" y="45884"/>
                </a:cubicBezTo>
                <a:lnTo>
                  <a:pt x="52665" y="45884"/>
                </a:lnTo>
                <a:cubicBezTo>
                  <a:pt x="52614" y="45884"/>
                  <a:pt x="52551" y="45846"/>
                  <a:pt x="52503" y="45846"/>
                </a:cubicBezTo>
                <a:cubicBezTo>
                  <a:pt x="52487" y="45846"/>
                  <a:pt x="52473" y="45850"/>
                  <a:pt x="52462" y="45861"/>
                </a:cubicBezTo>
                <a:cubicBezTo>
                  <a:pt x="52439" y="45884"/>
                  <a:pt x="52394" y="45907"/>
                  <a:pt x="52394" y="45929"/>
                </a:cubicBezTo>
                <a:cubicBezTo>
                  <a:pt x="52394" y="45975"/>
                  <a:pt x="52439" y="45997"/>
                  <a:pt x="52462" y="45997"/>
                </a:cubicBezTo>
                <a:cubicBezTo>
                  <a:pt x="52484" y="45997"/>
                  <a:pt x="52507" y="45997"/>
                  <a:pt x="52507" y="46020"/>
                </a:cubicBezTo>
                <a:lnTo>
                  <a:pt x="52575" y="46020"/>
                </a:lnTo>
                <a:cubicBezTo>
                  <a:pt x="52595" y="46179"/>
                  <a:pt x="52615" y="46250"/>
                  <a:pt x="52695" y="46250"/>
                </a:cubicBezTo>
                <a:cubicBezTo>
                  <a:pt x="52707" y="46250"/>
                  <a:pt x="52719" y="46249"/>
                  <a:pt x="52733" y="46246"/>
                </a:cubicBezTo>
                <a:cubicBezTo>
                  <a:pt x="52824" y="46224"/>
                  <a:pt x="52937" y="46246"/>
                  <a:pt x="53028" y="46201"/>
                </a:cubicBezTo>
                <a:cubicBezTo>
                  <a:pt x="53073" y="46224"/>
                  <a:pt x="53124" y="46229"/>
                  <a:pt x="53172" y="46229"/>
                </a:cubicBezTo>
                <a:cubicBezTo>
                  <a:pt x="53220" y="46229"/>
                  <a:pt x="53265" y="46224"/>
                  <a:pt x="53299" y="46224"/>
                </a:cubicBezTo>
                <a:cubicBezTo>
                  <a:pt x="53458" y="46201"/>
                  <a:pt x="53616" y="46201"/>
                  <a:pt x="53752" y="46201"/>
                </a:cubicBezTo>
                <a:cubicBezTo>
                  <a:pt x="53780" y="46244"/>
                  <a:pt x="53809" y="46260"/>
                  <a:pt x="53844" y="46260"/>
                </a:cubicBezTo>
                <a:cubicBezTo>
                  <a:pt x="53863" y="46260"/>
                  <a:pt x="53885" y="46254"/>
                  <a:pt x="53910" y="46246"/>
                </a:cubicBezTo>
                <a:cubicBezTo>
                  <a:pt x="53967" y="46235"/>
                  <a:pt x="54029" y="46235"/>
                  <a:pt x="54091" y="46235"/>
                </a:cubicBezTo>
                <a:cubicBezTo>
                  <a:pt x="54153" y="46235"/>
                  <a:pt x="54216" y="46235"/>
                  <a:pt x="54272" y="46224"/>
                </a:cubicBezTo>
                <a:cubicBezTo>
                  <a:pt x="54431" y="46224"/>
                  <a:pt x="54612" y="46246"/>
                  <a:pt x="54770" y="46314"/>
                </a:cubicBezTo>
                <a:cubicBezTo>
                  <a:pt x="54811" y="46324"/>
                  <a:pt x="54851" y="46334"/>
                  <a:pt x="54892" y="46334"/>
                </a:cubicBezTo>
                <a:cubicBezTo>
                  <a:pt x="54942" y="46334"/>
                  <a:pt x="54992" y="46319"/>
                  <a:pt x="55042" y="46269"/>
                </a:cubicBezTo>
                <a:cubicBezTo>
                  <a:pt x="55064" y="46269"/>
                  <a:pt x="55087" y="46314"/>
                  <a:pt x="55110" y="46314"/>
                </a:cubicBezTo>
                <a:cubicBezTo>
                  <a:pt x="55178" y="46427"/>
                  <a:pt x="55291" y="46450"/>
                  <a:pt x="55381" y="46540"/>
                </a:cubicBezTo>
                <a:cubicBezTo>
                  <a:pt x="55313" y="46563"/>
                  <a:pt x="55313" y="46586"/>
                  <a:pt x="55336" y="46654"/>
                </a:cubicBezTo>
                <a:cubicBezTo>
                  <a:pt x="55404" y="46699"/>
                  <a:pt x="55449" y="46721"/>
                  <a:pt x="55517" y="46789"/>
                </a:cubicBezTo>
                <a:cubicBezTo>
                  <a:pt x="55566" y="46838"/>
                  <a:pt x="55588" y="46860"/>
                  <a:pt x="55605" y="46860"/>
                </a:cubicBezTo>
                <a:cubicBezTo>
                  <a:pt x="55621" y="46860"/>
                  <a:pt x="55632" y="46844"/>
                  <a:pt x="55653" y="46812"/>
                </a:cubicBezTo>
                <a:cubicBezTo>
                  <a:pt x="55694" y="46771"/>
                  <a:pt x="55735" y="46758"/>
                  <a:pt x="55772" y="46758"/>
                </a:cubicBezTo>
                <a:cubicBezTo>
                  <a:pt x="55816" y="46758"/>
                  <a:pt x="55854" y="46777"/>
                  <a:pt x="55879" y="46789"/>
                </a:cubicBezTo>
                <a:cubicBezTo>
                  <a:pt x="55902" y="46812"/>
                  <a:pt x="55947" y="46835"/>
                  <a:pt x="55992" y="46835"/>
                </a:cubicBezTo>
                <a:cubicBezTo>
                  <a:pt x="56004" y="46857"/>
                  <a:pt x="56021" y="46869"/>
                  <a:pt x="56038" y="46869"/>
                </a:cubicBezTo>
                <a:cubicBezTo>
                  <a:pt x="56055" y="46869"/>
                  <a:pt x="56072" y="46857"/>
                  <a:pt x="56083" y="46835"/>
                </a:cubicBezTo>
                <a:cubicBezTo>
                  <a:pt x="56173" y="46721"/>
                  <a:pt x="56354" y="46767"/>
                  <a:pt x="56445" y="46654"/>
                </a:cubicBezTo>
                <a:cubicBezTo>
                  <a:pt x="56456" y="46631"/>
                  <a:pt x="56473" y="46620"/>
                  <a:pt x="56490" y="46620"/>
                </a:cubicBezTo>
                <a:cubicBezTo>
                  <a:pt x="56507" y="46620"/>
                  <a:pt x="56524" y="46631"/>
                  <a:pt x="56535" y="46654"/>
                </a:cubicBezTo>
                <a:cubicBezTo>
                  <a:pt x="56581" y="46688"/>
                  <a:pt x="56620" y="46705"/>
                  <a:pt x="56660" y="46705"/>
                </a:cubicBezTo>
                <a:cubicBezTo>
                  <a:pt x="56700" y="46705"/>
                  <a:pt x="56739" y="46688"/>
                  <a:pt x="56784" y="46654"/>
                </a:cubicBezTo>
                <a:cubicBezTo>
                  <a:pt x="57011" y="46676"/>
                  <a:pt x="57237" y="46654"/>
                  <a:pt x="57463" y="46721"/>
                </a:cubicBezTo>
                <a:cubicBezTo>
                  <a:pt x="57463" y="46767"/>
                  <a:pt x="57463" y="46789"/>
                  <a:pt x="57486" y="46789"/>
                </a:cubicBezTo>
                <a:cubicBezTo>
                  <a:pt x="57554" y="46880"/>
                  <a:pt x="57644" y="46925"/>
                  <a:pt x="57712" y="47016"/>
                </a:cubicBezTo>
                <a:cubicBezTo>
                  <a:pt x="57746" y="47038"/>
                  <a:pt x="57769" y="47050"/>
                  <a:pt x="57792" y="47050"/>
                </a:cubicBezTo>
                <a:cubicBezTo>
                  <a:pt x="57814" y="47050"/>
                  <a:pt x="57837" y="47038"/>
                  <a:pt x="57871" y="47016"/>
                </a:cubicBezTo>
                <a:cubicBezTo>
                  <a:pt x="57893" y="46994"/>
                  <a:pt x="57917" y="46984"/>
                  <a:pt x="57942" y="46984"/>
                </a:cubicBezTo>
                <a:cubicBezTo>
                  <a:pt x="57994" y="46984"/>
                  <a:pt x="58051" y="47029"/>
                  <a:pt x="58097" y="47106"/>
                </a:cubicBezTo>
                <a:cubicBezTo>
                  <a:pt x="58120" y="47129"/>
                  <a:pt x="58120" y="47151"/>
                  <a:pt x="58142" y="47174"/>
                </a:cubicBezTo>
                <a:cubicBezTo>
                  <a:pt x="58088" y="47215"/>
                  <a:pt x="58042" y="47223"/>
                  <a:pt x="57994" y="47223"/>
                </a:cubicBezTo>
                <a:cubicBezTo>
                  <a:pt x="57962" y="47223"/>
                  <a:pt x="57930" y="47219"/>
                  <a:pt x="57893" y="47219"/>
                </a:cubicBezTo>
                <a:lnTo>
                  <a:pt x="57803" y="47219"/>
                </a:lnTo>
                <a:cubicBezTo>
                  <a:pt x="57780" y="47219"/>
                  <a:pt x="57758" y="47242"/>
                  <a:pt x="57758" y="47265"/>
                </a:cubicBezTo>
                <a:cubicBezTo>
                  <a:pt x="57758" y="47287"/>
                  <a:pt x="57758" y="47333"/>
                  <a:pt x="57780" y="47355"/>
                </a:cubicBezTo>
                <a:cubicBezTo>
                  <a:pt x="57893" y="47378"/>
                  <a:pt x="57939" y="47400"/>
                  <a:pt x="57939" y="47514"/>
                </a:cubicBezTo>
                <a:cubicBezTo>
                  <a:pt x="57939" y="47559"/>
                  <a:pt x="57984" y="47604"/>
                  <a:pt x="58007" y="47627"/>
                </a:cubicBezTo>
                <a:cubicBezTo>
                  <a:pt x="58023" y="47660"/>
                  <a:pt x="58064" y="47681"/>
                  <a:pt x="58094" y="47681"/>
                </a:cubicBezTo>
                <a:cubicBezTo>
                  <a:pt x="58104" y="47681"/>
                  <a:pt x="58114" y="47678"/>
                  <a:pt x="58120" y="47672"/>
                </a:cubicBezTo>
                <a:cubicBezTo>
                  <a:pt x="58191" y="47629"/>
                  <a:pt x="58263" y="47613"/>
                  <a:pt x="58341" y="47613"/>
                </a:cubicBezTo>
                <a:cubicBezTo>
                  <a:pt x="58385" y="47613"/>
                  <a:pt x="58432" y="47618"/>
                  <a:pt x="58482" y="47627"/>
                </a:cubicBezTo>
                <a:cubicBezTo>
                  <a:pt x="58487" y="47638"/>
                  <a:pt x="58496" y="47642"/>
                  <a:pt x="58506" y="47642"/>
                </a:cubicBezTo>
                <a:cubicBezTo>
                  <a:pt x="58536" y="47642"/>
                  <a:pt x="58578" y="47604"/>
                  <a:pt x="58595" y="47604"/>
                </a:cubicBezTo>
                <a:cubicBezTo>
                  <a:pt x="58708" y="47582"/>
                  <a:pt x="58844" y="47582"/>
                  <a:pt x="58957" y="47582"/>
                </a:cubicBezTo>
                <a:cubicBezTo>
                  <a:pt x="59025" y="47582"/>
                  <a:pt x="59116" y="47604"/>
                  <a:pt x="59161" y="47627"/>
                </a:cubicBezTo>
                <a:cubicBezTo>
                  <a:pt x="59183" y="47638"/>
                  <a:pt x="59203" y="47642"/>
                  <a:pt x="59221" y="47642"/>
                </a:cubicBezTo>
                <a:cubicBezTo>
                  <a:pt x="59275" y="47642"/>
                  <a:pt x="59314" y="47604"/>
                  <a:pt x="59364" y="47604"/>
                </a:cubicBezTo>
                <a:cubicBezTo>
                  <a:pt x="59430" y="47614"/>
                  <a:pt x="59500" y="47619"/>
                  <a:pt x="59568" y="47619"/>
                </a:cubicBezTo>
                <a:cubicBezTo>
                  <a:pt x="59665" y="47619"/>
                  <a:pt x="59760" y="47608"/>
                  <a:pt x="59840" y="47582"/>
                </a:cubicBezTo>
                <a:cubicBezTo>
                  <a:pt x="59858" y="47575"/>
                  <a:pt x="59874" y="47573"/>
                  <a:pt x="59889" y="47573"/>
                </a:cubicBezTo>
                <a:cubicBezTo>
                  <a:pt x="59930" y="47573"/>
                  <a:pt x="59959" y="47594"/>
                  <a:pt x="59976" y="47627"/>
                </a:cubicBezTo>
                <a:cubicBezTo>
                  <a:pt x="60021" y="47672"/>
                  <a:pt x="60043" y="47717"/>
                  <a:pt x="60089" y="47717"/>
                </a:cubicBezTo>
                <a:cubicBezTo>
                  <a:pt x="60109" y="47713"/>
                  <a:pt x="60127" y="47711"/>
                  <a:pt x="60145" y="47711"/>
                </a:cubicBezTo>
                <a:cubicBezTo>
                  <a:pt x="60225" y="47711"/>
                  <a:pt x="60278" y="47752"/>
                  <a:pt x="60315" y="47808"/>
                </a:cubicBezTo>
                <a:cubicBezTo>
                  <a:pt x="60363" y="47824"/>
                  <a:pt x="60400" y="47840"/>
                  <a:pt x="60441" y="47840"/>
                </a:cubicBezTo>
                <a:cubicBezTo>
                  <a:pt x="60458" y="47840"/>
                  <a:pt x="60476" y="47837"/>
                  <a:pt x="60496" y="47830"/>
                </a:cubicBezTo>
                <a:cubicBezTo>
                  <a:pt x="60523" y="47824"/>
                  <a:pt x="60547" y="47821"/>
                  <a:pt x="60570" y="47821"/>
                </a:cubicBezTo>
                <a:cubicBezTo>
                  <a:pt x="60626" y="47821"/>
                  <a:pt x="60674" y="47837"/>
                  <a:pt x="60722" y="47853"/>
                </a:cubicBezTo>
                <a:cubicBezTo>
                  <a:pt x="60768" y="47898"/>
                  <a:pt x="60722" y="47944"/>
                  <a:pt x="60722" y="47966"/>
                </a:cubicBezTo>
                <a:cubicBezTo>
                  <a:pt x="60722" y="48012"/>
                  <a:pt x="60722" y="48012"/>
                  <a:pt x="60745" y="48034"/>
                </a:cubicBezTo>
                <a:cubicBezTo>
                  <a:pt x="60858" y="48079"/>
                  <a:pt x="60858" y="48170"/>
                  <a:pt x="60881" y="48283"/>
                </a:cubicBezTo>
                <a:cubicBezTo>
                  <a:pt x="60971" y="48283"/>
                  <a:pt x="61039" y="48260"/>
                  <a:pt x="61084" y="48238"/>
                </a:cubicBezTo>
                <a:cubicBezTo>
                  <a:pt x="61115" y="48215"/>
                  <a:pt x="61147" y="48210"/>
                  <a:pt x="61181" y="48210"/>
                </a:cubicBezTo>
                <a:cubicBezTo>
                  <a:pt x="61208" y="48210"/>
                  <a:pt x="61235" y="48213"/>
                  <a:pt x="61262" y="48213"/>
                </a:cubicBezTo>
                <a:cubicBezTo>
                  <a:pt x="61303" y="48213"/>
                  <a:pt x="61342" y="48206"/>
                  <a:pt x="61379" y="48170"/>
                </a:cubicBezTo>
                <a:cubicBezTo>
                  <a:pt x="61379" y="48170"/>
                  <a:pt x="61424" y="48193"/>
                  <a:pt x="61424" y="48238"/>
                </a:cubicBezTo>
                <a:cubicBezTo>
                  <a:pt x="61435" y="48249"/>
                  <a:pt x="61452" y="48255"/>
                  <a:pt x="61469" y="48255"/>
                </a:cubicBezTo>
                <a:cubicBezTo>
                  <a:pt x="61486" y="48255"/>
                  <a:pt x="61503" y="48249"/>
                  <a:pt x="61515" y="48238"/>
                </a:cubicBezTo>
                <a:cubicBezTo>
                  <a:pt x="61537" y="48170"/>
                  <a:pt x="61560" y="48125"/>
                  <a:pt x="61628" y="48125"/>
                </a:cubicBezTo>
                <a:cubicBezTo>
                  <a:pt x="61741" y="48079"/>
                  <a:pt x="61831" y="48012"/>
                  <a:pt x="61877" y="47921"/>
                </a:cubicBezTo>
                <a:cubicBezTo>
                  <a:pt x="61967" y="47944"/>
                  <a:pt x="62012" y="47944"/>
                  <a:pt x="62103" y="47966"/>
                </a:cubicBezTo>
                <a:cubicBezTo>
                  <a:pt x="62080" y="48034"/>
                  <a:pt x="62012" y="48034"/>
                  <a:pt x="61967" y="48034"/>
                </a:cubicBezTo>
                <a:cubicBezTo>
                  <a:pt x="61945" y="48034"/>
                  <a:pt x="61899" y="48034"/>
                  <a:pt x="61899" y="48079"/>
                </a:cubicBezTo>
                <a:cubicBezTo>
                  <a:pt x="61899" y="48125"/>
                  <a:pt x="61945" y="48125"/>
                  <a:pt x="61967" y="48125"/>
                </a:cubicBezTo>
                <a:cubicBezTo>
                  <a:pt x="62080" y="48125"/>
                  <a:pt x="62126" y="48147"/>
                  <a:pt x="62103" y="48260"/>
                </a:cubicBezTo>
                <a:lnTo>
                  <a:pt x="62103" y="48306"/>
                </a:lnTo>
                <a:cubicBezTo>
                  <a:pt x="62119" y="48371"/>
                  <a:pt x="62159" y="48424"/>
                  <a:pt x="62213" y="48424"/>
                </a:cubicBezTo>
                <a:cubicBezTo>
                  <a:pt x="62234" y="48424"/>
                  <a:pt x="62258" y="48416"/>
                  <a:pt x="62284" y="48396"/>
                </a:cubicBezTo>
                <a:cubicBezTo>
                  <a:pt x="62332" y="48377"/>
                  <a:pt x="62372" y="48370"/>
                  <a:pt x="62410" y="48370"/>
                </a:cubicBezTo>
                <a:cubicBezTo>
                  <a:pt x="62463" y="48370"/>
                  <a:pt x="62513" y="48383"/>
                  <a:pt x="62578" y="48396"/>
                </a:cubicBezTo>
                <a:cubicBezTo>
                  <a:pt x="62635" y="48408"/>
                  <a:pt x="62691" y="48425"/>
                  <a:pt x="62748" y="48425"/>
                </a:cubicBezTo>
                <a:cubicBezTo>
                  <a:pt x="62805" y="48425"/>
                  <a:pt x="62861" y="48408"/>
                  <a:pt x="62918" y="48351"/>
                </a:cubicBezTo>
                <a:cubicBezTo>
                  <a:pt x="62978" y="48351"/>
                  <a:pt x="63048" y="48361"/>
                  <a:pt x="63116" y="48361"/>
                </a:cubicBezTo>
                <a:cubicBezTo>
                  <a:pt x="63149" y="48361"/>
                  <a:pt x="63182" y="48359"/>
                  <a:pt x="63212" y="48351"/>
                </a:cubicBezTo>
                <a:cubicBezTo>
                  <a:pt x="63238" y="48338"/>
                  <a:pt x="63259" y="48332"/>
                  <a:pt x="63276" y="48332"/>
                </a:cubicBezTo>
                <a:cubicBezTo>
                  <a:pt x="63316" y="48332"/>
                  <a:pt x="63332" y="48364"/>
                  <a:pt x="63348" y="48396"/>
                </a:cubicBezTo>
                <a:cubicBezTo>
                  <a:pt x="63362" y="48410"/>
                  <a:pt x="63385" y="48442"/>
                  <a:pt x="63411" y="48442"/>
                </a:cubicBezTo>
                <a:cubicBezTo>
                  <a:pt x="63427" y="48442"/>
                  <a:pt x="63444" y="48430"/>
                  <a:pt x="63461" y="48396"/>
                </a:cubicBezTo>
                <a:cubicBezTo>
                  <a:pt x="63461" y="48374"/>
                  <a:pt x="63483" y="48374"/>
                  <a:pt x="63529" y="48374"/>
                </a:cubicBezTo>
                <a:cubicBezTo>
                  <a:pt x="63687" y="48374"/>
                  <a:pt x="63868" y="48396"/>
                  <a:pt x="64004" y="48396"/>
                </a:cubicBezTo>
                <a:cubicBezTo>
                  <a:pt x="64140" y="48396"/>
                  <a:pt x="64253" y="48464"/>
                  <a:pt x="64321" y="48577"/>
                </a:cubicBezTo>
                <a:cubicBezTo>
                  <a:pt x="64344" y="48623"/>
                  <a:pt x="64366" y="48645"/>
                  <a:pt x="64389" y="48690"/>
                </a:cubicBezTo>
                <a:cubicBezTo>
                  <a:pt x="64457" y="48650"/>
                  <a:pt x="64541" y="48642"/>
                  <a:pt x="64622" y="48642"/>
                </a:cubicBezTo>
                <a:cubicBezTo>
                  <a:pt x="64676" y="48642"/>
                  <a:pt x="64728" y="48645"/>
                  <a:pt x="64774" y="48645"/>
                </a:cubicBezTo>
                <a:cubicBezTo>
                  <a:pt x="64826" y="48645"/>
                  <a:pt x="64905" y="48712"/>
                  <a:pt x="64980" y="48712"/>
                </a:cubicBezTo>
                <a:cubicBezTo>
                  <a:pt x="65002" y="48712"/>
                  <a:pt x="65024" y="48706"/>
                  <a:pt x="65045" y="48690"/>
                </a:cubicBezTo>
                <a:cubicBezTo>
                  <a:pt x="65045" y="48690"/>
                  <a:pt x="65068" y="48713"/>
                  <a:pt x="65068" y="48736"/>
                </a:cubicBezTo>
                <a:cubicBezTo>
                  <a:pt x="65068" y="48758"/>
                  <a:pt x="65068" y="48804"/>
                  <a:pt x="65045" y="48826"/>
                </a:cubicBezTo>
                <a:cubicBezTo>
                  <a:pt x="65045" y="48939"/>
                  <a:pt x="65045" y="48962"/>
                  <a:pt x="65158" y="48985"/>
                </a:cubicBezTo>
                <a:lnTo>
                  <a:pt x="65226" y="48985"/>
                </a:lnTo>
                <a:cubicBezTo>
                  <a:pt x="65258" y="49016"/>
                  <a:pt x="65294" y="49033"/>
                  <a:pt x="65331" y="49033"/>
                </a:cubicBezTo>
                <a:cubicBezTo>
                  <a:pt x="65373" y="49033"/>
                  <a:pt x="65416" y="49011"/>
                  <a:pt x="65452" y="48962"/>
                </a:cubicBezTo>
                <a:cubicBezTo>
                  <a:pt x="65468" y="48946"/>
                  <a:pt x="65484" y="48930"/>
                  <a:pt x="65516" y="48930"/>
                </a:cubicBezTo>
                <a:cubicBezTo>
                  <a:pt x="65530" y="48930"/>
                  <a:pt x="65546" y="48933"/>
                  <a:pt x="65566" y="48939"/>
                </a:cubicBezTo>
                <a:cubicBezTo>
                  <a:pt x="65634" y="48962"/>
                  <a:pt x="65724" y="48962"/>
                  <a:pt x="65815" y="49030"/>
                </a:cubicBezTo>
                <a:cubicBezTo>
                  <a:pt x="65828" y="49036"/>
                  <a:pt x="65841" y="49038"/>
                  <a:pt x="65852" y="49038"/>
                </a:cubicBezTo>
                <a:cubicBezTo>
                  <a:pt x="65929" y="49038"/>
                  <a:pt x="65939" y="48911"/>
                  <a:pt x="66018" y="48872"/>
                </a:cubicBezTo>
                <a:cubicBezTo>
                  <a:pt x="66041" y="48872"/>
                  <a:pt x="66041" y="48849"/>
                  <a:pt x="66064" y="48849"/>
                </a:cubicBezTo>
                <a:cubicBezTo>
                  <a:pt x="66079" y="48852"/>
                  <a:pt x="66094" y="48853"/>
                  <a:pt x="66108" y="48853"/>
                </a:cubicBezTo>
                <a:cubicBezTo>
                  <a:pt x="66195" y="48853"/>
                  <a:pt x="66254" y="48797"/>
                  <a:pt x="66312" y="48758"/>
                </a:cubicBezTo>
                <a:cubicBezTo>
                  <a:pt x="66358" y="48826"/>
                  <a:pt x="66380" y="48849"/>
                  <a:pt x="66403" y="48872"/>
                </a:cubicBezTo>
                <a:cubicBezTo>
                  <a:pt x="66426" y="48962"/>
                  <a:pt x="66516" y="48939"/>
                  <a:pt x="66584" y="48962"/>
                </a:cubicBezTo>
                <a:lnTo>
                  <a:pt x="66584" y="49030"/>
                </a:lnTo>
                <a:cubicBezTo>
                  <a:pt x="66634" y="49164"/>
                  <a:pt x="66647" y="49199"/>
                  <a:pt x="66724" y="49199"/>
                </a:cubicBezTo>
                <a:cubicBezTo>
                  <a:pt x="66751" y="49199"/>
                  <a:pt x="66786" y="49194"/>
                  <a:pt x="66833" y="49188"/>
                </a:cubicBezTo>
                <a:lnTo>
                  <a:pt x="66991" y="49188"/>
                </a:lnTo>
                <a:cubicBezTo>
                  <a:pt x="66969" y="49324"/>
                  <a:pt x="67082" y="49302"/>
                  <a:pt x="67172" y="49324"/>
                </a:cubicBezTo>
                <a:cubicBezTo>
                  <a:pt x="67185" y="49324"/>
                  <a:pt x="67213" y="49339"/>
                  <a:pt x="67239" y="49339"/>
                </a:cubicBezTo>
                <a:cubicBezTo>
                  <a:pt x="67258" y="49339"/>
                  <a:pt x="67276" y="49331"/>
                  <a:pt x="67286" y="49302"/>
                </a:cubicBezTo>
                <a:cubicBezTo>
                  <a:pt x="67324" y="49289"/>
                  <a:pt x="67361" y="49283"/>
                  <a:pt x="67400" y="49283"/>
                </a:cubicBezTo>
                <a:cubicBezTo>
                  <a:pt x="67499" y="49283"/>
                  <a:pt x="67601" y="49320"/>
                  <a:pt x="67716" y="49369"/>
                </a:cubicBezTo>
                <a:cubicBezTo>
                  <a:pt x="67764" y="49385"/>
                  <a:pt x="67823" y="49401"/>
                  <a:pt x="67894" y="49401"/>
                </a:cubicBezTo>
                <a:cubicBezTo>
                  <a:pt x="67923" y="49401"/>
                  <a:pt x="67954" y="49399"/>
                  <a:pt x="67987" y="49392"/>
                </a:cubicBezTo>
                <a:cubicBezTo>
                  <a:pt x="68033" y="49392"/>
                  <a:pt x="68068" y="49382"/>
                  <a:pt x="68093" y="49382"/>
                </a:cubicBezTo>
                <a:cubicBezTo>
                  <a:pt x="68105" y="49382"/>
                  <a:pt x="68115" y="49385"/>
                  <a:pt x="68123" y="49392"/>
                </a:cubicBezTo>
                <a:cubicBezTo>
                  <a:pt x="68158" y="49436"/>
                  <a:pt x="68196" y="49449"/>
                  <a:pt x="68235" y="49449"/>
                </a:cubicBezTo>
                <a:cubicBezTo>
                  <a:pt x="68297" y="49449"/>
                  <a:pt x="68362" y="49415"/>
                  <a:pt x="68417" y="49415"/>
                </a:cubicBezTo>
                <a:cubicBezTo>
                  <a:pt x="68440" y="49415"/>
                  <a:pt x="68463" y="49437"/>
                  <a:pt x="68508" y="49437"/>
                </a:cubicBezTo>
                <a:lnTo>
                  <a:pt x="68508" y="49528"/>
                </a:lnTo>
                <a:cubicBezTo>
                  <a:pt x="68515" y="49535"/>
                  <a:pt x="68525" y="49538"/>
                  <a:pt x="68535" y="49538"/>
                </a:cubicBezTo>
                <a:cubicBezTo>
                  <a:pt x="68556" y="49538"/>
                  <a:pt x="68576" y="49528"/>
                  <a:pt x="68576" y="49528"/>
                </a:cubicBezTo>
                <a:cubicBezTo>
                  <a:pt x="68607" y="49476"/>
                  <a:pt x="68633" y="49462"/>
                  <a:pt x="68661" y="49462"/>
                </a:cubicBezTo>
                <a:cubicBezTo>
                  <a:pt x="68694" y="49462"/>
                  <a:pt x="68730" y="49483"/>
                  <a:pt x="68779" y="49483"/>
                </a:cubicBezTo>
                <a:cubicBezTo>
                  <a:pt x="68870" y="49483"/>
                  <a:pt x="68893" y="49550"/>
                  <a:pt x="68893" y="49641"/>
                </a:cubicBezTo>
                <a:cubicBezTo>
                  <a:pt x="68893" y="49680"/>
                  <a:pt x="68915" y="49705"/>
                  <a:pt x="68944" y="49705"/>
                </a:cubicBezTo>
                <a:cubicBezTo>
                  <a:pt x="68964" y="49705"/>
                  <a:pt x="68987" y="49692"/>
                  <a:pt x="69006" y="49664"/>
                </a:cubicBezTo>
                <a:cubicBezTo>
                  <a:pt x="69028" y="49618"/>
                  <a:pt x="69096" y="49550"/>
                  <a:pt x="69119" y="49528"/>
                </a:cubicBezTo>
                <a:cubicBezTo>
                  <a:pt x="69145" y="49511"/>
                  <a:pt x="69167" y="49503"/>
                  <a:pt x="69189" y="49503"/>
                </a:cubicBezTo>
                <a:cubicBezTo>
                  <a:pt x="69225" y="49503"/>
                  <a:pt x="69258" y="49523"/>
                  <a:pt x="69300" y="49550"/>
                </a:cubicBezTo>
                <a:cubicBezTo>
                  <a:pt x="69323" y="49618"/>
                  <a:pt x="69345" y="49709"/>
                  <a:pt x="69413" y="49732"/>
                </a:cubicBezTo>
                <a:cubicBezTo>
                  <a:pt x="69481" y="49777"/>
                  <a:pt x="69549" y="49822"/>
                  <a:pt x="69549" y="49935"/>
                </a:cubicBezTo>
                <a:cubicBezTo>
                  <a:pt x="69549" y="49968"/>
                  <a:pt x="69573" y="49989"/>
                  <a:pt x="69622" y="49989"/>
                </a:cubicBezTo>
                <a:cubicBezTo>
                  <a:pt x="69639" y="49989"/>
                  <a:pt x="69660" y="49987"/>
                  <a:pt x="69685" y="49980"/>
                </a:cubicBezTo>
                <a:lnTo>
                  <a:pt x="69707" y="49958"/>
                </a:lnTo>
                <a:cubicBezTo>
                  <a:pt x="69753" y="49924"/>
                  <a:pt x="69792" y="49907"/>
                  <a:pt x="69826" y="49907"/>
                </a:cubicBezTo>
                <a:cubicBezTo>
                  <a:pt x="69860" y="49907"/>
                  <a:pt x="69888" y="49924"/>
                  <a:pt x="69911" y="49958"/>
                </a:cubicBezTo>
                <a:cubicBezTo>
                  <a:pt x="69934" y="49980"/>
                  <a:pt x="69934" y="50003"/>
                  <a:pt x="69979" y="50071"/>
                </a:cubicBezTo>
                <a:cubicBezTo>
                  <a:pt x="69993" y="50100"/>
                  <a:pt x="70017" y="50128"/>
                  <a:pt x="70049" y="50128"/>
                </a:cubicBezTo>
                <a:cubicBezTo>
                  <a:pt x="70068" y="50128"/>
                  <a:pt x="70090" y="50119"/>
                  <a:pt x="70115" y="50094"/>
                </a:cubicBezTo>
                <a:cubicBezTo>
                  <a:pt x="70163" y="50033"/>
                  <a:pt x="70218" y="50011"/>
                  <a:pt x="70276" y="50011"/>
                </a:cubicBezTo>
                <a:cubicBezTo>
                  <a:pt x="70327" y="50011"/>
                  <a:pt x="70379" y="50027"/>
                  <a:pt x="70431" y="50048"/>
                </a:cubicBezTo>
                <a:cubicBezTo>
                  <a:pt x="70480" y="50064"/>
                  <a:pt x="70528" y="50080"/>
                  <a:pt x="70584" y="50080"/>
                </a:cubicBezTo>
                <a:cubicBezTo>
                  <a:pt x="70607" y="50080"/>
                  <a:pt x="70631" y="50078"/>
                  <a:pt x="70658" y="50071"/>
                </a:cubicBezTo>
                <a:cubicBezTo>
                  <a:pt x="70680" y="50071"/>
                  <a:pt x="70703" y="50071"/>
                  <a:pt x="70703" y="50116"/>
                </a:cubicBezTo>
                <a:cubicBezTo>
                  <a:pt x="70703" y="50200"/>
                  <a:pt x="70728" y="50227"/>
                  <a:pt x="70759" y="50227"/>
                </a:cubicBezTo>
                <a:cubicBezTo>
                  <a:pt x="70786" y="50227"/>
                  <a:pt x="70818" y="50206"/>
                  <a:pt x="70839" y="50184"/>
                </a:cubicBezTo>
                <a:cubicBezTo>
                  <a:pt x="70907" y="50162"/>
                  <a:pt x="70952" y="50162"/>
                  <a:pt x="71020" y="50162"/>
                </a:cubicBezTo>
                <a:cubicBezTo>
                  <a:pt x="71065" y="50184"/>
                  <a:pt x="71133" y="50184"/>
                  <a:pt x="71224" y="50207"/>
                </a:cubicBezTo>
                <a:lnTo>
                  <a:pt x="71292" y="50207"/>
                </a:lnTo>
                <a:cubicBezTo>
                  <a:pt x="71359" y="50094"/>
                  <a:pt x="71473" y="50116"/>
                  <a:pt x="71563" y="50094"/>
                </a:cubicBezTo>
                <a:cubicBezTo>
                  <a:pt x="71623" y="50094"/>
                  <a:pt x="71666" y="50165"/>
                  <a:pt x="71722" y="50165"/>
                </a:cubicBezTo>
                <a:cubicBezTo>
                  <a:pt x="71729" y="50165"/>
                  <a:pt x="71737" y="50164"/>
                  <a:pt x="71744" y="50162"/>
                </a:cubicBezTo>
                <a:cubicBezTo>
                  <a:pt x="71807" y="50146"/>
                  <a:pt x="71848" y="50136"/>
                  <a:pt x="71877" y="50136"/>
                </a:cubicBezTo>
                <a:cubicBezTo>
                  <a:pt x="71931" y="50136"/>
                  <a:pt x="71941" y="50171"/>
                  <a:pt x="71970" y="50275"/>
                </a:cubicBezTo>
                <a:cubicBezTo>
                  <a:pt x="72009" y="50338"/>
                  <a:pt x="72025" y="50366"/>
                  <a:pt x="72057" y="50366"/>
                </a:cubicBezTo>
                <a:cubicBezTo>
                  <a:pt x="72081" y="50366"/>
                  <a:pt x="72115" y="50350"/>
                  <a:pt x="72174" y="50320"/>
                </a:cubicBezTo>
                <a:cubicBezTo>
                  <a:pt x="72197" y="50320"/>
                  <a:pt x="72242" y="50297"/>
                  <a:pt x="72265" y="50297"/>
                </a:cubicBezTo>
                <a:cubicBezTo>
                  <a:pt x="72287" y="50343"/>
                  <a:pt x="72265" y="50411"/>
                  <a:pt x="72310" y="50456"/>
                </a:cubicBezTo>
                <a:cubicBezTo>
                  <a:pt x="72407" y="50386"/>
                  <a:pt x="72445" y="50360"/>
                  <a:pt x="72485" y="50360"/>
                </a:cubicBezTo>
                <a:cubicBezTo>
                  <a:pt x="72511" y="50360"/>
                  <a:pt x="72538" y="50370"/>
                  <a:pt x="72582" y="50388"/>
                </a:cubicBezTo>
                <a:cubicBezTo>
                  <a:pt x="72597" y="50395"/>
                  <a:pt x="72614" y="50398"/>
                  <a:pt x="72632" y="50398"/>
                </a:cubicBezTo>
                <a:cubicBezTo>
                  <a:pt x="72667" y="50398"/>
                  <a:pt x="72702" y="50388"/>
                  <a:pt x="72717" y="50388"/>
                </a:cubicBezTo>
                <a:cubicBezTo>
                  <a:pt x="72853" y="50501"/>
                  <a:pt x="73057" y="50456"/>
                  <a:pt x="73215" y="50501"/>
                </a:cubicBezTo>
                <a:cubicBezTo>
                  <a:pt x="73170" y="50659"/>
                  <a:pt x="73260" y="50795"/>
                  <a:pt x="73396" y="50908"/>
                </a:cubicBezTo>
                <a:cubicBezTo>
                  <a:pt x="73455" y="50826"/>
                  <a:pt x="73515" y="50792"/>
                  <a:pt x="73577" y="50792"/>
                </a:cubicBezTo>
                <a:cubicBezTo>
                  <a:pt x="73634" y="50792"/>
                  <a:pt x="73694" y="50820"/>
                  <a:pt x="73758" y="50863"/>
                </a:cubicBezTo>
                <a:cubicBezTo>
                  <a:pt x="73781" y="50863"/>
                  <a:pt x="73826" y="50863"/>
                  <a:pt x="73826" y="50886"/>
                </a:cubicBezTo>
                <a:lnTo>
                  <a:pt x="73834" y="50886"/>
                </a:lnTo>
                <a:cubicBezTo>
                  <a:pt x="73865" y="50954"/>
                  <a:pt x="73942" y="50954"/>
                  <a:pt x="73962" y="50954"/>
                </a:cubicBezTo>
                <a:cubicBezTo>
                  <a:pt x="74013" y="50923"/>
                  <a:pt x="74064" y="50911"/>
                  <a:pt x="74115" y="50911"/>
                </a:cubicBezTo>
                <a:cubicBezTo>
                  <a:pt x="74177" y="50911"/>
                  <a:pt x="74239" y="50929"/>
                  <a:pt x="74302" y="50954"/>
                </a:cubicBezTo>
                <a:cubicBezTo>
                  <a:pt x="74324" y="50965"/>
                  <a:pt x="74352" y="50971"/>
                  <a:pt x="74381" y="50971"/>
                </a:cubicBezTo>
                <a:cubicBezTo>
                  <a:pt x="74409" y="50971"/>
                  <a:pt x="74437" y="50965"/>
                  <a:pt x="74460" y="50954"/>
                </a:cubicBezTo>
                <a:cubicBezTo>
                  <a:pt x="74551" y="50931"/>
                  <a:pt x="74630" y="50914"/>
                  <a:pt x="74709" y="50914"/>
                </a:cubicBezTo>
                <a:cubicBezTo>
                  <a:pt x="74788" y="50914"/>
                  <a:pt x="74867" y="50931"/>
                  <a:pt x="74958" y="50976"/>
                </a:cubicBezTo>
                <a:cubicBezTo>
                  <a:pt x="75094" y="51022"/>
                  <a:pt x="75252" y="50976"/>
                  <a:pt x="75343" y="51180"/>
                </a:cubicBezTo>
                <a:cubicBezTo>
                  <a:pt x="75343" y="51180"/>
                  <a:pt x="75365" y="51203"/>
                  <a:pt x="75411" y="51203"/>
                </a:cubicBezTo>
                <a:cubicBezTo>
                  <a:pt x="75478" y="51225"/>
                  <a:pt x="75546" y="51248"/>
                  <a:pt x="75569" y="51338"/>
                </a:cubicBezTo>
                <a:cubicBezTo>
                  <a:pt x="75586" y="51389"/>
                  <a:pt x="75628" y="51415"/>
                  <a:pt x="75668" y="51415"/>
                </a:cubicBezTo>
                <a:cubicBezTo>
                  <a:pt x="75681" y="51415"/>
                  <a:pt x="75693" y="51412"/>
                  <a:pt x="75705" y="51406"/>
                </a:cubicBezTo>
                <a:cubicBezTo>
                  <a:pt x="75750" y="51361"/>
                  <a:pt x="75795" y="51338"/>
                  <a:pt x="75818" y="51316"/>
                </a:cubicBezTo>
                <a:cubicBezTo>
                  <a:pt x="75939" y="51267"/>
                  <a:pt x="75995" y="51245"/>
                  <a:pt x="76056" y="51245"/>
                </a:cubicBezTo>
                <a:cubicBezTo>
                  <a:pt x="76109" y="51245"/>
                  <a:pt x="76166" y="51262"/>
                  <a:pt x="76271" y="51293"/>
                </a:cubicBezTo>
                <a:cubicBezTo>
                  <a:pt x="76316" y="51293"/>
                  <a:pt x="76338" y="51316"/>
                  <a:pt x="76361" y="51316"/>
                </a:cubicBezTo>
                <a:cubicBezTo>
                  <a:pt x="76383" y="51311"/>
                  <a:pt x="76404" y="51310"/>
                  <a:pt x="76426" y="51310"/>
                </a:cubicBezTo>
                <a:cubicBezTo>
                  <a:pt x="76517" y="51310"/>
                  <a:pt x="76609" y="51343"/>
                  <a:pt x="76701" y="51361"/>
                </a:cubicBezTo>
                <a:cubicBezTo>
                  <a:pt x="76701" y="51429"/>
                  <a:pt x="76610" y="51519"/>
                  <a:pt x="76701" y="51542"/>
                </a:cubicBezTo>
                <a:cubicBezTo>
                  <a:pt x="76814" y="51587"/>
                  <a:pt x="76814" y="51701"/>
                  <a:pt x="76791" y="51791"/>
                </a:cubicBezTo>
                <a:cubicBezTo>
                  <a:pt x="76882" y="51791"/>
                  <a:pt x="76904" y="51768"/>
                  <a:pt x="76950" y="51701"/>
                </a:cubicBezTo>
                <a:cubicBezTo>
                  <a:pt x="76995" y="51678"/>
                  <a:pt x="77040" y="51678"/>
                  <a:pt x="77063" y="51678"/>
                </a:cubicBezTo>
                <a:cubicBezTo>
                  <a:pt x="77157" y="51720"/>
                  <a:pt x="77247" y="51738"/>
                  <a:pt x="77334" y="51738"/>
                </a:cubicBezTo>
                <a:cubicBezTo>
                  <a:pt x="77435" y="51738"/>
                  <a:pt x="77532" y="51714"/>
                  <a:pt x="77628" y="51678"/>
                </a:cubicBezTo>
                <a:cubicBezTo>
                  <a:pt x="77662" y="51667"/>
                  <a:pt x="77691" y="51667"/>
                  <a:pt x="77722" y="51667"/>
                </a:cubicBezTo>
                <a:cubicBezTo>
                  <a:pt x="77753" y="51667"/>
                  <a:pt x="77787" y="51667"/>
                  <a:pt x="77832" y="51655"/>
                </a:cubicBezTo>
                <a:lnTo>
                  <a:pt x="77900" y="51655"/>
                </a:lnTo>
                <a:cubicBezTo>
                  <a:pt x="78013" y="51791"/>
                  <a:pt x="78262" y="51814"/>
                  <a:pt x="78262" y="52085"/>
                </a:cubicBezTo>
                <a:cubicBezTo>
                  <a:pt x="78285" y="52085"/>
                  <a:pt x="78307" y="52085"/>
                  <a:pt x="78307" y="52040"/>
                </a:cubicBezTo>
                <a:cubicBezTo>
                  <a:pt x="78387" y="51983"/>
                  <a:pt x="78460" y="51955"/>
                  <a:pt x="78531" y="51955"/>
                </a:cubicBezTo>
                <a:cubicBezTo>
                  <a:pt x="78602" y="51955"/>
                  <a:pt x="78670" y="51983"/>
                  <a:pt x="78737" y="52040"/>
                </a:cubicBezTo>
                <a:cubicBezTo>
                  <a:pt x="78771" y="52063"/>
                  <a:pt x="78794" y="52074"/>
                  <a:pt x="78814" y="52074"/>
                </a:cubicBezTo>
                <a:cubicBezTo>
                  <a:pt x="78834" y="52074"/>
                  <a:pt x="78851" y="52063"/>
                  <a:pt x="78873" y="52040"/>
                </a:cubicBezTo>
                <a:cubicBezTo>
                  <a:pt x="79010" y="51981"/>
                  <a:pt x="79131" y="51922"/>
                  <a:pt x="79263" y="51922"/>
                </a:cubicBezTo>
                <a:cubicBezTo>
                  <a:pt x="79284" y="51922"/>
                  <a:pt x="79305" y="51924"/>
                  <a:pt x="79326" y="51927"/>
                </a:cubicBezTo>
                <a:cubicBezTo>
                  <a:pt x="79326" y="51983"/>
                  <a:pt x="79357" y="52023"/>
                  <a:pt x="79405" y="52023"/>
                </a:cubicBezTo>
                <a:cubicBezTo>
                  <a:pt x="79416" y="52023"/>
                  <a:pt x="79427" y="52021"/>
                  <a:pt x="79439" y="52017"/>
                </a:cubicBezTo>
                <a:cubicBezTo>
                  <a:pt x="79517" y="51986"/>
                  <a:pt x="79576" y="51971"/>
                  <a:pt x="79624" y="51971"/>
                </a:cubicBezTo>
                <a:cubicBezTo>
                  <a:pt x="79717" y="51971"/>
                  <a:pt x="79772" y="52026"/>
                  <a:pt x="79846" y="52131"/>
                </a:cubicBezTo>
                <a:cubicBezTo>
                  <a:pt x="79892" y="52198"/>
                  <a:pt x="79960" y="52266"/>
                  <a:pt x="79982" y="52334"/>
                </a:cubicBezTo>
                <a:cubicBezTo>
                  <a:pt x="80030" y="52405"/>
                  <a:pt x="80052" y="52439"/>
                  <a:pt x="80079" y="52439"/>
                </a:cubicBezTo>
                <a:cubicBezTo>
                  <a:pt x="80104" y="52439"/>
                  <a:pt x="80132" y="52411"/>
                  <a:pt x="80186" y="52357"/>
                </a:cubicBezTo>
                <a:cubicBezTo>
                  <a:pt x="80209" y="52334"/>
                  <a:pt x="80231" y="52312"/>
                  <a:pt x="80276" y="52312"/>
                </a:cubicBezTo>
                <a:cubicBezTo>
                  <a:pt x="80344" y="52357"/>
                  <a:pt x="80322" y="52447"/>
                  <a:pt x="80412" y="52493"/>
                </a:cubicBezTo>
                <a:cubicBezTo>
                  <a:pt x="80503" y="52470"/>
                  <a:pt x="80548" y="52447"/>
                  <a:pt x="80616" y="52425"/>
                </a:cubicBezTo>
                <a:cubicBezTo>
                  <a:pt x="80646" y="52425"/>
                  <a:pt x="80666" y="52405"/>
                  <a:pt x="80696" y="52405"/>
                </a:cubicBezTo>
                <a:cubicBezTo>
                  <a:pt x="80711" y="52405"/>
                  <a:pt x="80729" y="52410"/>
                  <a:pt x="80752" y="52425"/>
                </a:cubicBezTo>
                <a:cubicBezTo>
                  <a:pt x="80887" y="52561"/>
                  <a:pt x="81114" y="52425"/>
                  <a:pt x="81250" y="52583"/>
                </a:cubicBezTo>
                <a:lnTo>
                  <a:pt x="81317" y="52583"/>
                </a:lnTo>
                <a:cubicBezTo>
                  <a:pt x="81331" y="52577"/>
                  <a:pt x="81346" y="52574"/>
                  <a:pt x="81361" y="52574"/>
                </a:cubicBezTo>
                <a:cubicBezTo>
                  <a:pt x="81399" y="52574"/>
                  <a:pt x="81437" y="52590"/>
                  <a:pt x="81453" y="52606"/>
                </a:cubicBezTo>
                <a:cubicBezTo>
                  <a:pt x="81544" y="52651"/>
                  <a:pt x="81589" y="52674"/>
                  <a:pt x="81680" y="52719"/>
                </a:cubicBezTo>
                <a:cubicBezTo>
                  <a:pt x="81747" y="52674"/>
                  <a:pt x="81815" y="52606"/>
                  <a:pt x="81906" y="52583"/>
                </a:cubicBezTo>
                <a:cubicBezTo>
                  <a:pt x="82042" y="52561"/>
                  <a:pt x="82155" y="52538"/>
                  <a:pt x="82245" y="52425"/>
                </a:cubicBezTo>
                <a:cubicBezTo>
                  <a:pt x="82257" y="52402"/>
                  <a:pt x="82279" y="52391"/>
                  <a:pt x="82302" y="52391"/>
                </a:cubicBezTo>
                <a:cubicBezTo>
                  <a:pt x="82325" y="52391"/>
                  <a:pt x="82347" y="52402"/>
                  <a:pt x="82359" y="52425"/>
                </a:cubicBezTo>
                <a:cubicBezTo>
                  <a:pt x="82535" y="52548"/>
                  <a:pt x="82724" y="52562"/>
                  <a:pt x="82928" y="52562"/>
                </a:cubicBezTo>
                <a:cubicBezTo>
                  <a:pt x="82986" y="52562"/>
                  <a:pt x="83045" y="52561"/>
                  <a:pt x="83105" y="52561"/>
                </a:cubicBezTo>
                <a:cubicBezTo>
                  <a:pt x="83219" y="52561"/>
                  <a:pt x="83241" y="52538"/>
                  <a:pt x="83241" y="52425"/>
                </a:cubicBezTo>
                <a:cubicBezTo>
                  <a:pt x="83241" y="52334"/>
                  <a:pt x="83264" y="52312"/>
                  <a:pt x="83332" y="52244"/>
                </a:cubicBezTo>
                <a:cubicBezTo>
                  <a:pt x="83400" y="52198"/>
                  <a:pt x="83513" y="52153"/>
                  <a:pt x="83603" y="52153"/>
                </a:cubicBezTo>
                <a:cubicBezTo>
                  <a:pt x="83653" y="52153"/>
                  <a:pt x="83702" y="52173"/>
                  <a:pt x="83744" y="52173"/>
                </a:cubicBezTo>
                <a:cubicBezTo>
                  <a:pt x="83779" y="52173"/>
                  <a:pt x="83809" y="52159"/>
                  <a:pt x="83830" y="52108"/>
                </a:cubicBezTo>
                <a:cubicBezTo>
                  <a:pt x="83830" y="52100"/>
                  <a:pt x="83837" y="52098"/>
                  <a:pt x="83848" y="52098"/>
                </a:cubicBezTo>
                <a:cubicBezTo>
                  <a:pt x="83870" y="52098"/>
                  <a:pt x="83905" y="52108"/>
                  <a:pt x="83920" y="52108"/>
                </a:cubicBezTo>
                <a:cubicBezTo>
                  <a:pt x="84146" y="52085"/>
                  <a:pt x="84373" y="52108"/>
                  <a:pt x="84531" y="51927"/>
                </a:cubicBezTo>
                <a:cubicBezTo>
                  <a:pt x="84576" y="51904"/>
                  <a:pt x="84644" y="51882"/>
                  <a:pt x="84690" y="51882"/>
                </a:cubicBezTo>
                <a:cubicBezTo>
                  <a:pt x="84825" y="51814"/>
                  <a:pt x="84871" y="51746"/>
                  <a:pt x="84825" y="51587"/>
                </a:cubicBezTo>
                <a:cubicBezTo>
                  <a:pt x="84803" y="51474"/>
                  <a:pt x="84825" y="51452"/>
                  <a:pt x="84939" y="51429"/>
                </a:cubicBezTo>
                <a:cubicBezTo>
                  <a:pt x="84984" y="51406"/>
                  <a:pt x="85052" y="51406"/>
                  <a:pt x="85097" y="51361"/>
                </a:cubicBezTo>
                <a:cubicBezTo>
                  <a:pt x="85142" y="51338"/>
                  <a:pt x="85193" y="51327"/>
                  <a:pt x="85244" y="51327"/>
                </a:cubicBezTo>
                <a:cubicBezTo>
                  <a:pt x="85295" y="51327"/>
                  <a:pt x="85346" y="51338"/>
                  <a:pt x="85391" y="51361"/>
                </a:cubicBezTo>
                <a:cubicBezTo>
                  <a:pt x="85482" y="51429"/>
                  <a:pt x="85595" y="51452"/>
                  <a:pt x="85663" y="51519"/>
                </a:cubicBezTo>
                <a:cubicBezTo>
                  <a:pt x="85707" y="51503"/>
                  <a:pt x="85750" y="51496"/>
                  <a:pt x="85792" y="51496"/>
                </a:cubicBezTo>
                <a:cubicBezTo>
                  <a:pt x="85921" y="51496"/>
                  <a:pt x="86041" y="51564"/>
                  <a:pt x="86161" y="51633"/>
                </a:cubicBezTo>
                <a:cubicBezTo>
                  <a:pt x="86172" y="51625"/>
                  <a:pt x="86184" y="51622"/>
                  <a:pt x="86196" y="51622"/>
                </a:cubicBezTo>
                <a:cubicBezTo>
                  <a:pt x="86241" y="51622"/>
                  <a:pt x="86290" y="51666"/>
                  <a:pt x="86355" y="51666"/>
                </a:cubicBezTo>
                <a:cubicBezTo>
                  <a:pt x="86372" y="51666"/>
                  <a:pt x="86390" y="51663"/>
                  <a:pt x="86410" y="51655"/>
                </a:cubicBezTo>
                <a:cubicBezTo>
                  <a:pt x="86500" y="51701"/>
                  <a:pt x="86568" y="51701"/>
                  <a:pt x="86659" y="51701"/>
                </a:cubicBezTo>
                <a:cubicBezTo>
                  <a:pt x="86727" y="51701"/>
                  <a:pt x="86794" y="51746"/>
                  <a:pt x="86840" y="51768"/>
                </a:cubicBezTo>
                <a:cubicBezTo>
                  <a:pt x="86885" y="51814"/>
                  <a:pt x="86953" y="51814"/>
                  <a:pt x="86998" y="51859"/>
                </a:cubicBezTo>
                <a:cubicBezTo>
                  <a:pt x="87111" y="51882"/>
                  <a:pt x="87202" y="51927"/>
                  <a:pt x="87247" y="52040"/>
                </a:cubicBezTo>
                <a:cubicBezTo>
                  <a:pt x="87282" y="52109"/>
                  <a:pt x="87316" y="52139"/>
                  <a:pt x="87371" y="52139"/>
                </a:cubicBezTo>
                <a:cubicBezTo>
                  <a:pt x="87388" y="52139"/>
                  <a:pt x="87407" y="52136"/>
                  <a:pt x="87428" y="52131"/>
                </a:cubicBezTo>
                <a:cubicBezTo>
                  <a:pt x="87466" y="52123"/>
                  <a:pt x="87504" y="52118"/>
                  <a:pt x="87540" y="52118"/>
                </a:cubicBezTo>
                <a:cubicBezTo>
                  <a:pt x="87614" y="52118"/>
                  <a:pt x="87685" y="52138"/>
                  <a:pt x="87745" y="52198"/>
                </a:cubicBezTo>
                <a:cubicBezTo>
                  <a:pt x="87790" y="52221"/>
                  <a:pt x="87858" y="52244"/>
                  <a:pt x="87903" y="52244"/>
                </a:cubicBezTo>
                <a:cubicBezTo>
                  <a:pt x="88130" y="52244"/>
                  <a:pt x="88333" y="52312"/>
                  <a:pt x="88469" y="52447"/>
                </a:cubicBezTo>
                <a:cubicBezTo>
                  <a:pt x="88492" y="52470"/>
                  <a:pt x="88560" y="52493"/>
                  <a:pt x="88582" y="52538"/>
                </a:cubicBezTo>
                <a:cubicBezTo>
                  <a:pt x="88605" y="52538"/>
                  <a:pt x="88605" y="52538"/>
                  <a:pt x="88650" y="52493"/>
                </a:cubicBezTo>
                <a:cubicBezTo>
                  <a:pt x="88662" y="52481"/>
                  <a:pt x="88679" y="52476"/>
                  <a:pt x="88698" y="52476"/>
                </a:cubicBezTo>
                <a:cubicBezTo>
                  <a:pt x="88718" y="52476"/>
                  <a:pt x="88741" y="52481"/>
                  <a:pt x="88763" y="52493"/>
                </a:cubicBezTo>
                <a:cubicBezTo>
                  <a:pt x="88815" y="52562"/>
                  <a:pt x="88894" y="52591"/>
                  <a:pt x="88978" y="52591"/>
                </a:cubicBezTo>
                <a:cubicBezTo>
                  <a:pt x="89004" y="52591"/>
                  <a:pt x="89031" y="52589"/>
                  <a:pt x="89058" y="52583"/>
                </a:cubicBezTo>
                <a:cubicBezTo>
                  <a:pt x="89125" y="52583"/>
                  <a:pt x="89216" y="52606"/>
                  <a:pt x="89261" y="52651"/>
                </a:cubicBezTo>
                <a:cubicBezTo>
                  <a:pt x="89397" y="52719"/>
                  <a:pt x="89578" y="52764"/>
                  <a:pt x="89714" y="52810"/>
                </a:cubicBezTo>
                <a:cubicBezTo>
                  <a:pt x="89827" y="52832"/>
                  <a:pt x="89940" y="52832"/>
                  <a:pt x="90053" y="52877"/>
                </a:cubicBezTo>
                <a:cubicBezTo>
                  <a:pt x="90189" y="52900"/>
                  <a:pt x="90393" y="52900"/>
                  <a:pt x="90416" y="52945"/>
                </a:cubicBezTo>
                <a:cubicBezTo>
                  <a:pt x="90469" y="52998"/>
                  <a:pt x="90529" y="53020"/>
                  <a:pt x="90589" y="53020"/>
                </a:cubicBezTo>
                <a:cubicBezTo>
                  <a:pt x="90631" y="53020"/>
                  <a:pt x="90672" y="53009"/>
                  <a:pt x="90710" y="52991"/>
                </a:cubicBezTo>
                <a:cubicBezTo>
                  <a:pt x="90800" y="52923"/>
                  <a:pt x="90868" y="52923"/>
                  <a:pt x="90981" y="52923"/>
                </a:cubicBezTo>
                <a:cubicBezTo>
                  <a:pt x="91049" y="52923"/>
                  <a:pt x="91298" y="53013"/>
                  <a:pt x="91321" y="53058"/>
                </a:cubicBezTo>
                <a:cubicBezTo>
                  <a:pt x="91366" y="53104"/>
                  <a:pt x="91389" y="53104"/>
                  <a:pt x="91411" y="53104"/>
                </a:cubicBezTo>
                <a:cubicBezTo>
                  <a:pt x="91502" y="53058"/>
                  <a:pt x="91592" y="53036"/>
                  <a:pt x="91660" y="52991"/>
                </a:cubicBezTo>
                <a:cubicBezTo>
                  <a:pt x="91779" y="52898"/>
                  <a:pt x="91898" y="52852"/>
                  <a:pt x="92021" y="52852"/>
                </a:cubicBezTo>
                <a:cubicBezTo>
                  <a:pt x="92109" y="52852"/>
                  <a:pt x="92200" y="52876"/>
                  <a:pt x="92294" y="52923"/>
                </a:cubicBezTo>
                <a:cubicBezTo>
                  <a:pt x="92362" y="52957"/>
                  <a:pt x="92430" y="52974"/>
                  <a:pt x="92500" y="52974"/>
                </a:cubicBezTo>
                <a:cubicBezTo>
                  <a:pt x="92571" y="52974"/>
                  <a:pt x="92645" y="52957"/>
                  <a:pt x="92724" y="52923"/>
                </a:cubicBezTo>
                <a:cubicBezTo>
                  <a:pt x="92837" y="52900"/>
                  <a:pt x="92905" y="52900"/>
                  <a:pt x="93018" y="52900"/>
                </a:cubicBezTo>
                <a:cubicBezTo>
                  <a:pt x="93094" y="52900"/>
                  <a:pt x="93189" y="52920"/>
                  <a:pt x="93278" y="52920"/>
                </a:cubicBezTo>
                <a:cubicBezTo>
                  <a:pt x="93322" y="52920"/>
                  <a:pt x="93365" y="52915"/>
                  <a:pt x="93403" y="52900"/>
                </a:cubicBezTo>
                <a:cubicBezTo>
                  <a:pt x="93410" y="52893"/>
                  <a:pt x="93418" y="52891"/>
                  <a:pt x="93428" y="52891"/>
                </a:cubicBezTo>
                <a:cubicBezTo>
                  <a:pt x="93452" y="52891"/>
                  <a:pt x="93484" y="52907"/>
                  <a:pt x="93516" y="52923"/>
                </a:cubicBezTo>
                <a:cubicBezTo>
                  <a:pt x="93542" y="52957"/>
                  <a:pt x="93571" y="52968"/>
                  <a:pt x="93601" y="52968"/>
                </a:cubicBezTo>
                <a:cubicBezTo>
                  <a:pt x="93652" y="52968"/>
                  <a:pt x="93709" y="52937"/>
                  <a:pt x="93765" y="52923"/>
                </a:cubicBezTo>
                <a:cubicBezTo>
                  <a:pt x="93862" y="52942"/>
                  <a:pt x="93943" y="52995"/>
                  <a:pt x="94036" y="52995"/>
                </a:cubicBezTo>
                <a:cubicBezTo>
                  <a:pt x="94051" y="52995"/>
                  <a:pt x="94066" y="52994"/>
                  <a:pt x="94082" y="52991"/>
                </a:cubicBezTo>
                <a:cubicBezTo>
                  <a:pt x="94195" y="52991"/>
                  <a:pt x="94263" y="53013"/>
                  <a:pt x="94353" y="53058"/>
                </a:cubicBezTo>
                <a:cubicBezTo>
                  <a:pt x="94403" y="53088"/>
                  <a:pt x="94431" y="53105"/>
                  <a:pt x="94454" y="53105"/>
                </a:cubicBezTo>
                <a:cubicBezTo>
                  <a:pt x="94484" y="53105"/>
                  <a:pt x="94506" y="53077"/>
                  <a:pt x="94557" y="53013"/>
                </a:cubicBezTo>
                <a:cubicBezTo>
                  <a:pt x="94580" y="52945"/>
                  <a:pt x="94648" y="52923"/>
                  <a:pt x="94693" y="52923"/>
                </a:cubicBezTo>
                <a:cubicBezTo>
                  <a:pt x="94710" y="52926"/>
                  <a:pt x="94726" y="52927"/>
                  <a:pt x="94739" y="52927"/>
                </a:cubicBezTo>
                <a:cubicBezTo>
                  <a:pt x="94830" y="52927"/>
                  <a:pt x="94835" y="52863"/>
                  <a:pt x="94874" y="52764"/>
                </a:cubicBezTo>
                <a:cubicBezTo>
                  <a:pt x="94919" y="52719"/>
                  <a:pt x="94942" y="52696"/>
                  <a:pt x="95010" y="52696"/>
                </a:cubicBezTo>
                <a:cubicBezTo>
                  <a:pt x="95213" y="52696"/>
                  <a:pt x="95281" y="52561"/>
                  <a:pt x="95395" y="52447"/>
                </a:cubicBezTo>
                <a:cubicBezTo>
                  <a:pt x="95485" y="52447"/>
                  <a:pt x="95553" y="52357"/>
                  <a:pt x="95598" y="52312"/>
                </a:cubicBezTo>
                <a:cubicBezTo>
                  <a:pt x="95666" y="52312"/>
                  <a:pt x="95689" y="52334"/>
                  <a:pt x="95734" y="52334"/>
                </a:cubicBezTo>
                <a:cubicBezTo>
                  <a:pt x="95779" y="52379"/>
                  <a:pt x="95734" y="52447"/>
                  <a:pt x="95802" y="52493"/>
                </a:cubicBezTo>
                <a:cubicBezTo>
                  <a:pt x="95825" y="52538"/>
                  <a:pt x="95892" y="52561"/>
                  <a:pt x="95915" y="52606"/>
                </a:cubicBezTo>
                <a:cubicBezTo>
                  <a:pt x="95933" y="52633"/>
                  <a:pt x="95951" y="52645"/>
                  <a:pt x="95967" y="52645"/>
                </a:cubicBezTo>
                <a:cubicBezTo>
                  <a:pt x="95993" y="52645"/>
                  <a:pt x="96015" y="52615"/>
                  <a:pt x="96028" y="52561"/>
                </a:cubicBezTo>
                <a:cubicBezTo>
                  <a:pt x="96028" y="52493"/>
                  <a:pt x="96051" y="52470"/>
                  <a:pt x="96051" y="52425"/>
                </a:cubicBezTo>
                <a:cubicBezTo>
                  <a:pt x="96164" y="52425"/>
                  <a:pt x="96164" y="52425"/>
                  <a:pt x="96141" y="52334"/>
                </a:cubicBezTo>
                <a:cubicBezTo>
                  <a:pt x="96158" y="52283"/>
                  <a:pt x="96175" y="52258"/>
                  <a:pt x="96211" y="52258"/>
                </a:cubicBezTo>
                <a:cubicBezTo>
                  <a:pt x="96223" y="52258"/>
                  <a:pt x="96238" y="52261"/>
                  <a:pt x="96255" y="52266"/>
                </a:cubicBezTo>
                <a:cubicBezTo>
                  <a:pt x="96273" y="52303"/>
                  <a:pt x="96322" y="52340"/>
                  <a:pt x="96364" y="52340"/>
                </a:cubicBezTo>
                <a:cubicBezTo>
                  <a:pt x="96373" y="52340"/>
                  <a:pt x="96382" y="52338"/>
                  <a:pt x="96390" y="52334"/>
                </a:cubicBezTo>
                <a:cubicBezTo>
                  <a:pt x="96481" y="52266"/>
                  <a:pt x="96594" y="52266"/>
                  <a:pt x="96685" y="52244"/>
                </a:cubicBezTo>
                <a:cubicBezTo>
                  <a:pt x="96715" y="52244"/>
                  <a:pt x="96745" y="52274"/>
                  <a:pt x="96775" y="52274"/>
                </a:cubicBezTo>
                <a:cubicBezTo>
                  <a:pt x="96790" y="52274"/>
                  <a:pt x="96805" y="52266"/>
                  <a:pt x="96820" y="52244"/>
                </a:cubicBezTo>
                <a:cubicBezTo>
                  <a:pt x="96843" y="52244"/>
                  <a:pt x="96843" y="52221"/>
                  <a:pt x="96866" y="52221"/>
                </a:cubicBezTo>
                <a:cubicBezTo>
                  <a:pt x="96900" y="52221"/>
                  <a:pt x="96928" y="52227"/>
                  <a:pt x="96956" y="52227"/>
                </a:cubicBezTo>
                <a:cubicBezTo>
                  <a:pt x="96984" y="52227"/>
                  <a:pt x="97013" y="52221"/>
                  <a:pt x="97047" y="52198"/>
                </a:cubicBezTo>
                <a:cubicBezTo>
                  <a:pt x="97112" y="52116"/>
                  <a:pt x="97202" y="52058"/>
                  <a:pt x="97298" y="52058"/>
                </a:cubicBezTo>
                <a:cubicBezTo>
                  <a:pt x="97334" y="52058"/>
                  <a:pt x="97371" y="52067"/>
                  <a:pt x="97409" y="52085"/>
                </a:cubicBezTo>
                <a:cubicBezTo>
                  <a:pt x="97431" y="52085"/>
                  <a:pt x="97499" y="52085"/>
                  <a:pt x="97522" y="52040"/>
                </a:cubicBezTo>
                <a:cubicBezTo>
                  <a:pt x="97535" y="52040"/>
                  <a:pt x="97563" y="52055"/>
                  <a:pt x="97588" y="52055"/>
                </a:cubicBezTo>
                <a:cubicBezTo>
                  <a:pt x="97607" y="52055"/>
                  <a:pt x="97625" y="52046"/>
                  <a:pt x="97635" y="52017"/>
                </a:cubicBezTo>
                <a:cubicBezTo>
                  <a:pt x="97663" y="52003"/>
                  <a:pt x="97691" y="51998"/>
                  <a:pt x="97719" y="51998"/>
                </a:cubicBezTo>
                <a:cubicBezTo>
                  <a:pt x="97780" y="51998"/>
                  <a:pt x="97837" y="52024"/>
                  <a:pt x="97884" y="52040"/>
                </a:cubicBezTo>
                <a:cubicBezTo>
                  <a:pt x="97900" y="52051"/>
                  <a:pt x="97915" y="52055"/>
                  <a:pt x="97930" y="52055"/>
                </a:cubicBezTo>
                <a:cubicBezTo>
                  <a:pt x="97975" y="52055"/>
                  <a:pt x="98014" y="52012"/>
                  <a:pt x="98065" y="51995"/>
                </a:cubicBezTo>
                <a:cubicBezTo>
                  <a:pt x="98119" y="51952"/>
                  <a:pt x="98172" y="51929"/>
                  <a:pt x="98225" y="51929"/>
                </a:cubicBezTo>
                <a:cubicBezTo>
                  <a:pt x="98285" y="51929"/>
                  <a:pt x="98345" y="51958"/>
                  <a:pt x="98405" y="52017"/>
                </a:cubicBezTo>
                <a:cubicBezTo>
                  <a:pt x="98450" y="52108"/>
                  <a:pt x="98540" y="52131"/>
                  <a:pt x="98631" y="52153"/>
                </a:cubicBezTo>
                <a:cubicBezTo>
                  <a:pt x="98721" y="52198"/>
                  <a:pt x="98789" y="52198"/>
                  <a:pt x="98880" y="52198"/>
                </a:cubicBezTo>
                <a:cubicBezTo>
                  <a:pt x="98970" y="52198"/>
                  <a:pt x="99016" y="52198"/>
                  <a:pt x="99106" y="52131"/>
                </a:cubicBezTo>
                <a:cubicBezTo>
                  <a:pt x="99151" y="52085"/>
                  <a:pt x="99242" y="52040"/>
                  <a:pt x="99333" y="52040"/>
                </a:cubicBezTo>
                <a:cubicBezTo>
                  <a:pt x="99373" y="52040"/>
                  <a:pt x="99417" y="52049"/>
                  <a:pt x="99459" y="52049"/>
                </a:cubicBezTo>
                <a:cubicBezTo>
                  <a:pt x="99510" y="52049"/>
                  <a:pt x="99556" y="52035"/>
                  <a:pt x="99581" y="51972"/>
                </a:cubicBezTo>
                <a:cubicBezTo>
                  <a:pt x="99581" y="51927"/>
                  <a:pt x="99604" y="51927"/>
                  <a:pt x="99649" y="51927"/>
                </a:cubicBezTo>
                <a:cubicBezTo>
                  <a:pt x="99717" y="51927"/>
                  <a:pt x="99808" y="51904"/>
                  <a:pt x="99876" y="51882"/>
                </a:cubicBezTo>
                <a:cubicBezTo>
                  <a:pt x="99894" y="51872"/>
                  <a:pt x="99921" y="51867"/>
                  <a:pt x="99947" y="51867"/>
                </a:cubicBezTo>
                <a:cubicBezTo>
                  <a:pt x="99984" y="51867"/>
                  <a:pt x="100021" y="51878"/>
                  <a:pt x="100034" y="51904"/>
                </a:cubicBezTo>
                <a:cubicBezTo>
                  <a:pt x="100094" y="51965"/>
                  <a:pt x="100165" y="51975"/>
                  <a:pt x="100239" y="51975"/>
                </a:cubicBezTo>
                <a:cubicBezTo>
                  <a:pt x="100276" y="51975"/>
                  <a:pt x="100313" y="51972"/>
                  <a:pt x="100351" y="51972"/>
                </a:cubicBezTo>
                <a:lnTo>
                  <a:pt x="100441" y="51972"/>
                </a:lnTo>
                <a:cubicBezTo>
                  <a:pt x="100577" y="52085"/>
                  <a:pt x="100781" y="52108"/>
                  <a:pt x="100894" y="52244"/>
                </a:cubicBezTo>
                <a:cubicBezTo>
                  <a:pt x="100917" y="52266"/>
                  <a:pt x="100939" y="52334"/>
                  <a:pt x="101007" y="52334"/>
                </a:cubicBezTo>
                <a:cubicBezTo>
                  <a:pt x="101053" y="52342"/>
                  <a:pt x="101098" y="52344"/>
                  <a:pt x="101144" y="52344"/>
                </a:cubicBezTo>
                <a:cubicBezTo>
                  <a:pt x="101236" y="52344"/>
                  <a:pt x="101332" y="52334"/>
                  <a:pt x="101437" y="52334"/>
                </a:cubicBezTo>
                <a:cubicBezTo>
                  <a:pt x="101483" y="52334"/>
                  <a:pt x="101550" y="52266"/>
                  <a:pt x="101596" y="52244"/>
                </a:cubicBezTo>
                <a:cubicBezTo>
                  <a:pt x="101618" y="52244"/>
                  <a:pt x="101664" y="52221"/>
                  <a:pt x="101686" y="52221"/>
                </a:cubicBezTo>
                <a:cubicBezTo>
                  <a:pt x="101799" y="52198"/>
                  <a:pt x="101913" y="52221"/>
                  <a:pt x="102003" y="52131"/>
                </a:cubicBezTo>
                <a:cubicBezTo>
                  <a:pt x="102071" y="52040"/>
                  <a:pt x="102229" y="52108"/>
                  <a:pt x="102297" y="52017"/>
                </a:cubicBezTo>
                <a:lnTo>
                  <a:pt x="102343" y="51995"/>
                </a:lnTo>
                <a:cubicBezTo>
                  <a:pt x="102524" y="51995"/>
                  <a:pt x="102705" y="51904"/>
                  <a:pt x="102863" y="51859"/>
                </a:cubicBezTo>
                <a:cubicBezTo>
                  <a:pt x="102976" y="51791"/>
                  <a:pt x="103022" y="51768"/>
                  <a:pt x="102976" y="51633"/>
                </a:cubicBezTo>
                <a:cubicBezTo>
                  <a:pt x="102954" y="51474"/>
                  <a:pt x="102976" y="51338"/>
                  <a:pt x="103044" y="51203"/>
                </a:cubicBezTo>
                <a:cubicBezTo>
                  <a:pt x="103060" y="51106"/>
                  <a:pt x="103065" y="51078"/>
                  <a:pt x="103131" y="51078"/>
                </a:cubicBezTo>
                <a:cubicBezTo>
                  <a:pt x="103158" y="51078"/>
                  <a:pt x="103195" y="51083"/>
                  <a:pt x="103248" y="51089"/>
                </a:cubicBezTo>
                <a:cubicBezTo>
                  <a:pt x="103270" y="51093"/>
                  <a:pt x="103291" y="51095"/>
                  <a:pt x="103308" y="51095"/>
                </a:cubicBezTo>
                <a:cubicBezTo>
                  <a:pt x="103396" y="51095"/>
                  <a:pt x="103421" y="51048"/>
                  <a:pt x="103384" y="50954"/>
                </a:cubicBezTo>
                <a:cubicBezTo>
                  <a:pt x="103316" y="50795"/>
                  <a:pt x="103384" y="50750"/>
                  <a:pt x="103497" y="50682"/>
                </a:cubicBezTo>
                <a:cubicBezTo>
                  <a:pt x="103519" y="50659"/>
                  <a:pt x="103542" y="50637"/>
                  <a:pt x="103519" y="50569"/>
                </a:cubicBezTo>
                <a:cubicBezTo>
                  <a:pt x="103474" y="50501"/>
                  <a:pt x="103497" y="50433"/>
                  <a:pt x="103610" y="50411"/>
                </a:cubicBezTo>
                <a:cubicBezTo>
                  <a:pt x="103746" y="50343"/>
                  <a:pt x="103746" y="50320"/>
                  <a:pt x="103700" y="50184"/>
                </a:cubicBezTo>
                <a:cubicBezTo>
                  <a:pt x="103610" y="49980"/>
                  <a:pt x="103700" y="49822"/>
                  <a:pt x="103746" y="49641"/>
                </a:cubicBezTo>
                <a:cubicBezTo>
                  <a:pt x="103760" y="49612"/>
                  <a:pt x="103792" y="49584"/>
                  <a:pt x="103826" y="49584"/>
                </a:cubicBezTo>
                <a:cubicBezTo>
                  <a:pt x="103845" y="49584"/>
                  <a:pt x="103865" y="49593"/>
                  <a:pt x="103882" y="49618"/>
                </a:cubicBezTo>
                <a:cubicBezTo>
                  <a:pt x="103904" y="49630"/>
                  <a:pt x="103927" y="49635"/>
                  <a:pt x="103947" y="49635"/>
                </a:cubicBezTo>
                <a:cubicBezTo>
                  <a:pt x="103966" y="49635"/>
                  <a:pt x="103983" y="49630"/>
                  <a:pt x="103995" y="49618"/>
                </a:cubicBezTo>
                <a:cubicBezTo>
                  <a:pt x="104040" y="49528"/>
                  <a:pt x="104085" y="49483"/>
                  <a:pt x="104040" y="49369"/>
                </a:cubicBezTo>
                <a:cubicBezTo>
                  <a:pt x="103995" y="49211"/>
                  <a:pt x="103949" y="49075"/>
                  <a:pt x="104063" y="48939"/>
                </a:cubicBezTo>
                <a:cubicBezTo>
                  <a:pt x="104085" y="48917"/>
                  <a:pt x="104085" y="48849"/>
                  <a:pt x="104085" y="48826"/>
                </a:cubicBezTo>
                <a:cubicBezTo>
                  <a:pt x="104108" y="48713"/>
                  <a:pt x="104108" y="48713"/>
                  <a:pt x="104221" y="48713"/>
                </a:cubicBezTo>
                <a:cubicBezTo>
                  <a:pt x="104266" y="48713"/>
                  <a:pt x="104289" y="48736"/>
                  <a:pt x="104312" y="48736"/>
                </a:cubicBezTo>
                <a:cubicBezTo>
                  <a:pt x="104334" y="48690"/>
                  <a:pt x="104334" y="48623"/>
                  <a:pt x="104379" y="48532"/>
                </a:cubicBezTo>
                <a:cubicBezTo>
                  <a:pt x="104515" y="48057"/>
                  <a:pt x="104628" y="47559"/>
                  <a:pt x="104764" y="47061"/>
                </a:cubicBezTo>
                <a:cubicBezTo>
                  <a:pt x="104821" y="47129"/>
                  <a:pt x="104843" y="47151"/>
                  <a:pt x="104849" y="47151"/>
                </a:cubicBezTo>
                <a:cubicBezTo>
                  <a:pt x="104855" y="47151"/>
                  <a:pt x="104843" y="47129"/>
                  <a:pt x="104832" y="47106"/>
                </a:cubicBezTo>
                <a:cubicBezTo>
                  <a:pt x="104764" y="46993"/>
                  <a:pt x="104764" y="46857"/>
                  <a:pt x="104787" y="46699"/>
                </a:cubicBezTo>
                <a:cubicBezTo>
                  <a:pt x="104832" y="46586"/>
                  <a:pt x="104900" y="46563"/>
                  <a:pt x="104990" y="46518"/>
                </a:cubicBezTo>
                <a:cubicBezTo>
                  <a:pt x="105036" y="46473"/>
                  <a:pt x="105081" y="46427"/>
                  <a:pt x="105036" y="46359"/>
                </a:cubicBezTo>
                <a:cubicBezTo>
                  <a:pt x="105013" y="46314"/>
                  <a:pt x="105013" y="46291"/>
                  <a:pt x="104990" y="46224"/>
                </a:cubicBezTo>
                <a:cubicBezTo>
                  <a:pt x="104968" y="46156"/>
                  <a:pt x="104945" y="46110"/>
                  <a:pt x="104990" y="46020"/>
                </a:cubicBezTo>
                <a:cubicBezTo>
                  <a:pt x="105013" y="45997"/>
                  <a:pt x="104990" y="45952"/>
                  <a:pt x="104968" y="45907"/>
                </a:cubicBezTo>
                <a:cubicBezTo>
                  <a:pt x="104900" y="45861"/>
                  <a:pt x="104809" y="45839"/>
                  <a:pt x="104742" y="45794"/>
                </a:cubicBezTo>
                <a:cubicBezTo>
                  <a:pt x="104651" y="45771"/>
                  <a:pt x="104628" y="45658"/>
                  <a:pt x="104651" y="45567"/>
                </a:cubicBezTo>
                <a:cubicBezTo>
                  <a:pt x="104651" y="45545"/>
                  <a:pt x="104674" y="45545"/>
                  <a:pt x="104696" y="45522"/>
                </a:cubicBezTo>
                <a:cubicBezTo>
                  <a:pt x="104809" y="45409"/>
                  <a:pt x="104809" y="45386"/>
                  <a:pt x="104696" y="45273"/>
                </a:cubicBezTo>
                <a:cubicBezTo>
                  <a:pt x="104651" y="45205"/>
                  <a:pt x="104628" y="45115"/>
                  <a:pt x="104538" y="45069"/>
                </a:cubicBezTo>
                <a:cubicBezTo>
                  <a:pt x="104470" y="45001"/>
                  <a:pt x="104470" y="44956"/>
                  <a:pt x="104538" y="44888"/>
                </a:cubicBezTo>
                <a:cubicBezTo>
                  <a:pt x="104628" y="44843"/>
                  <a:pt x="104674" y="44752"/>
                  <a:pt x="104742" y="44662"/>
                </a:cubicBezTo>
                <a:cubicBezTo>
                  <a:pt x="104787" y="44549"/>
                  <a:pt x="104787" y="44526"/>
                  <a:pt x="104696" y="44458"/>
                </a:cubicBezTo>
                <a:cubicBezTo>
                  <a:pt x="104583" y="44390"/>
                  <a:pt x="104470" y="44322"/>
                  <a:pt x="104334" y="44300"/>
                </a:cubicBezTo>
                <a:cubicBezTo>
                  <a:pt x="104244" y="44300"/>
                  <a:pt x="104176" y="44277"/>
                  <a:pt x="104108" y="44232"/>
                </a:cubicBezTo>
                <a:cubicBezTo>
                  <a:pt x="104063" y="44187"/>
                  <a:pt x="104017" y="44119"/>
                  <a:pt x="104017" y="44051"/>
                </a:cubicBezTo>
                <a:cubicBezTo>
                  <a:pt x="103995" y="43938"/>
                  <a:pt x="103972" y="43870"/>
                  <a:pt x="103859" y="43870"/>
                </a:cubicBezTo>
                <a:cubicBezTo>
                  <a:pt x="103723" y="43870"/>
                  <a:pt x="103633" y="43757"/>
                  <a:pt x="103565" y="43666"/>
                </a:cubicBezTo>
                <a:cubicBezTo>
                  <a:pt x="103542" y="43644"/>
                  <a:pt x="103519" y="43598"/>
                  <a:pt x="103497" y="43553"/>
                </a:cubicBezTo>
                <a:cubicBezTo>
                  <a:pt x="103542" y="43553"/>
                  <a:pt x="103565" y="43530"/>
                  <a:pt x="103610" y="43530"/>
                </a:cubicBezTo>
                <a:cubicBezTo>
                  <a:pt x="103678" y="43508"/>
                  <a:pt x="103723" y="43417"/>
                  <a:pt x="103655" y="43372"/>
                </a:cubicBezTo>
                <a:cubicBezTo>
                  <a:pt x="103610" y="43304"/>
                  <a:pt x="103542" y="43281"/>
                  <a:pt x="103497" y="43259"/>
                </a:cubicBezTo>
                <a:cubicBezTo>
                  <a:pt x="103452" y="43259"/>
                  <a:pt x="103429" y="43214"/>
                  <a:pt x="103452" y="43191"/>
                </a:cubicBezTo>
                <a:cubicBezTo>
                  <a:pt x="103452" y="43168"/>
                  <a:pt x="103497" y="43146"/>
                  <a:pt x="103519" y="43146"/>
                </a:cubicBezTo>
                <a:cubicBezTo>
                  <a:pt x="103553" y="43112"/>
                  <a:pt x="103610" y="43091"/>
                  <a:pt x="103665" y="43091"/>
                </a:cubicBezTo>
                <a:cubicBezTo>
                  <a:pt x="103685" y="43091"/>
                  <a:pt x="103705" y="43094"/>
                  <a:pt x="103723" y="43100"/>
                </a:cubicBezTo>
                <a:cubicBezTo>
                  <a:pt x="103768" y="43100"/>
                  <a:pt x="103836" y="43078"/>
                  <a:pt x="103836" y="43032"/>
                </a:cubicBezTo>
                <a:cubicBezTo>
                  <a:pt x="103882" y="42829"/>
                  <a:pt x="103882" y="42648"/>
                  <a:pt x="103746" y="42489"/>
                </a:cubicBezTo>
                <a:cubicBezTo>
                  <a:pt x="103678" y="42421"/>
                  <a:pt x="103633" y="42376"/>
                  <a:pt x="103565" y="42286"/>
                </a:cubicBezTo>
                <a:cubicBezTo>
                  <a:pt x="103542" y="42195"/>
                  <a:pt x="103542" y="42172"/>
                  <a:pt x="103610" y="42127"/>
                </a:cubicBezTo>
                <a:cubicBezTo>
                  <a:pt x="103746" y="42037"/>
                  <a:pt x="103723" y="42037"/>
                  <a:pt x="103655" y="41901"/>
                </a:cubicBezTo>
                <a:cubicBezTo>
                  <a:pt x="103633" y="41833"/>
                  <a:pt x="103610" y="41742"/>
                  <a:pt x="103497" y="41720"/>
                </a:cubicBezTo>
                <a:cubicBezTo>
                  <a:pt x="103316" y="41675"/>
                  <a:pt x="103180" y="41561"/>
                  <a:pt x="103112" y="41380"/>
                </a:cubicBezTo>
                <a:cubicBezTo>
                  <a:pt x="103089" y="41290"/>
                  <a:pt x="103044" y="41245"/>
                  <a:pt x="102954" y="41245"/>
                </a:cubicBezTo>
                <a:cubicBezTo>
                  <a:pt x="102818" y="41222"/>
                  <a:pt x="102727" y="41154"/>
                  <a:pt x="102705" y="41018"/>
                </a:cubicBezTo>
                <a:cubicBezTo>
                  <a:pt x="102727" y="40837"/>
                  <a:pt x="102659" y="40701"/>
                  <a:pt x="102637" y="40566"/>
                </a:cubicBezTo>
                <a:cubicBezTo>
                  <a:pt x="102637" y="40543"/>
                  <a:pt x="102614" y="40475"/>
                  <a:pt x="102592" y="40452"/>
                </a:cubicBezTo>
                <a:cubicBezTo>
                  <a:pt x="102433" y="40385"/>
                  <a:pt x="102478" y="40271"/>
                  <a:pt x="102501" y="40158"/>
                </a:cubicBezTo>
                <a:cubicBezTo>
                  <a:pt x="102524" y="40136"/>
                  <a:pt x="102524" y="40136"/>
                  <a:pt x="102546" y="40136"/>
                </a:cubicBezTo>
                <a:cubicBezTo>
                  <a:pt x="102574" y="40145"/>
                  <a:pt x="102595" y="40150"/>
                  <a:pt x="102611" y="40150"/>
                </a:cubicBezTo>
                <a:cubicBezTo>
                  <a:pt x="102633" y="40150"/>
                  <a:pt x="102646" y="40139"/>
                  <a:pt x="102659" y="40113"/>
                </a:cubicBezTo>
                <a:cubicBezTo>
                  <a:pt x="102705" y="40045"/>
                  <a:pt x="102637" y="40022"/>
                  <a:pt x="102614" y="40000"/>
                </a:cubicBezTo>
                <a:cubicBezTo>
                  <a:pt x="102592" y="39977"/>
                  <a:pt x="102546" y="39977"/>
                  <a:pt x="102546" y="39977"/>
                </a:cubicBezTo>
                <a:cubicBezTo>
                  <a:pt x="102478" y="39977"/>
                  <a:pt x="102433" y="39932"/>
                  <a:pt x="102410" y="39864"/>
                </a:cubicBezTo>
                <a:cubicBezTo>
                  <a:pt x="102410" y="39796"/>
                  <a:pt x="102365" y="39773"/>
                  <a:pt x="102320" y="39751"/>
                </a:cubicBezTo>
                <a:cubicBezTo>
                  <a:pt x="102252" y="39592"/>
                  <a:pt x="102071" y="39524"/>
                  <a:pt x="102048" y="39321"/>
                </a:cubicBezTo>
                <a:cubicBezTo>
                  <a:pt x="102048" y="39298"/>
                  <a:pt x="102026" y="39230"/>
                  <a:pt x="101980" y="39230"/>
                </a:cubicBezTo>
                <a:cubicBezTo>
                  <a:pt x="101822" y="39140"/>
                  <a:pt x="101618" y="39117"/>
                  <a:pt x="101483" y="39004"/>
                </a:cubicBezTo>
                <a:lnTo>
                  <a:pt x="101460" y="39004"/>
                </a:lnTo>
                <a:cubicBezTo>
                  <a:pt x="101430" y="39010"/>
                  <a:pt x="101396" y="39013"/>
                  <a:pt x="101362" y="39013"/>
                </a:cubicBezTo>
                <a:cubicBezTo>
                  <a:pt x="101268" y="39013"/>
                  <a:pt x="101170" y="38992"/>
                  <a:pt x="101120" y="38959"/>
                </a:cubicBezTo>
                <a:cubicBezTo>
                  <a:pt x="101088" y="38945"/>
                  <a:pt x="101060" y="38940"/>
                  <a:pt x="101034" y="38940"/>
                </a:cubicBezTo>
                <a:cubicBezTo>
                  <a:pt x="100942" y="38940"/>
                  <a:pt x="100884" y="39007"/>
                  <a:pt x="100807" y="39007"/>
                </a:cubicBezTo>
                <a:cubicBezTo>
                  <a:pt x="100798" y="39007"/>
                  <a:pt x="100790" y="39006"/>
                  <a:pt x="100781" y="39004"/>
                </a:cubicBezTo>
                <a:lnTo>
                  <a:pt x="100736" y="39004"/>
                </a:lnTo>
                <a:cubicBezTo>
                  <a:pt x="100600" y="38981"/>
                  <a:pt x="100464" y="38913"/>
                  <a:pt x="100328" y="38891"/>
                </a:cubicBezTo>
                <a:cubicBezTo>
                  <a:pt x="100283" y="38891"/>
                  <a:pt x="100258" y="38881"/>
                  <a:pt x="100226" y="38881"/>
                </a:cubicBezTo>
                <a:cubicBezTo>
                  <a:pt x="100210" y="38881"/>
                  <a:pt x="100193" y="38883"/>
                  <a:pt x="100170" y="38891"/>
                </a:cubicBezTo>
                <a:cubicBezTo>
                  <a:pt x="100125" y="38868"/>
                  <a:pt x="100057" y="38846"/>
                  <a:pt x="100057" y="38755"/>
                </a:cubicBezTo>
                <a:cubicBezTo>
                  <a:pt x="100034" y="38732"/>
                  <a:pt x="100034" y="38687"/>
                  <a:pt x="100011" y="38664"/>
                </a:cubicBezTo>
                <a:cubicBezTo>
                  <a:pt x="99944" y="38619"/>
                  <a:pt x="99944" y="38551"/>
                  <a:pt x="100034" y="38506"/>
                </a:cubicBezTo>
                <a:cubicBezTo>
                  <a:pt x="100102" y="38461"/>
                  <a:pt x="100125" y="38393"/>
                  <a:pt x="100125" y="38325"/>
                </a:cubicBezTo>
                <a:cubicBezTo>
                  <a:pt x="100147" y="38280"/>
                  <a:pt x="100125" y="38212"/>
                  <a:pt x="100057" y="38189"/>
                </a:cubicBezTo>
                <a:cubicBezTo>
                  <a:pt x="99876" y="38167"/>
                  <a:pt x="99763" y="38053"/>
                  <a:pt x="99695" y="37850"/>
                </a:cubicBezTo>
                <a:cubicBezTo>
                  <a:pt x="99695" y="37827"/>
                  <a:pt x="99649" y="37782"/>
                  <a:pt x="99649" y="37737"/>
                </a:cubicBezTo>
                <a:cubicBezTo>
                  <a:pt x="99604" y="37646"/>
                  <a:pt x="99559" y="37646"/>
                  <a:pt x="99491" y="37623"/>
                </a:cubicBezTo>
                <a:cubicBezTo>
                  <a:pt x="99484" y="37620"/>
                  <a:pt x="99477" y="37619"/>
                  <a:pt x="99470" y="37619"/>
                </a:cubicBezTo>
                <a:cubicBezTo>
                  <a:pt x="99434" y="37619"/>
                  <a:pt x="99392" y="37651"/>
                  <a:pt x="99368" y="37651"/>
                </a:cubicBezTo>
                <a:cubicBezTo>
                  <a:pt x="99363" y="37651"/>
                  <a:pt x="99358" y="37649"/>
                  <a:pt x="99355" y="37646"/>
                </a:cubicBezTo>
                <a:cubicBezTo>
                  <a:pt x="99310" y="37601"/>
                  <a:pt x="99310" y="37533"/>
                  <a:pt x="99242" y="37488"/>
                </a:cubicBezTo>
                <a:cubicBezTo>
                  <a:pt x="99219" y="37420"/>
                  <a:pt x="99197" y="37397"/>
                  <a:pt x="99151" y="37329"/>
                </a:cubicBezTo>
                <a:cubicBezTo>
                  <a:pt x="99135" y="37296"/>
                  <a:pt x="99118" y="37275"/>
                  <a:pt x="99084" y="37275"/>
                </a:cubicBezTo>
                <a:cubicBezTo>
                  <a:pt x="99071" y="37275"/>
                  <a:pt x="99056" y="37278"/>
                  <a:pt x="99038" y="37284"/>
                </a:cubicBezTo>
                <a:cubicBezTo>
                  <a:pt x="98902" y="37284"/>
                  <a:pt x="98789" y="37261"/>
                  <a:pt x="98699" y="37148"/>
                </a:cubicBezTo>
                <a:cubicBezTo>
                  <a:pt x="98666" y="37099"/>
                  <a:pt x="98622" y="37062"/>
                  <a:pt x="98574" y="37062"/>
                </a:cubicBezTo>
                <a:cubicBezTo>
                  <a:pt x="98556" y="37062"/>
                  <a:pt x="98537" y="37068"/>
                  <a:pt x="98518" y="37080"/>
                </a:cubicBezTo>
                <a:cubicBezTo>
                  <a:pt x="98504" y="37087"/>
                  <a:pt x="98491" y="37090"/>
                  <a:pt x="98479" y="37090"/>
                </a:cubicBezTo>
                <a:cubicBezTo>
                  <a:pt x="98450" y="37090"/>
                  <a:pt x="98427" y="37074"/>
                  <a:pt x="98427" y="37058"/>
                </a:cubicBezTo>
                <a:cubicBezTo>
                  <a:pt x="98427" y="37035"/>
                  <a:pt x="98405" y="36990"/>
                  <a:pt x="98337" y="36990"/>
                </a:cubicBezTo>
                <a:cubicBezTo>
                  <a:pt x="98314" y="37001"/>
                  <a:pt x="98294" y="37005"/>
                  <a:pt x="98276" y="37005"/>
                </a:cubicBezTo>
                <a:cubicBezTo>
                  <a:pt x="98222" y="37005"/>
                  <a:pt x="98184" y="36967"/>
                  <a:pt x="98133" y="36967"/>
                </a:cubicBezTo>
                <a:cubicBezTo>
                  <a:pt x="98065" y="36967"/>
                  <a:pt x="97997" y="36967"/>
                  <a:pt x="97975" y="36877"/>
                </a:cubicBezTo>
                <a:cubicBezTo>
                  <a:pt x="97952" y="36831"/>
                  <a:pt x="97884" y="36809"/>
                  <a:pt x="97839" y="36809"/>
                </a:cubicBezTo>
                <a:cubicBezTo>
                  <a:pt x="97824" y="36812"/>
                  <a:pt x="97810" y="36813"/>
                  <a:pt x="97796" y="36813"/>
                </a:cubicBezTo>
                <a:cubicBezTo>
                  <a:pt x="97703" y="36813"/>
                  <a:pt x="97626" y="36749"/>
                  <a:pt x="97567" y="36650"/>
                </a:cubicBezTo>
                <a:cubicBezTo>
                  <a:pt x="97567" y="36628"/>
                  <a:pt x="97545" y="36605"/>
                  <a:pt x="97522" y="36605"/>
                </a:cubicBezTo>
                <a:cubicBezTo>
                  <a:pt x="97475" y="36589"/>
                  <a:pt x="97439" y="36563"/>
                  <a:pt x="97391" y="36563"/>
                </a:cubicBezTo>
                <a:cubicBezTo>
                  <a:pt x="97370" y="36563"/>
                  <a:pt x="97346" y="36568"/>
                  <a:pt x="97318" y="36582"/>
                </a:cubicBezTo>
                <a:cubicBezTo>
                  <a:pt x="97311" y="36584"/>
                  <a:pt x="97305" y="36585"/>
                  <a:pt x="97299" y="36585"/>
                </a:cubicBezTo>
                <a:cubicBezTo>
                  <a:pt x="97233" y="36585"/>
                  <a:pt x="97224" y="36489"/>
                  <a:pt x="97174" y="36489"/>
                </a:cubicBezTo>
                <a:cubicBezTo>
                  <a:pt x="97170" y="36489"/>
                  <a:pt x="97165" y="36490"/>
                  <a:pt x="97160" y="36492"/>
                </a:cubicBezTo>
                <a:cubicBezTo>
                  <a:pt x="97141" y="36497"/>
                  <a:pt x="97122" y="36498"/>
                  <a:pt x="97102" y="36498"/>
                </a:cubicBezTo>
                <a:cubicBezTo>
                  <a:pt x="97050" y="36498"/>
                  <a:pt x="96998" y="36485"/>
                  <a:pt x="96946" y="36485"/>
                </a:cubicBezTo>
                <a:cubicBezTo>
                  <a:pt x="96927" y="36485"/>
                  <a:pt x="96907" y="36487"/>
                  <a:pt x="96888" y="36492"/>
                </a:cubicBezTo>
                <a:cubicBezTo>
                  <a:pt x="96866" y="36469"/>
                  <a:pt x="96843" y="36469"/>
                  <a:pt x="96820" y="36424"/>
                </a:cubicBezTo>
                <a:cubicBezTo>
                  <a:pt x="96730" y="36311"/>
                  <a:pt x="96617" y="36288"/>
                  <a:pt x="96481" y="36288"/>
                </a:cubicBezTo>
                <a:lnTo>
                  <a:pt x="96390" y="36288"/>
                </a:lnTo>
                <a:cubicBezTo>
                  <a:pt x="96321" y="36219"/>
                  <a:pt x="96278" y="36189"/>
                  <a:pt x="96191" y="36189"/>
                </a:cubicBezTo>
                <a:cubicBezTo>
                  <a:pt x="96165" y="36189"/>
                  <a:pt x="96134" y="36192"/>
                  <a:pt x="96096" y="36198"/>
                </a:cubicBezTo>
                <a:cubicBezTo>
                  <a:pt x="96074" y="36198"/>
                  <a:pt x="96051" y="36175"/>
                  <a:pt x="96028" y="36175"/>
                </a:cubicBezTo>
                <a:cubicBezTo>
                  <a:pt x="95960" y="36130"/>
                  <a:pt x="95915" y="36084"/>
                  <a:pt x="95847" y="36039"/>
                </a:cubicBezTo>
                <a:cubicBezTo>
                  <a:pt x="95835" y="35991"/>
                  <a:pt x="95810" y="35968"/>
                  <a:pt x="95782" y="35968"/>
                </a:cubicBezTo>
                <a:cubicBezTo>
                  <a:pt x="95758" y="35968"/>
                  <a:pt x="95732" y="35985"/>
                  <a:pt x="95711" y="36017"/>
                </a:cubicBezTo>
                <a:lnTo>
                  <a:pt x="95643" y="36017"/>
                </a:lnTo>
                <a:cubicBezTo>
                  <a:pt x="95613" y="36017"/>
                  <a:pt x="95573" y="36027"/>
                  <a:pt x="95543" y="36027"/>
                </a:cubicBezTo>
                <a:cubicBezTo>
                  <a:pt x="95528" y="36027"/>
                  <a:pt x="95515" y="36024"/>
                  <a:pt x="95508" y="36017"/>
                </a:cubicBezTo>
                <a:cubicBezTo>
                  <a:pt x="95485" y="35926"/>
                  <a:pt x="95395" y="35926"/>
                  <a:pt x="95349" y="35926"/>
                </a:cubicBezTo>
                <a:cubicBezTo>
                  <a:pt x="95266" y="35926"/>
                  <a:pt x="95279" y="35810"/>
                  <a:pt x="95210" y="35810"/>
                </a:cubicBezTo>
                <a:cubicBezTo>
                  <a:pt x="95204" y="35810"/>
                  <a:pt x="95198" y="35811"/>
                  <a:pt x="95191" y="35813"/>
                </a:cubicBezTo>
                <a:lnTo>
                  <a:pt x="95146" y="35813"/>
                </a:lnTo>
                <a:cubicBezTo>
                  <a:pt x="95100" y="35813"/>
                  <a:pt x="95065" y="35783"/>
                  <a:pt x="95040" y="35783"/>
                </a:cubicBezTo>
                <a:cubicBezTo>
                  <a:pt x="95027" y="35783"/>
                  <a:pt x="95017" y="35790"/>
                  <a:pt x="95010" y="35813"/>
                </a:cubicBezTo>
                <a:cubicBezTo>
                  <a:pt x="94942" y="35813"/>
                  <a:pt x="94897" y="35745"/>
                  <a:pt x="94829" y="35722"/>
                </a:cubicBezTo>
                <a:cubicBezTo>
                  <a:pt x="94806" y="35722"/>
                  <a:pt x="94783" y="35700"/>
                  <a:pt x="94738" y="35700"/>
                </a:cubicBezTo>
                <a:cubicBezTo>
                  <a:pt x="94716" y="35700"/>
                  <a:pt x="94693" y="35677"/>
                  <a:pt x="94670" y="35677"/>
                </a:cubicBezTo>
                <a:cubicBezTo>
                  <a:pt x="94625" y="35609"/>
                  <a:pt x="94580" y="35609"/>
                  <a:pt x="94557" y="35587"/>
                </a:cubicBezTo>
                <a:cubicBezTo>
                  <a:pt x="94512" y="35526"/>
                  <a:pt x="94457" y="35496"/>
                  <a:pt x="94405" y="35496"/>
                </a:cubicBezTo>
                <a:cubicBezTo>
                  <a:pt x="94379" y="35496"/>
                  <a:pt x="94353" y="35504"/>
                  <a:pt x="94331" y="35519"/>
                </a:cubicBezTo>
                <a:cubicBezTo>
                  <a:pt x="94286" y="35519"/>
                  <a:pt x="94263" y="35496"/>
                  <a:pt x="94263" y="35451"/>
                </a:cubicBezTo>
                <a:cubicBezTo>
                  <a:pt x="94245" y="35325"/>
                  <a:pt x="94227" y="35285"/>
                  <a:pt x="94164" y="35285"/>
                </a:cubicBezTo>
                <a:cubicBezTo>
                  <a:pt x="94148" y="35285"/>
                  <a:pt x="94128" y="35288"/>
                  <a:pt x="94105" y="35292"/>
                </a:cubicBezTo>
                <a:cubicBezTo>
                  <a:pt x="94086" y="35292"/>
                  <a:pt x="94068" y="35289"/>
                  <a:pt x="94052" y="35289"/>
                </a:cubicBezTo>
                <a:cubicBezTo>
                  <a:pt x="94027" y="35289"/>
                  <a:pt x="94005" y="35297"/>
                  <a:pt x="93991" y="35338"/>
                </a:cubicBezTo>
                <a:lnTo>
                  <a:pt x="93878" y="35338"/>
                </a:lnTo>
                <a:cubicBezTo>
                  <a:pt x="93810" y="35338"/>
                  <a:pt x="93810" y="35338"/>
                  <a:pt x="93788" y="35270"/>
                </a:cubicBezTo>
                <a:cubicBezTo>
                  <a:pt x="93774" y="35243"/>
                  <a:pt x="93753" y="35232"/>
                  <a:pt x="93734" y="35232"/>
                </a:cubicBezTo>
                <a:cubicBezTo>
                  <a:pt x="93720" y="35232"/>
                  <a:pt x="93707" y="35238"/>
                  <a:pt x="93697" y="35247"/>
                </a:cubicBezTo>
                <a:lnTo>
                  <a:pt x="93652" y="35247"/>
                </a:lnTo>
                <a:cubicBezTo>
                  <a:pt x="93607" y="35247"/>
                  <a:pt x="93584" y="35224"/>
                  <a:pt x="93561" y="35224"/>
                </a:cubicBezTo>
                <a:cubicBezTo>
                  <a:pt x="93584" y="35111"/>
                  <a:pt x="93493" y="35043"/>
                  <a:pt x="93426" y="34998"/>
                </a:cubicBezTo>
                <a:lnTo>
                  <a:pt x="93426" y="34930"/>
                </a:lnTo>
                <a:cubicBezTo>
                  <a:pt x="93471" y="34908"/>
                  <a:pt x="93471" y="34885"/>
                  <a:pt x="93448" y="34840"/>
                </a:cubicBezTo>
                <a:cubicBezTo>
                  <a:pt x="93358" y="34840"/>
                  <a:pt x="93312" y="34930"/>
                  <a:pt x="93222" y="34953"/>
                </a:cubicBezTo>
                <a:cubicBezTo>
                  <a:pt x="93175" y="34981"/>
                  <a:pt x="93148" y="34997"/>
                  <a:pt x="93127" y="34997"/>
                </a:cubicBezTo>
                <a:cubicBezTo>
                  <a:pt x="93097" y="34997"/>
                  <a:pt x="93081" y="34964"/>
                  <a:pt x="93041" y="34885"/>
                </a:cubicBezTo>
                <a:cubicBezTo>
                  <a:pt x="92987" y="34885"/>
                  <a:pt x="92976" y="34769"/>
                  <a:pt x="92916" y="34769"/>
                </a:cubicBezTo>
                <a:cubicBezTo>
                  <a:pt x="92901" y="34769"/>
                  <a:pt x="92882" y="34776"/>
                  <a:pt x="92860" y="34794"/>
                </a:cubicBezTo>
                <a:cubicBezTo>
                  <a:pt x="92815" y="34681"/>
                  <a:pt x="92701" y="34727"/>
                  <a:pt x="92656" y="34704"/>
                </a:cubicBezTo>
                <a:cubicBezTo>
                  <a:pt x="92588" y="34681"/>
                  <a:pt x="92566" y="34681"/>
                  <a:pt x="92588" y="34591"/>
                </a:cubicBezTo>
                <a:cubicBezTo>
                  <a:pt x="92588" y="34568"/>
                  <a:pt x="92633" y="34568"/>
                  <a:pt x="92588" y="34500"/>
                </a:cubicBezTo>
                <a:cubicBezTo>
                  <a:pt x="92543" y="34545"/>
                  <a:pt x="92452" y="34591"/>
                  <a:pt x="92407" y="34613"/>
                </a:cubicBezTo>
                <a:cubicBezTo>
                  <a:pt x="92374" y="34646"/>
                  <a:pt x="92341" y="34667"/>
                  <a:pt x="92317" y="34667"/>
                </a:cubicBezTo>
                <a:cubicBezTo>
                  <a:pt x="92308" y="34667"/>
                  <a:pt x="92300" y="34665"/>
                  <a:pt x="92294" y="34659"/>
                </a:cubicBezTo>
                <a:cubicBezTo>
                  <a:pt x="92258" y="34622"/>
                  <a:pt x="92222" y="34608"/>
                  <a:pt x="92185" y="34608"/>
                </a:cubicBezTo>
                <a:cubicBezTo>
                  <a:pt x="92131" y="34608"/>
                  <a:pt x="92077" y="34641"/>
                  <a:pt x="92022" y="34681"/>
                </a:cubicBezTo>
                <a:cubicBezTo>
                  <a:pt x="92000" y="34704"/>
                  <a:pt x="91977" y="34704"/>
                  <a:pt x="91954" y="34704"/>
                </a:cubicBezTo>
                <a:cubicBezTo>
                  <a:pt x="91937" y="34705"/>
                  <a:pt x="91920" y="34706"/>
                  <a:pt x="91903" y="34706"/>
                </a:cubicBezTo>
                <a:cubicBezTo>
                  <a:pt x="91655" y="34706"/>
                  <a:pt x="91452" y="34552"/>
                  <a:pt x="91389" y="34319"/>
                </a:cubicBezTo>
                <a:cubicBezTo>
                  <a:pt x="91285" y="34371"/>
                  <a:pt x="91221" y="34393"/>
                  <a:pt x="91174" y="34393"/>
                </a:cubicBezTo>
                <a:cubicBezTo>
                  <a:pt x="91097" y="34393"/>
                  <a:pt x="91065" y="34335"/>
                  <a:pt x="90981" y="34251"/>
                </a:cubicBezTo>
                <a:cubicBezTo>
                  <a:pt x="90981" y="34115"/>
                  <a:pt x="90846" y="34161"/>
                  <a:pt x="90778" y="34115"/>
                </a:cubicBezTo>
                <a:cubicBezTo>
                  <a:pt x="90746" y="34073"/>
                  <a:pt x="90710" y="34056"/>
                  <a:pt x="90671" y="34056"/>
                </a:cubicBezTo>
                <a:cubicBezTo>
                  <a:pt x="90626" y="34056"/>
                  <a:pt x="90577" y="34079"/>
                  <a:pt x="90529" y="34115"/>
                </a:cubicBezTo>
                <a:cubicBezTo>
                  <a:pt x="90514" y="34131"/>
                  <a:pt x="90496" y="34138"/>
                  <a:pt x="90478" y="34138"/>
                </a:cubicBezTo>
                <a:cubicBezTo>
                  <a:pt x="90441" y="34138"/>
                  <a:pt x="90400" y="34108"/>
                  <a:pt x="90370" y="34048"/>
                </a:cubicBezTo>
                <a:cubicBezTo>
                  <a:pt x="90325" y="34002"/>
                  <a:pt x="90302" y="33934"/>
                  <a:pt x="90257" y="33934"/>
                </a:cubicBezTo>
                <a:cubicBezTo>
                  <a:pt x="90227" y="33934"/>
                  <a:pt x="90207" y="33924"/>
                  <a:pt x="90190" y="33924"/>
                </a:cubicBezTo>
                <a:cubicBezTo>
                  <a:pt x="90182" y="33924"/>
                  <a:pt x="90174" y="33927"/>
                  <a:pt x="90167" y="33934"/>
                </a:cubicBezTo>
                <a:cubicBezTo>
                  <a:pt x="90144" y="33980"/>
                  <a:pt x="90167" y="34002"/>
                  <a:pt x="90167" y="34025"/>
                </a:cubicBezTo>
                <a:lnTo>
                  <a:pt x="90257" y="34115"/>
                </a:lnTo>
                <a:cubicBezTo>
                  <a:pt x="90280" y="34138"/>
                  <a:pt x="90257" y="34161"/>
                  <a:pt x="90212" y="34206"/>
                </a:cubicBezTo>
                <a:cubicBezTo>
                  <a:pt x="90189" y="34221"/>
                  <a:pt x="90164" y="34229"/>
                  <a:pt x="90137" y="34229"/>
                </a:cubicBezTo>
                <a:cubicBezTo>
                  <a:pt x="90084" y="34229"/>
                  <a:pt x="90023" y="34198"/>
                  <a:pt x="89963" y="34138"/>
                </a:cubicBezTo>
                <a:cubicBezTo>
                  <a:pt x="89940" y="34115"/>
                  <a:pt x="89872" y="34048"/>
                  <a:pt x="89827" y="34025"/>
                </a:cubicBezTo>
                <a:cubicBezTo>
                  <a:pt x="89691" y="34002"/>
                  <a:pt x="89533" y="33934"/>
                  <a:pt x="89397" y="33866"/>
                </a:cubicBezTo>
                <a:cubicBezTo>
                  <a:pt x="89352" y="33821"/>
                  <a:pt x="89284" y="33821"/>
                  <a:pt x="89193" y="33821"/>
                </a:cubicBezTo>
                <a:cubicBezTo>
                  <a:pt x="89178" y="33821"/>
                  <a:pt x="89153" y="33841"/>
                  <a:pt x="89138" y="33841"/>
                </a:cubicBezTo>
                <a:cubicBezTo>
                  <a:pt x="89131" y="33841"/>
                  <a:pt x="89125" y="33836"/>
                  <a:pt x="89125" y="33821"/>
                </a:cubicBezTo>
                <a:cubicBezTo>
                  <a:pt x="89097" y="33773"/>
                  <a:pt x="89064" y="33758"/>
                  <a:pt x="89032" y="33758"/>
                </a:cubicBezTo>
                <a:cubicBezTo>
                  <a:pt x="88989" y="33758"/>
                  <a:pt x="88948" y="33786"/>
                  <a:pt x="88922" y="33799"/>
                </a:cubicBezTo>
                <a:cubicBezTo>
                  <a:pt x="88904" y="33805"/>
                  <a:pt x="88889" y="33807"/>
                  <a:pt x="88877" y="33807"/>
                </a:cubicBezTo>
                <a:cubicBezTo>
                  <a:pt x="88843" y="33807"/>
                  <a:pt x="88831" y="33786"/>
                  <a:pt x="88831" y="33753"/>
                </a:cubicBezTo>
                <a:cubicBezTo>
                  <a:pt x="88831" y="33708"/>
                  <a:pt x="88809" y="33663"/>
                  <a:pt x="88831" y="33640"/>
                </a:cubicBezTo>
                <a:cubicBezTo>
                  <a:pt x="88877" y="33580"/>
                  <a:pt x="88861" y="33570"/>
                  <a:pt x="88833" y="33570"/>
                </a:cubicBezTo>
                <a:cubicBezTo>
                  <a:pt x="88819" y="33570"/>
                  <a:pt x="88801" y="33572"/>
                  <a:pt x="88786" y="33572"/>
                </a:cubicBezTo>
                <a:cubicBezTo>
                  <a:pt x="88741" y="33572"/>
                  <a:pt x="88695" y="33572"/>
                  <a:pt x="88718" y="33527"/>
                </a:cubicBezTo>
                <a:cubicBezTo>
                  <a:pt x="88741" y="33482"/>
                  <a:pt x="88741" y="33436"/>
                  <a:pt x="88718" y="33414"/>
                </a:cubicBezTo>
                <a:cubicBezTo>
                  <a:pt x="88711" y="33400"/>
                  <a:pt x="88700" y="33394"/>
                  <a:pt x="88687" y="33394"/>
                </a:cubicBezTo>
                <a:cubicBezTo>
                  <a:pt x="88658" y="33394"/>
                  <a:pt x="88621" y="33421"/>
                  <a:pt x="88605" y="33436"/>
                </a:cubicBezTo>
                <a:cubicBezTo>
                  <a:pt x="88563" y="33478"/>
                  <a:pt x="88522" y="33492"/>
                  <a:pt x="88480" y="33492"/>
                </a:cubicBezTo>
                <a:cubicBezTo>
                  <a:pt x="88408" y="33492"/>
                  <a:pt x="88337" y="33451"/>
                  <a:pt x="88265" y="33436"/>
                </a:cubicBezTo>
                <a:cubicBezTo>
                  <a:pt x="88243" y="33323"/>
                  <a:pt x="88152" y="33369"/>
                  <a:pt x="88062" y="33323"/>
                </a:cubicBezTo>
                <a:cubicBezTo>
                  <a:pt x="88017" y="33301"/>
                  <a:pt x="87949" y="33233"/>
                  <a:pt x="87881" y="33233"/>
                </a:cubicBezTo>
                <a:cubicBezTo>
                  <a:pt x="87790" y="33233"/>
                  <a:pt x="87790" y="33346"/>
                  <a:pt x="87700" y="33346"/>
                </a:cubicBezTo>
                <a:cubicBezTo>
                  <a:pt x="87609" y="33301"/>
                  <a:pt x="87609" y="33142"/>
                  <a:pt x="87496" y="33142"/>
                </a:cubicBezTo>
                <a:cubicBezTo>
                  <a:pt x="87473" y="33210"/>
                  <a:pt x="87564" y="33233"/>
                  <a:pt x="87564" y="33301"/>
                </a:cubicBezTo>
                <a:cubicBezTo>
                  <a:pt x="87564" y="33323"/>
                  <a:pt x="87558" y="33329"/>
                  <a:pt x="87547" y="33329"/>
                </a:cubicBezTo>
                <a:cubicBezTo>
                  <a:pt x="87536" y="33329"/>
                  <a:pt x="87519" y="33323"/>
                  <a:pt x="87496" y="33323"/>
                </a:cubicBezTo>
                <a:cubicBezTo>
                  <a:pt x="87439" y="33304"/>
                  <a:pt x="87398" y="33222"/>
                  <a:pt x="87320" y="33222"/>
                </a:cubicBezTo>
                <a:cubicBezTo>
                  <a:pt x="87305" y="33222"/>
                  <a:pt x="87288" y="33225"/>
                  <a:pt x="87270" y="33233"/>
                </a:cubicBezTo>
                <a:lnTo>
                  <a:pt x="87224" y="33233"/>
                </a:lnTo>
                <a:cubicBezTo>
                  <a:pt x="87111" y="33142"/>
                  <a:pt x="86930" y="33142"/>
                  <a:pt x="86794" y="33097"/>
                </a:cubicBezTo>
                <a:cubicBezTo>
                  <a:pt x="86772" y="33074"/>
                  <a:pt x="86704" y="33006"/>
                  <a:pt x="86681" y="33006"/>
                </a:cubicBezTo>
                <a:lnTo>
                  <a:pt x="86636" y="32961"/>
                </a:lnTo>
                <a:cubicBezTo>
                  <a:pt x="86523" y="32916"/>
                  <a:pt x="86410" y="32916"/>
                  <a:pt x="86364" y="32780"/>
                </a:cubicBezTo>
                <a:lnTo>
                  <a:pt x="86342" y="32758"/>
                </a:lnTo>
                <a:cubicBezTo>
                  <a:pt x="86336" y="32759"/>
                  <a:pt x="86330" y="32760"/>
                  <a:pt x="86324" y="32760"/>
                </a:cubicBezTo>
                <a:cubicBezTo>
                  <a:pt x="86260" y="32760"/>
                  <a:pt x="86216" y="32673"/>
                  <a:pt x="86135" y="32673"/>
                </a:cubicBezTo>
                <a:cubicBezTo>
                  <a:pt x="86116" y="32673"/>
                  <a:pt x="86094" y="32677"/>
                  <a:pt x="86070" y="32690"/>
                </a:cubicBezTo>
                <a:cubicBezTo>
                  <a:pt x="86048" y="32705"/>
                  <a:pt x="86022" y="32710"/>
                  <a:pt x="85996" y="32710"/>
                </a:cubicBezTo>
                <a:cubicBezTo>
                  <a:pt x="85944" y="32710"/>
                  <a:pt x="85889" y="32690"/>
                  <a:pt x="85844" y="32690"/>
                </a:cubicBezTo>
                <a:cubicBezTo>
                  <a:pt x="85776" y="32690"/>
                  <a:pt x="85753" y="32667"/>
                  <a:pt x="85776" y="32622"/>
                </a:cubicBezTo>
                <a:cubicBezTo>
                  <a:pt x="85799" y="32576"/>
                  <a:pt x="85640" y="32418"/>
                  <a:pt x="85618" y="32418"/>
                </a:cubicBezTo>
                <a:cubicBezTo>
                  <a:pt x="85591" y="32439"/>
                  <a:pt x="85559" y="32446"/>
                  <a:pt x="85525" y="32446"/>
                </a:cubicBezTo>
                <a:cubicBezTo>
                  <a:pt x="85478" y="32446"/>
                  <a:pt x="85427" y="32434"/>
                  <a:pt x="85381" y="32434"/>
                </a:cubicBezTo>
                <a:cubicBezTo>
                  <a:pt x="85318" y="32434"/>
                  <a:pt x="85262" y="32455"/>
                  <a:pt x="85233" y="32554"/>
                </a:cubicBezTo>
                <a:lnTo>
                  <a:pt x="85188" y="32576"/>
                </a:lnTo>
                <a:cubicBezTo>
                  <a:pt x="85175" y="32573"/>
                  <a:pt x="85163" y="32572"/>
                  <a:pt x="85152" y="32572"/>
                </a:cubicBezTo>
                <a:cubicBezTo>
                  <a:pt x="85083" y="32572"/>
                  <a:pt x="85039" y="32625"/>
                  <a:pt x="84961" y="32644"/>
                </a:cubicBezTo>
                <a:cubicBezTo>
                  <a:pt x="84871" y="32622"/>
                  <a:pt x="84825" y="32622"/>
                  <a:pt x="84735" y="32576"/>
                </a:cubicBezTo>
                <a:cubicBezTo>
                  <a:pt x="84712" y="32576"/>
                  <a:pt x="84667" y="32554"/>
                  <a:pt x="84667" y="32531"/>
                </a:cubicBezTo>
                <a:cubicBezTo>
                  <a:pt x="84667" y="32418"/>
                  <a:pt x="84531" y="32395"/>
                  <a:pt x="84531" y="32282"/>
                </a:cubicBezTo>
                <a:cubicBezTo>
                  <a:pt x="84434" y="32298"/>
                  <a:pt x="84361" y="32372"/>
                  <a:pt x="84277" y="32372"/>
                </a:cubicBezTo>
                <a:cubicBezTo>
                  <a:pt x="84243" y="32372"/>
                  <a:pt x="84208" y="32360"/>
                  <a:pt x="84169" y="32328"/>
                </a:cubicBezTo>
                <a:lnTo>
                  <a:pt x="84101" y="32328"/>
                </a:lnTo>
                <a:cubicBezTo>
                  <a:pt x="84062" y="32334"/>
                  <a:pt x="84034" y="32339"/>
                  <a:pt x="84013" y="32339"/>
                </a:cubicBezTo>
                <a:cubicBezTo>
                  <a:pt x="83962" y="32339"/>
                  <a:pt x="83952" y="32311"/>
                  <a:pt x="83920" y="32214"/>
                </a:cubicBezTo>
                <a:cubicBezTo>
                  <a:pt x="83892" y="32158"/>
                  <a:pt x="83873" y="32120"/>
                  <a:pt x="83841" y="32120"/>
                </a:cubicBezTo>
                <a:cubicBezTo>
                  <a:pt x="83821" y="32120"/>
                  <a:pt x="83796" y="32135"/>
                  <a:pt x="83762" y="32169"/>
                </a:cubicBezTo>
                <a:cubicBezTo>
                  <a:pt x="83756" y="32175"/>
                  <a:pt x="83750" y="32178"/>
                  <a:pt x="83744" y="32178"/>
                </a:cubicBezTo>
                <a:cubicBezTo>
                  <a:pt x="83729" y="32178"/>
                  <a:pt x="83716" y="32157"/>
                  <a:pt x="83716" y="32124"/>
                </a:cubicBezTo>
                <a:cubicBezTo>
                  <a:pt x="83622" y="32041"/>
                  <a:pt x="83533" y="32008"/>
                  <a:pt x="83441" y="32008"/>
                </a:cubicBezTo>
                <a:cubicBezTo>
                  <a:pt x="83357" y="32008"/>
                  <a:pt x="83270" y="32035"/>
                  <a:pt x="83173" y="32079"/>
                </a:cubicBezTo>
                <a:cubicBezTo>
                  <a:pt x="83136" y="32088"/>
                  <a:pt x="83110" y="32093"/>
                  <a:pt x="83089" y="32093"/>
                </a:cubicBezTo>
                <a:cubicBezTo>
                  <a:pt x="83060" y="32093"/>
                  <a:pt x="83041" y="32082"/>
                  <a:pt x="83015" y="32056"/>
                </a:cubicBezTo>
                <a:cubicBezTo>
                  <a:pt x="82944" y="32003"/>
                  <a:pt x="82887" y="31922"/>
                  <a:pt x="82800" y="31922"/>
                </a:cubicBezTo>
                <a:cubicBezTo>
                  <a:pt x="82776" y="31922"/>
                  <a:pt x="82750" y="31928"/>
                  <a:pt x="82721" y="31943"/>
                </a:cubicBezTo>
                <a:cubicBezTo>
                  <a:pt x="82698" y="31943"/>
                  <a:pt x="82607" y="31898"/>
                  <a:pt x="82607" y="31875"/>
                </a:cubicBezTo>
                <a:cubicBezTo>
                  <a:pt x="82579" y="31790"/>
                  <a:pt x="82542" y="31767"/>
                  <a:pt x="82491" y="31767"/>
                </a:cubicBezTo>
                <a:cubicBezTo>
                  <a:pt x="82460" y="31767"/>
                  <a:pt x="82424" y="31776"/>
                  <a:pt x="82381" y="31784"/>
                </a:cubicBezTo>
                <a:cubicBezTo>
                  <a:pt x="82376" y="31796"/>
                  <a:pt x="82367" y="31800"/>
                  <a:pt x="82357" y="31800"/>
                </a:cubicBezTo>
                <a:cubicBezTo>
                  <a:pt x="82326" y="31800"/>
                  <a:pt x="82279" y="31762"/>
                  <a:pt x="82245" y="31762"/>
                </a:cubicBezTo>
                <a:cubicBezTo>
                  <a:pt x="82197" y="31746"/>
                  <a:pt x="82149" y="31730"/>
                  <a:pt x="82101" y="31730"/>
                </a:cubicBezTo>
                <a:cubicBezTo>
                  <a:pt x="82081" y="31730"/>
                  <a:pt x="82062" y="31732"/>
                  <a:pt x="82042" y="31739"/>
                </a:cubicBezTo>
                <a:cubicBezTo>
                  <a:pt x="82020" y="31744"/>
                  <a:pt x="82001" y="31747"/>
                  <a:pt x="81985" y="31747"/>
                </a:cubicBezTo>
                <a:cubicBezTo>
                  <a:pt x="81931" y="31747"/>
                  <a:pt x="81901" y="31718"/>
                  <a:pt x="81883" y="31649"/>
                </a:cubicBezTo>
                <a:cubicBezTo>
                  <a:pt x="81857" y="31622"/>
                  <a:pt x="81839" y="31596"/>
                  <a:pt x="81810" y="31596"/>
                </a:cubicBezTo>
                <a:cubicBezTo>
                  <a:pt x="81789" y="31596"/>
                  <a:pt x="81763" y="31610"/>
                  <a:pt x="81725" y="31649"/>
                </a:cubicBezTo>
                <a:cubicBezTo>
                  <a:pt x="81714" y="31666"/>
                  <a:pt x="81694" y="31673"/>
                  <a:pt x="81670" y="31673"/>
                </a:cubicBezTo>
                <a:cubicBezTo>
                  <a:pt x="81599" y="31673"/>
                  <a:pt x="81493" y="31609"/>
                  <a:pt x="81476" y="31558"/>
                </a:cubicBezTo>
                <a:cubicBezTo>
                  <a:pt x="81444" y="31462"/>
                  <a:pt x="81434" y="31434"/>
                  <a:pt x="81391" y="31434"/>
                </a:cubicBezTo>
                <a:cubicBezTo>
                  <a:pt x="81374" y="31434"/>
                  <a:pt x="81350" y="31438"/>
                  <a:pt x="81317" y="31445"/>
                </a:cubicBezTo>
                <a:cubicBezTo>
                  <a:pt x="81273" y="31458"/>
                  <a:pt x="81233" y="31463"/>
                  <a:pt x="81194" y="31463"/>
                </a:cubicBezTo>
                <a:cubicBezTo>
                  <a:pt x="81096" y="31463"/>
                  <a:pt x="81014" y="31426"/>
                  <a:pt x="80933" y="31377"/>
                </a:cubicBezTo>
                <a:cubicBezTo>
                  <a:pt x="80834" y="31265"/>
                  <a:pt x="80719" y="31222"/>
                  <a:pt x="80591" y="31222"/>
                </a:cubicBezTo>
                <a:cubicBezTo>
                  <a:pt x="80513" y="31222"/>
                  <a:pt x="80430" y="31238"/>
                  <a:pt x="80344" y="31264"/>
                </a:cubicBezTo>
                <a:cubicBezTo>
                  <a:pt x="80322" y="31264"/>
                  <a:pt x="80299" y="31219"/>
                  <a:pt x="80254" y="31219"/>
                </a:cubicBezTo>
                <a:cubicBezTo>
                  <a:pt x="80231" y="31151"/>
                  <a:pt x="80186" y="31060"/>
                  <a:pt x="80095" y="31060"/>
                </a:cubicBezTo>
                <a:cubicBezTo>
                  <a:pt x="80059" y="31060"/>
                  <a:pt x="80019" y="31056"/>
                  <a:pt x="79979" y="31056"/>
                </a:cubicBezTo>
                <a:cubicBezTo>
                  <a:pt x="79918" y="31056"/>
                  <a:pt x="79855" y="31065"/>
                  <a:pt x="79801" y="31105"/>
                </a:cubicBezTo>
                <a:cubicBezTo>
                  <a:pt x="79756" y="31083"/>
                  <a:pt x="79688" y="31083"/>
                  <a:pt x="79688" y="31037"/>
                </a:cubicBezTo>
                <a:cubicBezTo>
                  <a:pt x="79688" y="30992"/>
                  <a:pt x="79733" y="30947"/>
                  <a:pt x="79665" y="30924"/>
                </a:cubicBezTo>
                <a:cubicBezTo>
                  <a:pt x="79688" y="30856"/>
                  <a:pt x="79665" y="30811"/>
                  <a:pt x="79643" y="30721"/>
                </a:cubicBezTo>
                <a:cubicBezTo>
                  <a:pt x="79620" y="30630"/>
                  <a:pt x="79643" y="30585"/>
                  <a:pt x="79665" y="30517"/>
                </a:cubicBezTo>
                <a:cubicBezTo>
                  <a:pt x="79756" y="30404"/>
                  <a:pt x="79688" y="30313"/>
                  <a:pt x="79643" y="30268"/>
                </a:cubicBezTo>
                <a:cubicBezTo>
                  <a:pt x="79643" y="30167"/>
                  <a:pt x="79588" y="30083"/>
                  <a:pt x="79479" y="30083"/>
                </a:cubicBezTo>
                <a:cubicBezTo>
                  <a:pt x="79467" y="30083"/>
                  <a:pt x="79453" y="30085"/>
                  <a:pt x="79439" y="30087"/>
                </a:cubicBezTo>
                <a:cubicBezTo>
                  <a:pt x="79416" y="30087"/>
                  <a:pt x="79416" y="30064"/>
                  <a:pt x="79394" y="30064"/>
                </a:cubicBezTo>
                <a:cubicBezTo>
                  <a:pt x="79394" y="30019"/>
                  <a:pt x="79439" y="29951"/>
                  <a:pt x="79462" y="29906"/>
                </a:cubicBezTo>
                <a:cubicBezTo>
                  <a:pt x="79507" y="29906"/>
                  <a:pt x="79530" y="29861"/>
                  <a:pt x="79575" y="29861"/>
                </a:cubicBezTo>
                <a:cubicBezTo>
                  <a:pt x="79643" y="29861"/>
                  <a:pt x="79665" y="29838"/>
                  <a:pt x="79688" y="29793"/>
                </a:cubicBezTo>
                <a:cubicBezTo>
                  <a:pt x="79733" y="29747"/>
                  <a:pt x="79756" y="29702"/>
                  <a:pt x="79688" y="29680"/>
                </a:cubicBezTo>
                <a:cubicBezTo>
                  <a:pt x="79680" y="29664"/>
                  <a:pt x="79670" y="29659"/>
                  <a:pt x="79659" y="29659"/>
                </a:cubicBezTo>
                <a:cubicBezTo>
                  <a:pt x="79635" y="29659"/>
                  <a:pt x="79605" y="29680"/>
                  <a:pt x="79575" y="29680"/>
                </a:cubicBezTo>
                <a:cubicBezTo>
                  <a:pt x="79575" y="29634"/>
                  <a:pt x="79552" y="29634"/>
                  <a:pt x="79552" y="29612"/>
                </a:cubicBezTo>
                <a:cubicBezTo>
                  <a:pt x="79575" y="29566"/>
                  <a:pt x="79575" y="29476"/>
                  <a:pt x="79620" y="29408"/>
                </a:cubicBezTo>
                <a:cubicBezTo>
                  <a:pt x="79633" y="29381"/>
                  <a:pt x="79647" y="29370"/>
                  <a:pt x="79660" y="29370"/>
                </a:cubicBezTo>
                <a:cubicBezTo>
                  <a:pt x="79669" y="29370"/>
                  <a:pt x="79679" y="29376"/>
                  <a:pt x="79688" y="29385"/>
                </a:cubicBezTo>
                <a:cubicBezTo>
                  <a:pt x="79715" y="29399"/>
                  <a:pt x="79735" y="29421"/>
                  <a:pt x="79756" y="29421"/>
                </a:cubicBezTo>
                <a:cubicBezTo>
                  <a:pt x="79769" y="29421"/>
                  <a:pt x="79783" y="29412"/>
                  <a:pt x="79801" y="29385"/>
                </a:cubicBezTo>
                <a:cubicBezTo>
                  <a:pt x="79846" y="29363"/>
                  <a:pt x="79801" y="29295"/>
                  <a:pt x="79778" y="29272"/>
                </a:cubicBezTo>
                <a:cubicBezTo>
                  <a:pt x="79688" y="29182"/>
                  <a:pt x="79665" y="29068"/>
                  <a:pt x="79733" y="28955"/>
                </a:cubicBezTo>
                <a:cubicBezTo>
                  <a:pt x="79756" y="28955"/>
                  <a:pt x="79778" y="28933"/>
                  <a:pt x="79778" y="28910"/>
                </a:cubicBezTo>
                <a:cubicBezTo>
                  <a:pt x="79801" y="28797"/>
                  <a:pt x="79733" y="28706"/>
                  <a:pt x="79733" y="28616"/>
                </a:cubicBezTo>
                <a:cubicBezTo>
                  <a:pt x="79733" y="28593"/>
                  <a:pt x="79688" y="28593"/>
                  <a:pt x="79665" y="28593"/>
                </a:cubicBezTo>
                <a:cubicBezTo>
                  <a:pt x="79530" y="28571"/>
                  <a:pt x="79530" y="28571"/>
                  <a:pt x="79552" y="28435"/>
                </a:cubicBezTo>
                <a:cubicBezTo>
                  <a:pt x="79575" y="28322"/>
                  <a:pt x="79665" y="28276"/>
                  <a:pt x="79733" y="28231"/>
                </a:cubicBezTo>
                <a:cubicBezTo>
                  <a:pt x="79869" y="28141"/>
                  <a:pt x="79869" y="28118"/>
                  <a:pt x="79801" y="27982"/>
                </a:cubicBezTo>
                <a:cubicBezTo>
                  <a:pt x="79778" y="27914"/>
                  <a:pt x="79756" y="27824"/>
                  <a:pt x="79778" y="27778"/>
                </a:cubicBezTo>
                <a:cubicBezTo>
                  <a:pt x="79846" y="27643"/>
                  <a:pt x="79801" y="27530"/>
                  <a:pt x="79688" y="27416"/>
                </a:cubicBezTo>
                <a:cubicBezTo>
                  <a:pt x="79665" y="27371"/>
                  <a:pt x="79643" y="27326"/>
                  <a:pt x="79688" y="27303"/>
                </a:cubicBezTo>
                <a:cubicBezTo>
                  <a:pt x="79733" y="27303"/>
                  <a:pt x="79756" y="27258"/>
                  <a:pt x="79733" y="27235"/>
                </a:cubicBezTo>
                <a:cubicBezTo>
                  <a:pt x="79665" y="27145"/>
                  <a:pt x="79756" y="27100"/>
                  <a:pt x="79688" y="27009"/>
                </a:cubicBezTo>
                <a:cubicBezTo>
                  <a:pt x="79462" y="26986"/>
                  <a:pt x="79462" y="26964"/>
                  <a:pt x="79507" y="26737"/>
                </a:cubicBezTo>
                <a:lnTo>
                  <a:pt x="79507" y="26737"/>
                </a:lnTo>
                <a:cubicBezTo>
                  <a:pt x="79580" y="26758"/>
                  <a:pt x="79649" y="26774"/>
                  <a:pt x="79717" y="26774"/>
                </a:cubicBezTo>
                <a:cubicBezTo>
                  <a:pt x="79796" y="26774"/>
                  <a:pt x="79875" y="26753"/>
                  <a:pt x="79960" y="26692"/>
                </a:cubicBezTo>
                <a:cubicBezTo>
                  <a:pt x="79992" y="26676"/>
                  <a:pt x="80035" y="26660"/>
                  <a:pt x="80074" y="26660"/>
                </a:cubicBezTo>
                <a:cubicBezTo>
                  <a:pt x="80090" y="26660"/>
                  <a:pt x="80105" y="26663"/>
                  <a:pt x="80118" y="26670"/>
                </a:cubicBezTo>
                <a:cubicBezTo>
                  <a:pt x="80231" y="26670"/>
                  <a:pt x="80322" y="26670"/>
                  <a:pt x="80412" y="26579"/>
                </a:cubicBezTo>
                <a:cubicBezTo>
                  <a:pt x="80480" y="26511"/>
                  <a:pt x="80571" y="26421"/>
                  <a:pt x="80684" y="26353"/>
                </a:cubicBezTo>
                <a:cubicBezTo>
                  <a:pt x="80700" y="26337"/>
                  <a:pt x="80727" y="26321"/>
                  <a:pt x="80758" y="26321"/>
                </a:cubicBezTo>
                <a:cubicBezTo>
                  <a:pt x="80770" y="26321"/>
                  <a:pt x="80784" y="26323"/>
                  <a:pt x="80797" y="26330"/>
                </a:cubicBezTo>
                <a:cubicBezTo>
                  <a:pt x="80910" y="26421"/>
                  <a:pt x="81046" y="26353"/>
                  <a:pt x="81204" y="26421"/>
                </a:cubicBezTo>
                <a:cubicBezTo>
                  <a:pt x="81215" y="26426"/>
                  <a:pt x="81227" y="26429"/>
                  <a:pt x="81239" y="26429"/>
                </a:cubicBezTo>
                <a:cubicBezTo>
                  <a:pt x="81279" y="26429"/>
                  <a:pt x="81323" y="26399"/>
                  <a:pt x="81340" y="26330"/>
                </a:cubicBezTo>
                <a:cubicBezTo>
                  <a:pt x="81363" y="26285"/>
                  <a:pt x="81363" y="26217"/>
                  <a:pt x="81431" y="26194"/>
                </a:cubicBezTo>
                <a:cubicBezTo>
                  <a:pt x="81476" y="26194"/>
                  <a:pt x="81544" y="26194"/>
                  <a:pt x="81589" y="26217"/>
                </a:cubicBezTo>
                <a:cubicBezTo>
                  <a:pt x="81680" y="26239"/>
                  <a:pt x="81770" y="26285"/>
                  <a:pt x="81838" y="26285"/>
                </a:cubicBezTo>
                <a:cubicBezTo>
                  <a:pt x="81886" y="26301"/>
                  <a:pt x="81945" y="26317"/>
                  <a:pt x="81992" y="26317"/>
                </a:cubicBezTo>
                <a:cubicBezTo>
                  <a:pt x="82011" y="26317"/>
                  <a:pt x="82028" y="26314"/>
                  <a:pt x="82042" y="26307"/>
                </a:cubicBezTo>
                <a:cubicBezTo>
                  <a:pt x="82110" y="26285"/>
                  <a:pt x="82132" y="26285"/>
                  <a:pt x="82132" y="26194"/>
                </a:cubicBezTo>
                <a:cubicBezTo>
                  <a:pt x="82132" y="26058"/>
                  <a:pt x="82132" y="26058"/>
                  <a:pt x="82291" y="26058"/>
                </a:cubicBezTo>
                <a:cubicBezTo>
                  <a:pt x="82309" y="26058"/>
                  <a:pt x="82328" y="26059"/>
                  <a:pt x="82347" y="26059"/>
                </a:cubicBezTo>
                <a:cubicBezTo>
                  <a:pt x="82425" y="26059"/>
                  <a:pt x="82508" y="26045"/>
                  <a:pt x="82562" y="25900"/>
                </a:cubicBezTo>
                <a:cubicBezTo>
                  <a:pt x="82562" y="25855"/>
                  <a:pt x="82630" y="25855"/>
                  <a:pt x="82698" y="25855"/>
                </a:cubicBezTo>
                <a:cubicBezTo>
                  <a:pt x="82789" y="25877"/>
                  <a:pt x="82834" y="25877"/>
                  <a:pt x="82856" y="25968"/>
                </a:cubicBezTo>
                <a:cubicBezTo>
                  <a:pt x="82924" y="26126"/>
                  <a:pt x="83037" y="26217"/>
                  <a:pt x="83173" y="26285"/>
                </a:cubicBezTo>
                <a:cubicBezTo>
                  <a:pt x="83256" y="26318"/>
                  <a:pt x="83338" y="26387"/>
                  <a:pt x="83429" y="26387"/>
                </a:cubicBezTo>
                <a:cubicBezTo>
                  <a:pt x="83463" y="26387"/>
                  <a:pt x="83499" y="26377"/>
                  <a:pt x="83535" y="26353"/>
                </a:cubicBezTo>
                <a:cubicBezTo>
                  <a:pt x="83547" y="26347"/>
                  <a:pt x="83557" y="26344"/>
                  <a:pt x="83565" y="26344"/>
                </a:cubicBezTo>
                <a:cubicBezTo>
                  <a:pt x="83591" y="26344"/>
                  <a:pt x="83603" y="26370"/>
                  <a:pt x="83603" y="26421"/>
                </a:cubicBezTo>
                <a:cubicBezTo>
                  <a:pt x="83649" y="26556"/>
                  <a:pt x="83762" y="26624"/>
                  <a:pt x="83943" y="26624"/>
                </a:cubicBezTo>
                <a:cubicBezTo>
                  <a:pt x="84040" y="26624"/>
                  <a:pt x="84120" y="26574"/>
                  <a:pt x="84212" y="26574"/>
                </a:cubicBezTo>
                <a:cubicBezTo>
                  <a:pt x="84228" y="26574"/>
                  <a:pt x="84243" y="26576"/>
                  <a:pt x="84260" y="26579"/>
                </a:cubicBezTo>
                <a:cubicBezTo>
                  <a:pt x="84289" y="26596"/>
                  <a:pt x="84315" y="26603"/>
                  <a:pt x="84339" y="26603"/>
                </a:cubicBezTo>
                <a:cubicBezTo>
                  <a:pt x="84409" y="26603"/>
                  <a:pt x="84464" y="26545"/>
                  <a:pt x="84531" y="26511"/>
                </a:cubicBezTo>
                <a:cubicBezTo>
                  <a:pt x="84554" y="26466"/>
                  <a:pt x="84622" y="26466"/>
                  <a:pt x="84644" y="26466"/>
                </a:cubicBezTo>
                <a:cubicBezTo>
                  <a:pt x="84780" y="26466"/>
                  <a:pt x="84893" y="26421"/>
                  <a:pt x="84984" y="26307"/>
                </a:cubicBezTo>
                <a:cubicBezTo>
                  <a:pt x="85006" y="26239"/>
                  <a:pt x="85074" y="26217"/>
                  <a:pt x="85120" y="26217"/>
                </a:cubicBezTo>
                <a:cubicBezTo>
                  <a:pt x="85414" y="26194"/>
                  <a:pt x="85414" y="26172"/>
                  <a:pt x="85346" y="25877"/>
                </a:cubicBezTo>
                <a:cubicBezTo>
                  <a:pt x="85414" y="25832"/>
                  <a:pt x="85436" y="25764"/>
                  <a:pt x="85550" y="25764"/>
                </a:cubicBezTo>
                <a:cubicBezTo>
                  <a:pt x="85663" y="25764"/>
                  <a:pt x="85753" y="25742"/>
                  <a:pt x="85866" y="25651"/>
                </a:cubicBezTo>
                <a:cubicBezTo>
                  <a:pt x="85980" y="25561"/>
                  <a:pt x="86070" y="25493"/>
                  <a:pt x="86206" y="25447"/>
                </a:cubicBezTo>
                <a:cubicBezTo>
                  <a:pt x="86251" y="25447"/>
                  <a:pt x="86296" y="25402"/>
                  <a:pt x="86319" y="25334"/>
                </a:cubicBezTo>
                <a:cubicBezTo>
                  <a:pt x="86364" y="25221"/>
                  <a:pt x="86296" y="25176"/>
                  <a:pt x="86296" y="25063"/>
                </a:cubicBezTo>
                <a:cubicBezTo>
                  <a:pt x="86319" y="24972"/>
                  <a:pt x="86432" y="24927"/>
                  <a:pt x="86364" y="24814"/>
                </a:cubicBezTo>
                <a:cubicBezTo>
                  <a:pt x="86364" y="24814"/>
                  <a:pt x="86342" y="24768"/>
                  <a:pt x="86342" y="24746"/>
                </a:cubicBezTo>
                <a:cubicBezTo>
                  <a:pt x="86342" y="24655"/>
                  <a:pt x="86410" y="24610"/>
                  <a:pt x="86432" y="24542"/>
                </a:cubicBezTo>
                <a:cubicBezTo>
                  <a:pt x="86444" y="24519"/>
                  <a:pt x="86466" y="24514"/>
                  <a:pt x="86492" y="24514"/>
                </a:cubicBezTo>
                <a:cubicBezTo>
                  <a:pt x="86517" y="24514"/>
                  <a:pt x="86545" y="24519"/>
                  <a:pt x="86568" y="24519"/>
                </a:cubicBezTo>
                <a:cubicBezTo>
                  <a:pt x="86584" y="24523"/>
                  <a:pt x="86598" y="24525"/>
                  <a:pt x="86610" y="24525"/>
                </a:cubicBezTo>
                <a:cubicBezTo>
                  <a:pt x="86667" y="24525"/>
                  <a:pt x="86685" y="24485"/>
                  <a:pt x="86704" y="24429"/>
                </a:cubicBezTo>
                <a:cubicBezTo>
                  <a:pt x="86704" y="24406"/>
                  <a:pt x="86749" y="24361"/>
                  <a:pt x="86749" y="24316"/>
                </a:cubicBezTo>
                <a:cubicBezTo>
                  <a:pt x="86704" y="24248"/>
                  <a:pt x="86749" y="24180"/>
                  <a:pt x="86817" y="24157"/>
                </a:cubicBezTo>
                <a:cubicBezTo>
                  <a:pt x="86885" y="24089"/>
                  <a:pt x="86908" y="24044"/>
                  <a:pt x="86862" y="23954"/>
                </a:cubicBezTo>
                <a:cubicBezTo>
                  <a:pt x="86998" y="23931"/>
                  <a:pt x="87089" y="23818"/>
                  <a:pt x="87202" y="23727"/>
                </a:cubicBezTo>
                <a:cubicBezTo>
                  <a:pt x="87383" y="23614"/>
                  <a:pt x="87383" y="23614"/>
                  <a:pt x="87315" y="23410"/>
                </a:cubicBezTo>
                <a:cubicBezTo>
                  <a:pt x="87247" y="23252"/>
                  <a:pt x="87270" y="23071"/>
                  <a:pt x="87338" y="22913"/>
                </a:cubicBezTo>
                <a:cubicBezTo>
                  <a:pt x="87360" y="22845"/>
                  <a:pt x="87383" y="22799"/>
                  <a:pt x="87473" y="22799"/>
                </a:cubicBezTo>
                <a:cubicBezTo>
                  <a:pt x="87677" y="22777"/>
                  <a:pt x="87677" y="22732"/>
                  <a:pt x="87654" y="22550"/>
                </a:cubicBezTo>
                <a:cubicBezTo>
                  <a:pt x="87609" y="22460"/>
                  <a:pt x="87587" y="22347"/>
                  <a:pt x="87654" y="22256"/>
                </a:cubicBezTo>
                <a:cubicBezTo>
                  <a:pt x="87700" y="22166"/>
                  <a:pt x="87677" y="22120"/>
                  <a:pt x="87609" y="22053"/>
                </a:cubicBezTo>
                <a:cubicBezTo>
                  <a:pt x="87496" y="21894"/>
                  <a:pt x="87496" y="21917"/>
                  <a:pt x="87609" y="21758"/>
                </a:cubicBezTo>
                <a:cubicBezTo>
                  <a:pt x="87654" y="21690"/>
                  <a:pt x="87700" y="21668"/>
                  <a:pt x="87768" y="21645"/>
                </a:cubicBezTo>
                <a:cubicBezTo>
                  <a:pt x="87835" y="21577"/>
                  <a:pt x="87881" y="21464"/>
                  <a:pt x="87813" y="21374"/>
                </a:cubicBezTo>
                <a:cubicBezTo>
                  <a:pt x="87722" y="21238"/>
                  <a:pt x="87677" y="21102"/>
                  <a:pt x="87722" y="20921"/>
                </a:cubicBezTo>
                <a:cubicBezTo>
                  <a:pt x="87722" y="20898"/>
                  <a:pt x="87722" y="20876"/>
                  <a:pt x="87700" y="20876"/>
                </a:cubicBezTo>
                <a:cubicBezTo>
                  <a:pt x="87677" y="20740"/>
                  <a:pt x="87677" y="20740"/>
                  <a:pt x="87813" y="20672"/>
                </a:cubicBezTo>
                <a:cubicBezTo>
                  <a:pt x="87835" y="20672"/>
                  <a:pt x="87881" y="20672"/>
                  <a:pt x="87881" y="20649"/>
                </a:cubicBezTo>
                <a:cubicBezTo>
                  <a:pt x="87949" y="20627"/>
                  <a:pt x="87949" y="20559"/>
                  <a:pt x="87949" y="20514"/>
                </a:cubicBezTo>
                <a:cubicBezTo>
                  <a:pt x="87926" y="20446"/>
                  <a:pt x="87903" y="20423"/>
                  <a:pt x="87903" y="20355"/>
                </a:cubicBezTo>
                <a:cubicBezTo>
                  <a:pt x="87881" y="20310"/>
                  <a:pt x="87835" y="20219"/>
                  <a:pt x="87903" y="20174"/>
                </a:cubicBezTo>
                <a:cubicBezTo>
                  <a:pt x="87994" y="20084"/>
                  <a:pt x="87926" y="19993"/>
                  <a:pt x="87881" y="19948"/>
                </a:cubicBezTo>
                <a:cubicBezTo>
                  <a:pt x="87813" y="19880"/>
                  <a:pt x="87768" y="19857"/>
                  <a:pt x="87677" y="19835"/>
                </a:cubicBezTo>
                <a:cubicBezTo>
                  <a:pt x="87700" y="19767"/>
                  <a:pt x="87768" y="19676"/>
                  <a:pt x="87768" y="19631"/>
                </a:cubicBezTo>
                <a:cubicBezTo>
                  <a:pt x="87700" y="19518"/>
                  <a:pt x="87813" y="19518"/>
                  <a:pt x="87835" y="19450"/>
                </a:cubicBezTo>
                <a:cubicBezTo>
                  <a:pt x="87881" y="19427"/>
                  <a:pt x="87835" y="19405"/>
                  <a:pt x="87813" y="19382"/>
                </a:cubicBezTo>
                <a:cubicBezTo>
                  <a:pt x="87790" y="19337"/>
                  <a:pt x="87722" y="19337"/>
                  <a:pt x="87700" y="19314"/>
                </a:cubicBezTo>
                <a:cubicBezTo>
                  <a:pt x="87541" y="19224"/>
                  <a:pt x="87473" y="19110"/>
                  <a:pt x="87541" y="18929"/>
                </a:cubicBezTo>
                <a:cubicBezTo>
                  <a:pt x="87587" y="18929"/>
                  <a:pt x="87654" y="18884"/>
                  <a:pt x="87609" y="18816"/>
                </a:cubicBezTo>
                <a:cubicBezTo>
                  <a:pt x="87564" y="18703"/>
                  <a:pt x="87564" y="18590"/>
                  <a:pt x="87677" y="18477"/>
                </a:cubicBezTo>
                <a:cubicBezTo>
                  <a:pt x="87700" y="18431"/>
                  <a:pt x="87700" y="18386"/>
                  <a:pt x="87677" y="18318"/>
                </a:cubicBezTo>
                <a:cubicBezTo>
                  <a:pt x="87654" y="18296"/>
                  <a:pt x="87609" y="18250"/>
                  <a:pt x="87587" y="18205"/>
                </a:cubicBezTo>
                <a:cubicBezTo>
                  <a:pt x="87587" y="18136"/>
                  <a:pt x="87587" y="18109"/>
                  <a:pt x="87566" y="18109"/>
                </a:cubicBezTo>
                <a:cubicBezTo>
                  <a:pt x="87553" y="18109"/>
                  <a:pt x="87531" y="18120"/>
                  <a:pt x="87496" y="18137"/>
                </a:cubicBezTo>
                <a:cubicBezTo>
                  <a:pt x="87451" y="18137"/>
                  <a:pt x="87383" y="18069"/>
                  <a:pt x="87338" y="18047"/>
                </a:cubicBezTo>
                <a:lnTo>
                  <a:pt x="87338" y="17843"/>
                </a:lnTo>
                <a:cubicBezTo>
                  <a:pt x="87349" y="17843"/>
                  <a:pt x="87372" y="17849"/>
                  <a:pt x="87391" y="17849"/>
                </a:cubicBezTo>
                <a:cubicBezTo>
                  <a:pt x="87411" y="17849"/>
                  <a:pt x="87428" y="17843"/>
                  <a:pt x="87428" y="17820"/>
                </a:cubicBezTo>
                <a:lnTo>
                  <a:pt x="87428" y="17617"/>
                </a:lnTo>
                <a:cubicBezTo>
                  <a:pt x="87393" y="17529"/>
                  <a:pt x="87358" y="17496"/>
                  <a:pt x="87291" y="17496"/>
                </a:cubicBezTo>
                <a:cubicBezTo>
                  <a:pt x="87272" y="17496"/>
                  <a:pt x="87250" y="17498"/>
                  <a:pt x="87224" y="17504"/>
                </a:cubicBezTo>
                <a:cubicBezTo>
                  <a:pt x="87190" y="17515"/>
                  <a:pt x="87162" y="17521"/>
                  <a:pt x="87134" y="17521"/>
                </a:cubicBezTo>
                <a:cubicBezTo>
                  <a:pt x="87106" y="17521"/>
                  <a:pt x="87077" y="17515"/>
                  <a:pt x="87043" y="17504"/>
                </a:cubicBezTo>
                <a:lnTo>
                  <a:pt x="87043" y="17458"/>
                </a:lnTo>
                <a:cubicBezTo>
                  <a:pt x="87043" y="17413"/>
                  <a:pt x="87089" y="17390"/>
                  <a:pt x="87089" y="17368"/>
                </a:cubicBezTo>
                <a:lnTo>
                  <a:pt x="87157" y="17277"/>
                </a:lnTo>
                <a:cubicBezTo>
                  <a:pt x="87270" y="17187"/>
                  <a:pt x="87270" y="17164"/>
                  <a:pt x="87157" y="17074"/>
                </a:cubicBezTo>
                <a:cubicBezTo>
                  <a:pt x="87247" y="16960"/>
                  <a:pt x="87270" y="16847"/>
                  <a:pt x="87157" y="16711"/>
                </a:cubicBezTo>
                <a:lnTo>
                  <a:pt x="87134" y="16689"/>
                </a:lnTo>
                <a:cubicBezTo>
                  <a:pt x="87043" y="16711"/>
                  <a:pt x="86930" y="16734"/>
                  <a:pt x="86862" y="16825"/>
                </a:cubicBezTo>
                <a:cubicBezTo>
                  <a:pt x="86817" y="16779"/>
                  <a:pt x="86794" y="16711"/>
                  <a:pt x="86862" y="16666"/>
                </a:cubicBezTo>
                <a:cubicBezTo>
                  <a:pt x="86908" y="16621"/>
                  <a:pt x="86885" y="16576"/>
                  <a:pt x="86885" y="16508"/>
                </a:cubicBezTo>
                <a:cubicBezTo>
                  <a:pt x="86885" y="16395"/>
                  <a:pt x="86862" y="16349"/>
                  <a:pt x="86749" y="16281"/>
                </a:cubicBezTo>
                <a:cubicBezTo>
                  <a:pt x="86704" y="16281"/>
                  <a:pt x="86681" y="16214"/>
                  <a:pt x="86659" y="16168"/>
                </a:cubicBezTo>
                <a:cubicBezTo>
                  <a:pt x="86591" y="16010"/>
                  <a:pt x="86568" y="15829"/>
                  <a:pt x="86636" y="15648"/>
                </a:cubicBezTo>
                <a:cubicBezTo>
                  <a:pt x="86636" y="15580"/>
                  <a:pt x="86681" y="15535"/>
                  <a:pt x="86636" y="15489"/>
                </a:cubicBezTo>
                <a:cubicBezTo>
                  <a:pt x="86523" y="15444"/>
                  <a:pt x="86478" y="15331"/>
                  <a:pt x="86410" y="15240"/>
                </a:cubicBezTo>
                <a:cubicBezTo>
                  <a:pt x="86362" y="15209"/>
                  <a:pt x="86326" y="15166"/>
                  <a:pt x="86278" y="15166"/>
                </a:cubicBezTo>
                <a:cubicBezTo>
                  <a:pt x="86257" y="15166"/>
                  <a:pt x="86233" y="15174"/>
                  <a:pt x="86206" y="15195"/>
                </a:cubicBezTo>
                <a:cubicBezTo>
                  <a:pt x="86181" y="15203"/>
                  <a:pt x="86162" y="15209"/>
                  <a:pt x="86147" y="15209"/>
                </a:cubicBezTo>
                <a:cubicBezTo>
                  <a:pt x="86122" y="15209"/>
                  <a:pt x="86107" y="15193"/>
                  <a:pt x="86093" y="15150"/>
                </a:cubicBezTo>
                <a:cubicBezTo>
                  <a:pt x="86070" y="15105"/>
                  <a:pt x="86002" y="15082"/>
                  <a:pt x="85980" y="15037"/>
                </a:cubicBezTo>
                <a:cubicBezTo>
                  <a:pt x="85912" y="15014"/>
                  <a:pt x="85912" y="14969"/>
                  <a:pt x="85912" y="14901"/>
                </a:cubicBezTo>
                <a:lnTo>
                  <a:pt x="86002" y="14810"/>
                </a:lnTo>
                <a:cubicBezTo>
                  <a:pt x="86011" y="14810"/>
                  <a:pt x="86028" y="14807"/>
                  <a:pt x="86045" y="14807"/>
                </a:cubicBezTo>
                <a:cubicBezTo>
                  <a:pt x="86072" y="14807"/>
                  <a:pt x="86102" y="14815"/>
                  <a:pt x="86115" y="14856"/>
                </a:cubicBezTo>
                <a:cubicBezTo>
                  <a:pt x="86183" y="14923"/>
                  <a:pt x="86229" y="14969"/>
                  <a:pt x="86319" y="15014"/>
                </a:cubicBezTo>
                <a:cubicBezTo>
                  <a:pt x="86330" y="15025"/>
                  <a:pt x="86342" y="15031"/>
                  <a:pt x="86356" y="15031"/>
                </a:cubicBezTo>
                <a:cubicBezTo>
                  <a:pt x="86370" y="15031"/>
                  <a:pt x="86387" y="15025"/>
                  <a:pt x="86410" y="15014"/>
                </a:cubicBezTo>
                <a:cubicBezTo>
                  <a:pt x="86478" y="14901"/>
                  <a:pt x="86636" y="14923"/>
                  <a:pt x="86772" y="14901"/>
                </a:cubicBezTo>
                <a:cubicBezTo>
                  <a:pt x="86707" y="14836"/>
                  <a:pt x="86677" y="14783"/>
                  <a:pt x="86632" y="14783"/>
                </a:cubicBezTo>
                <a:cubicBezTo>
                  <a:pt x="86614" y="14783"/>
                  <a:pt x="86594" y="14791"/>
                  <a:pt x="86568" y="14810"/>
                </a:cubicBezTo>
                <a:cubicBezTo>
                  <a:pt x="86548" y="14831"/>
                  <a:pt x="86523" y="14842"/>
                  <a:pt x="86502" y="14842"/>
                </a:cubicBezTo>
                <a:cubicBezTo>
                  <a:pt x="86475" y="14842"/>
                  <a:pt x="86455" y="14825"/>
                  <a:pt x="86455" y="14788"/>
                </a:cubicBezTo>
                <a:cubicBezTo>
                  <a:pt x="86424" y="14709"/>
                  <a:pt x="86382" y="14685"/>
                  <a:pt x="86321" y="14685"/>
                </a:cubicBezTo>
                <a:cubicBezTo>
                  <a:pt x="86294" y="14685"/>
                  <a:pt x="86264" y="14690"/>
                  <a:pt x="86229" y="14697"/>
                </a:cubicBezTo>
                <a:cubicBezTo>
                  <a:pt x="86214" y="14712"/>
                  <a:pt x="86196" y="14717"/>
                  <a:pt x="86177" y="14717"/>
                </a:cubicBezTo>
                <a:cubicBezTo>
                  <a:pt x="86141" y="14717"/>
                  <a:pt x="86100" y="14697"/>
                  <a:pt x="86070" y="14697"/>
                </a:cubicBezTo>
                <a:cubicBezTo>
                  <a:pt x="86070" y="14675"/>
                  <a:pt x="86025" y="14652"/>
                  <a:pt x="86025" y="14652"/>
                </a:cubicBezTo>
                <a:cubicBezTo>
                  <a:pt x="85957" y="14629"/>
                  <a:pt x="85980" y="14584"/>
                  <a:pt x="86002" y="14539"/>
                </a:cubicBezTo>
                <a:cubicBezTo>
                  <a:pt x="86025" y="14539"/>
                  <a:pt x="86070" y="14539"/>
                  <a:pt x="86070" y="14561"/>
                </a:cubicBezTo>
                <a:cubicBezTo>
                  <a:pt x="86086" y="14567"/>
                  <a:pt x="86101" y="14570"/>
                  <a:pt x="86114" y="14570"/>
                </a:cubicBezTo>
                <a:cubicBezTo>
                  <a:pt x="86158" y="14570"/>
                  <a:pt x="86189" y="14540"/>
                  <a:pt x="86206" y="14471"/>
                </a:cubicBezTo>
                <a:cubicBezTo>
                  <a:pt x="86206" y="14403"/>
                  <a:pt x="86183" y="14358"/>
                  <a:pt x="86115" y="14358"/>
                </a:cubicBezTo>
                <a:cubicBezTo>
                  <a:pt x="86093" y="14358"/>
                  <a:pt x="86070" y="14358"/>
                  <a:pt x="86070" y="14335"/>
                </a:cubicBezTo>
                <a:cubicBezTo>
                  <a:pt x="86093" y="14177"/>
                  <a:pt x="85957" y="14086"/>
                  <a:pt x="85957" y="13905"/>
                </a:cubicBezTo>
                <a:cubicBezTo>
                  <a:pt x="85957" y="13865"/>
                  <a:pt x="85957" y="13788"/>
                  <a:pt x="85877" y="13788"/>
                </a:cubicBezTo>
                <a:cubicBezTo>
                  <a:pt x="85867" y="13788"/>
                  <a:pt x="85856" y="13789"/>
                  <a:pt x="85844" y="13792"/>
                </a:cubicBezTo>
                <a:cubicBezTo>
                  <a:pt x="85776" y="13679"/>
                  <a:pt x="85640" y="13724"/>
                  <a:pt x="85550" y="13656"/>
                </a:cubicBezTo>
                <a:cubicBezTo>
                  <a:pt x="85550" y="13636"/>
                  <a:pt x="85532" y="13562"/>
                  <a:pt x="85512" y="13562"/>
                </a:cubicBezTo>
                <a:cubicBezTo>
                  <a:pt x="85509" y="13562"/>
                  <a:pt x="85507" y="13563"/>
                  <a:pt x="85504" y="13566"/>
                </a:cubicBezTo>
                <a:cubicBezTo>
                  <a:pt x="85477" y="13588"/>
                  <a:pt x="85453" y="13596"/>
                  <a:pt x="85431" y="13596"/>
                </a:cubicBezTo>
                <a:cubicBezTo>
                  <a:pt x="85364" y="13596"/>
                  <a:pt x="85313" y="13515"/>
                  <a:pt x="85210" y="13498"/>
                </a:cubicBezTo>
                <a:cubicBezTo>
                  <a:pt x="85391" y="13407"/>
                  <a:pt x="85436" y="13271"/>
                  <a:pt x="85527" y="13181"/>
                </a:cubicBezTo>
                <a:cubicBezTo>
                  <a:pt x="85550" y="13158"/>
                  <a:pt x="85550" y="13113"/>
                  <a:pt x="85527" y="13090"/>
                </a:cubicBezTo>
                <a:cubicBezTo>
                  <a:pt x="85436" y="13045"/>
                  <a:pt x="85346" y="13000"/>
                  <a:pt x="85391" y="12864"/>
                </a:cubicBezTo>
                <a:lnTo>
                  <a:pt x="85346" y="12841"/>
                </a:lnTo>
                <a:cubicBezTo>
                  <a:pt x="85286" y="12821"/>
                  <a:pt x="85243" y="12747"/>
                  <a:pt x="85155" y="12747"/>
                </a:cubicBezTo>
                <a:cubicBezTo>
                  <a:pt x="85144" y="12747"/>
                  <a:pt x="85132" y="12748"/>
                  <a:pt x="85120" y="12751"/>
                </a:cubicBezTo>
                <a:cubicBezTo>
                  <a:pt x="85108" y="12755"/>
                  <a:pt x="85096" y="12757"/>
                  <a:pt x="85084" y="12757"/>
                </a:cubicBezTo>
                <a:cubicBezTo>
                  <a:pt x="85029" y="12757"/>
                  <a:pt x="84980" y="12716"/>
                  <a:pt x="84961" y="12660"/>
                </a:cubicBezTo>
                <a:cubicBezTo>
                  <a:pt x="84939" y="12615"/>
                  <a:pt x="84871" y="12592"/>
                  <a:pt x="84848" y="12547"/>
                </a:cubicBezTo>
                <a:cubicBezTo>
                  <a:pt x="84865" y="12513"/>
                  <a:pt x="84857" y="12455"/>
                  <a:pt x="84898" y="12455"/>
                </a:cubicBezTo>
                <a:cubicBezTo>
                  <a:pt x="84912" y="12455"/>
                  <a:pt x="84932" y="12462"/>
                  <a:pt x="84961" y="12479"/>
                </a:cubicBezTo>
                <a:cubicBezTo>
                  <a:pt x="84980" y="12498"/>
                  <a:pt x="84983" y="12531"/>
                  <a:pt x="85020" y="12531"/>
                </a:cubicBezTo>
                <a:cubicBezTo>
                  <a:pt x="85028" y="12531"/>
                  <a:pt x="85039" y="12529"/>
                  <a:pt x="85052" y="12524"/>
                </a:cubicBezTo>
                <a:cubicBezTo>
                  <a:pt x="85074" y="12502"/>
                  <a:pt x="85074" y="12479"/>
                  <a:pt x="85052" y="12411"/>
                </a:cubicBezTo>
                <a:cubicBezTo>
                  <a:pt x="84984" y="12253"/>
                  <a:pt x="84848" y="12185"/>
                  <a:pt x="84712" y="12185"/>
                </a:cubicBezTo>
                <a:cubicBezTo>
                  <a:pt x="84599" y="12185"/>
                  <a:pt x="84509" y="12140"/>
                  <a:pt x="84441" y="12049"/>
                </a:cubicBezTo>
                <a:cubicBezTo>
                  <a:pt x="84418" y="12027"/>
                  <a:pt x="84418" y="12004"/>
                  <a:pt x="84395" y="11936"/>
                </a:cubicBezTo>
                <a:cubicBezTo>
                  <a:pt x="84339" y="11861"/>
                  <a:pt x="84298" y="11817"/>
                  <a:pt x="84222" y="11817"/>
                </a:cubicBezTo>
                <a:cubicBezTo>
                  <a:pt x="84206" y="11817"/>
                  <a:pt x="84189" y="11819"/>
                  <a:pt x="84169" y="11823"/>
                </a:cubicBezTo>
                <a:cubicBezTo>
                  <a:pt x="84079" y="11823"/>
                  <a:pt x="83988" y="11823"/>
                  <a:pt x="83943" y="11732"/>
                </a:cubicBezTo>
                <a:cubicBezTo>
                  <a:pt x="83807" y="11551"/>
                  <a:pt x="83581" y="11506"/>
                  <a:pt x="83354" y="11483"/>
                </a:cubicBezTo>
                <a:lnTo>
                  <a:pt x="83354" y="11438"/>
                </a:lnTo>
                <a:cubicBezTo>
                  <a:pt x="83354" y="11280"/>
                  <a:pt x="83354" y="11280"/>
                  <a:pt x="83241" y="11257"/>
                </a:cubicBezTo>
                <a:cubicBezTo>
                  <a:pt x="83151" y="11234"/>
                  <a:pt x="83083" y="11234"/>
                  <a:pt x="83015" y="11212"/>
                </a:cubicBezTo>
                <a:cubicBezTo>
                  <a:pt x="83015" y="11167"/>
                  <a:pt x="82970" y="11144"/>
                  <a:pt x="82970" y="11099"/>
                </a:cubicBezTo>
                <a:cubicBezTo>
                  <a:pt x="82947" y="11008"/>
                  <a:pt x="82902" y="10986"/>
                  <a:pt x="82811" y="10940"/>
                </a:cubicBezTo>
                <a:cubicBezTo>
                  <a:pt x="82789" y="10872"/>
                  <a:pt x="82698" y="10872"/>
                  <a:pt x="82607" y="10872"/>
                </a:cubicBezTo>
                <a:cubicBezTo>
                  <a:pt x="82404" y="10872"/>
                  <a:pt x="82381" y="10827"/>
                  <a:pt x="82336" y="10646"/>
                </a:cubicBezTo>
                <a:cubicBezTo>
                  <a:pt x="82336" y="10607"/>
                  <a:pt x="82336" y="10551"/>
                  <a:pt x="82307" y="10551"/>
                </a:cubicBezTo>
                <a:cubicBezTo>
                  <a:pt x="82302" y="10551"/>
                  <a:pt x="82297" y="10552"/>
                  <a:pt x="82291" y="10555"/>
                </a:cubicBezTo>
                <a:cubicBezTo>
                  <a:pt x="82274" y="10561"/>
                  <a:pt x="82260" y="10564"/>
                  <a:pt x="82249" y="10564"/>
                </a:cubicBezTo>
                <a:cubicBezTo>
                  <a:pt x="82170" y="10564"/>
                  <a:pt x="82214" y="10442"/>
                  <a:pt x="82155" y="10442"/>
                </a:cubicBezTo>
                <a:cubicBezTo>
                  <a:pt x="82132" y="10442"/>
                  <a:pt x="82110" y="10420"/>
                  <a:pt x="82110" y="10420"/>
                </a:cubicBezTo>
                <a:cubicBezTo>
                  <a:pt x="81906" y="10374"/>
                  <a:pt x="81725" y="10329"/>
                  <a:pt x="81612" y="10125"/>
                </a:cubicBezTo>
                <a:cubicBezTo>
                  <a:pt x="81589" y="10080"/>
                  <a:pt x="81499" y="10035"/>
                  <a:pt x="81431" y="10035"/>
                </a:cubicBezTo>
                <a:cubicBezTo>
                  <a:pt x="81363" y="10012"/>
                  <a:pt x="81272" y="10012"/>
                  <a:pt x="81227" y="9967"/>
                </a:cubicBezTo>
                <a:cubicBezTo>
                  <a:pt x="81159" y="9877"/>
                  <a:pt x="81046" y="9854"/>
                  <a:pt x="80978" y="9786"/>
                </a:cubicBezTo>
                <a:cubicBezTo>
                  <a:pt x="80898" y="9754"/>
                  <a:pt x="80795" y="9722"/>
                  <a:pt x="80694" y="9722"/>
                </a:cubicBezTo>
                <a:cubicBezTo>
                  <a:pt x="80652" y="9722"/>
                  <a:pt x="80610" y="9727"/>
                  <a:pt x="80571" y="9741"/>
                </a:cubicBezTo>
                <a:cubicBezTo>
                  <a:pt x="80533" y="9748"/>
                  <a:pt x="80493" y="9753"/>
                  <a:pt x="80451" y="9753"/>
                </a:cubicBezTo>
                <a:cubicBezTo>
                  <a:pt x="80367" y="9753"/>
                  <a:pt x="80276" y="9733"/>
                  <a:pt x="80186" y="9673"/>
                </a:cubicBezTo>
                <a:cubicBezTo>
                  <a:pt x="80134" y="9656"/>
                  <a:pt x="80096" y="9612"/>
                  <a:pt x="80031" y="9612"/>
                </a:cubicBezTo>
                <a:cubicBezTo>
                  <a:pt x="80010" y="9612"/>
                  <a:pt x="79987" y="9617"/>
                  <a:pt x="79960" y="9628"/>
                </a:cubicBezTo>
                <a:cubicBezTo>
                  <a:pt x="79899" y="9628"/>
                  <a:pt x="79829" y="9607"/>
                  <a:pt x="79762" y="9607"/>
                </a:cubicBezTo>
                <a:cubicBezTo>
                  <a:pt x="79728" y="9607"/>
                  <a:pt x="79696" y="9612"/>
                  <a:pt x="79665" y="9628"/>
                </a:cubicBezTo>
                <a:cubicBezTo>
                  <a:pt x="79552" y="9537"/>
                  <a:pt x="79416" y="9582"/>
                  <a:pt x="79303" y="9514"/>
                </a:cubicBezTo>
                <a:cubicBezTo>
                  <a:pt x="79281" y="9469"/>
                  <a:pt x="79213" y="9469"/>
                  <a:pt x="79167" y="9469"/>
                </a:cubicBezTo>
                <a:cubicBezTo>
                  <a:pt x="79100" y="9469"/>
                  <a:pt x="79054" y="9469"/>
                  <a:pt x="79009" y="9424"/>
                </a:cubicBezTo>
                <a:cubicBezTo>
                  <a:pt x="78993" y="9408"/>
                  <a:pt x="78978" y="9382"/>
                  <a:pt x="78947" y="9382"/>
                </a:cubicBezTo>
                <a:cubicBezTo>
                  <a:pt x="78934" y="9382"/>
                  <a:pt x="78917" y="9387"/>
                  <a:pt x="78896" y="9401"/>
                </a:cubicBezTo>
                <a:cubicBezTo>
                  <a:pt x="78886" y="9404"/>
                  <a:pt x="78876" y="9406"/>
                  <a:pt x="78866" y="9406"/>
                </a:cubicBezTo>
                <a:cubicBezTo>
                  <a:pt x="78803" y="9406"/>
                  <a:pt x="78725" y="9353"/>
                  <a:pt x="78647" y="9333"/>
                </a:cubicBezTo>
                <a:cubicBezTo>
                  <a:pt x="78541" y="9263"/>
                  <a:pt x="78407" y="9206"/>
                  <a:pt x="78278" y="9206"/>
                </a:cubicBezTo>
                <a:cubicBezTo>
                  <a:pt x="78242" y="9206"/>
                  <a:pt x="78206" y="9210"/>
                  <a:pt x="78172" y="9220"/>
                </a:cubicBezTo>
                <a:cubicBezTo>
                  <a:pt x="78156" y="9224"/>
                  <a:pt x="78142" y="9226"/>
                  <a:pt x="78130" y="9226"/>
                </a:cubicBezTo>
                <a:cubicBezTo>
                  <a:pt x="78073" y="9226"/>
                  <a:pt x="78054" y="9186"/>
                  <a:pt x="78036" y="9130"/>
                </a:cubicBezTo>
                <a:cubicBezTo>
                  <a:pt x="77970" y="9050"/>
                  <a:pt x="77942" y="9017"/>
                  <a:pt x="77894" y="9017"/>
                </a:cubicBezTo>
                <a:cubicBezTo>
                  <a:pt x="77861" y="9017"/>
                  <a:pt x="77817" y="9034"/>
                  <a:pt x="77742" y="9062"/>
                </a:cubicBezTo>
                <a:cubicBezTo>
                  <a:pt x="77725" y="9070"/>
                  <a:pt x="77708" y="9075"/>
                  <a:pt x="77693" y="9075"/>
                </a:cubicBezTo>
                <a:cubicBezTo>
                  <a:pt x="77666" y="9075"/>
                  <a:pt x="77643" y="9060"/>
                  <a:pt x="77628" y="9017"/>
                </a:cubicBezTo>
                <a:cubicBezTo>
                  <a:pt x="77606" y="8994"/>
                  <a:pt x="77583" y="8971"/>
                  <a:pt x="77538" y="8971"/>
                </a:cubicBezTo>
                <a:cubicBezTo>
                  <a:pt x="77470" y="8949"/>
                  <a:pt x="77402" y="8903"/>
                  <a:pt x="77425" y="8835"/>
                </a:cubicBezTo>
                <a:cubicBezTo>
                  <a:pt x="77425" y="8785"/>
                  <a:pt x="77412" y="8759"/>
                  <a:pt x="77387" y="8759"/>
                </a:cubicBezTo>
                <a:cubicBezTo>
                  <a:pt x="77378" y="8759"/>
                  <a:pt x="77368" y="8762"/>
                  <a:pt x="77357" y="8768"/>
                </a:cubicBezTo>
                <a:cubicBezTo>
                  <a:pt x="77313" y="8774"/>
                  <a:pt x="77282" y="8778"/>
                  <a:pt x="77259" y="8778"/>
                </a:cubicBezTo>
                <a:cubicBezTo>
                  <a:pt x="77198" y="8778"/>
                  <a:pt x="77198" y="8747"/>
                  <a:pt x="77198" y="8632"/>
                </a:cubicBezTo>
                <a:cubicBezTo>
                  <a:pt x="77198" y="8632"/>
                  <a:pt x="77176" y="8609"/>
                  <a:pt x="77176" y="8564"/>
                </a:cubicBezTo>
                <a:cubicBezTo>
                  <a:pt x="77085" y="8609"/>
                  <a:pt x="77040" y="8654"/>
                  <a:pt x="77017" y="8722"/>
                </a:cubicBezTo>
                <a:cubicBezTo>
                  <a:pt x="76927" y="8609"/>
                  <a:pt x="76746" y="8632"/>
                  <a:pt x="76633" y="8519"/>
                </a:cubicBezTo>
                <a:cubicBezTo>
                  <a:pt x="76625" y="8504"/>
                  <a:pt x="76618" y="8498"/>
                  <a:pt x="76610" y="8498"/>
                </a:cubicBezTo>
                <a:cubicBezTo>
                  <a:pt x="76595" y="8498"/>
                  <a:pt x="76580" y="8519"/>
                  <a:pt x="76565" y="8519"/>
                </a:cubicBezTo>
                <a:cubicBezTo>
                  <a:pt x="76526" y="8532"/>
                  <a:pt x="76494" y="8545"/>
                  <a:pt x="76461" y="8545"/>
                </a:cubicBezTo>
                <a:cubicBezTo>
                  <a:pt x="76437" y="8545"/>
                  <a:pt x="76412" y="8538"/>
                  <a:pt x="76384" y="8519"/>
                </a:cubicBezTo>
                <a:cubicBezTo>
                  <a:pt x="76338" y="8451"/>
                  <a:pt x="76452" y="8405"/>
                  <a:pt x="76452" y="8338"/>
                </a:cubicBezTo>
                <a:lnTo>
                  <a:pt x="76406" y="8315"/>
                </a:lnTo>
                <a:lnTo>
                  <a:pt x="76384" y="8315"/>
                </a:lnTo>
                <a:lnTo>
                  <a:pt x="76361" y="8338"/>
                </a:lnTo>
                <a:cubicBezTo>
                  <a:pt x="76304" y="8408"/>
                  <a:pt x="76239" y="8444"/>
                  <a:pt x="76165" y="8444"/>
                </a:cubicBezTo>
                <a:cubicBezTo>
                  <a:pt x="76120" y="8444"/>
                  <a:pt x="76073" y="8431"/>
                  <a:pt x="76022" y="8405"/>
                </a:cubicBezTo>
                <a:cubicBezTo>
                  <a:pt x="75999" y="8405"/>
                  <a:pt x="75999" y="8383"/>
                  <a:pt x="75954" y="8383"/>
                </a:cubicBezTo>
                <a:cubicBezTo>
                  <a:pt x="75931" y="8396"/>
                  <a:pt x="75910" y="8402"/>
                  <a:pt x="75891" y="8402"/>
                </a:cubicBezTo>
                <a:cubicBezTo>
                  <a:pt x="75812" y="8402"/>
                  <a:pt x="75755" y="8315"/>
                  <a:pt x="75682" y="8315"/>
                </a:cubicBezTo>
                <a:cubicBezTo>
                  <a:pt x="75569" y="8315"/>
                  <a:pt x="75478" y="8247"/>
                  <a:pt x="75433" y="8179"/>
                </a:cubicBezTo>
                <a:cubicBezTo>
                  <a:pt x="75373" y="8119"/>
                  <a:pt x="75312" y="8089"/>
                  <a:pt x="75245" y="8089"/>
                </a:cubicBezTo>
                <a:cubicBezTo>
                  <a:pt x="75212" y="8089"/>
                  <a:pt x="75177" y="8096"/>
                  <a:pt x="75139" y="8111"/>
                </a:cubicBezTo>
                <a:cubicBezTo>
                  <a:pt x="75115" y="8117"/>
                  <a:pt x="75097" y="8120"/>
                  <a:pt x="75083" y="8120"/>
                </a:cubicBezTo>
                <a:cubicBezTo>
                  <a:pt x="75047" y="8120"/>
                  <a:pt x="75042" y="8099"/>
                  <a:pt x="75026" y="8066"/>
                </a:cubicBezTo>
                <a:cubicBezTo>
                  <a:pt x="75003" y="7998"/>
                  <a:pt x="74981" y="7953"/>
                  <a:pt x="74935" y="7908"/>
                </a:cubicBezTo>
                <a:cubicBezTo>
                  <a:pt x="74896" y="7809"/>
                  <a:pt x="74839" y="7745"/>
                  <a:pt x="74721" y="7745"/>
                </a:cubicBezTo>
                <a:cubicBezTo>
                  <a:pt x="74703" y="7745"/>
                  <a:pt x="74684" y="7746"/>
                  <a:pt x="74664" y="7749"/>
                </a:cubicBezTo>
                <a:cubicBezTo>
                  <a:pt x="74596" y="7749"/>
                  <a:pt x="74528" y="7726"/>
                  <a:pt x="74460" y="7659"/>
                </a:cubicBezTo>
                <a:cubicBezTo>
                  <a:pt x="74437" y="7636"/>
                  <a:pt x="74437" y="7613"/>
                  <a:pt x="74415" y="7613"/>
                </a:cubicBezTo>
                <a:cubicBezTo>
                  <a:pt x="74302" y="7545"/>
                  <a:pt x="74188" y="7545"/>
                  <a:pt x="74098" y="7545"/>
                </a:cubicBezTo>
                <a:cubicBezTo>
                  <a:pt x="73985" y="7523"/>
                  <a:pt x="73894" y="7387"/>
                  <a:pt x="73781" y="7387"/>
                </a:cubicBezTo>
                <a:cubicBezTo>
                  <a:pt x="73645" y="7387"/>
                  <a:pt x="73555" y="7319"/>
                  <a:pt x="73442" y="7274"/>
                </a:cubicBezTo>
                <a:cubicBezTo>
                  <a:pt x="73351" y="7206"/>
                  <a:pt x="73238" y="7206"/>
                  <a:pt x="73170" y="7161"/>
                </a:cubicBezTo>
                <a:cubicBezTo>
                  <a:pt x="73057" y="7093"/>
                  <a:pt x="72966" y="7093"/>
                  <a:pt x="72853" y="7093"/>
                </a:cubicBezTo>
                <a:cubicBezTo>
                  <a:pt x="72817" y="7093"/>
                  <a:pt x="72773" y="7096"/>
                  <a:pt x="72729" y="7096"/>
                </a:cubicBezTo>
                <a:cubicBezTo>
                  <a:pt x="72661" y="7096"/>
                  <a:pt x="72591" y="7088"/>
                  <a:pt x="72536" y="7048"/>
                </a:cubicBezTo>
                <a:cubicBezTo>
                  <a:pt x="72514" y="7002"/>
                  <a:pt x="72446" y="7002"/>
                  <a:pt x="72446" y="7002"/>
                </a:cubicBezTo>
                <a:cubicBezTo>
                  <a:pt x="72414" y="7027"/>
                  <a:pt x="72386" y="7037"/>
                  <a:pt x="72360" y="7037"/>
                </a:cubicBezTo>
                <a:cubicBezTo>
                  <a:pt x="72291" y="7037"/>
                  <a:pt x="72233" y="6973"/>
                  <a:pt x="72152" y="6957"/>
                </a:cubicBezTo>
                <a:cubicBezTo>
                  <a:pt x="72106" y="6957"/>
                  <a:pt x="72084" y="6934"/>
                  <a:pt x="72061" y="6934"/>
                </a:cubicBezTo>
                <a:cubicBezTo>
                  <a:pt x="71948" y="6934"/>
                  <a:pt x="71835" y="6934"/>
                  <a:pt x="71722" y="6844"/>
                </a:cubicBezTo>
                <a:cubicBezTo>
                  <a:pt x="71710" y="6833"/>
                  <a:pt x="71688" y="6827"/>
                  <a:pt x="71662" y="6827"/>
                </a:cubicBezTo>
                <a:cubicBezTo>
                  <a:pt x="71637" y="6827"/>
                  <a:pt x="71608" y="6833"/>
                  <a:pt x="71586" y="6844"/>
                </a:cubicBezTo>
                <a:cubicBezTo>
                  <a:pt x="71495" y="6844"/>
                  <a:pt x="71427" y="6844"/>
                  <a:pt x="71382" y="6753"/>
                </a:cubicBezTo>
                <a:cubicBezTo>
                  <a:pt x="71314" y="6663"/>
                  <a:pt x="71269" y="6663"/>
                  <a:pt x="71178" y="6663"/>
                </a:cubicBezTo>
                <a:cubicBezTo>
                  <a:pt x="71156" y="6663"/>
                  <a:pt x="71088" y="6663"/>
                  <a:pt x="71065" y="6640"/>
                </a:cubicBezTo>
                <a:cubicBezTo>
                  <a:pt x="70907" y="6527"/>
                  <a:pt x="70726" y="6482"/>
                  <a:pt x="70522" y="6391"/>
                </a:cubicBezTo>
                <a:cubicBezTo>
                  <a:pt x="70481" y="6377"/>
                  <a:pt x="70440" y="6355"/>
                  <a:pt x="70393" y="6355"/>
                </a:cubicBezTo>
                <a:cubicBezTo>
                  <a:pt x="70363" y="6355"/>
                  <a:pt x="70331" y="6365"/>
                  <a:pt x="70296" y="6391"/>
                </a:cubicBezTo>
                <a:cubicBezTo>
                  <a:pt x="70281" y="6406"/>
                  <a:pt x="70263" y="6414"/>
                  <a:pt x="70245" y="6414"/>
                </a:cubicBezTo>
                <a:cubicBezTo>
                  <a:pt x="70210" y="6414"/>
                  <a:pt x="70175" y="6384"/>
                  <a:pt x="70160" y="6323"/>
                </a:cubicBezTo>
                <a:cubicBezTo>
                  <a:pt x="70137" y="6301"/>
                  <a:pt x="70137" y="6278"/>
                  <a:pt x="70115" y="6255"/>
                </a:cubicBezTo>
                <a:cubicBezTo>
                  <a:pt x="70066" y="6206"/>
                  <a:pt x="70005" y="6169"/>
                  <a:pt x="69950" y="6169"/>
                </a:cubicBezTo>
                <a:cubicBezTo>
                  <a:pt x="69928" y="6169"/>
                  <a:pt x="69907" y="6175"/>
                  <a:pt x="69888" y="6188"/>
                </a:cubicBezTo>
                <a:cubicBezTo>
                  <a:pt x="69866" y="6199"/>
                  <a:pt x="69843" y="6204"/>
                  <a:pt x="69823" y="6204"/>
                </a:cubicBezTo>
                <a:cubicBezTo>
                  <a:pt x="69803" y="6204"/>
                  <a:pt x="69786" y="6199"/>
                  <a:pt x="69775" y="6188"/>
                </a:cubicBezTo>
                <a:cubicBezTo>
                  <a:pt x="69662" y="6097"/>
                  <a:pt x="69549" y="6074"/>
                  <a:pt x="69504" y="5939"/>
                </a:cubicBezTo>
                <a:cubicBezTo>
                  <a:pt x="69408" y="5939"/>
                  <a:pt x="69323" y="6006"/>
                  <a:pt x="69234" y="6006"/>
                </a:cubicBezTo>
                <a:cubicBezTo>
                  <a:pt x="69197" y="6006"/>
                  <a:pt x="69159" y="5994"/>
                  <a:pt x="69119" y="5961"/>
                </a:cubicBezTo>
                <a:cubicBezTo>
                  <a:pt x="69119" y="5961"/>
                  <a:pt x="69096" y="5984"/>
                  <a:pt x="69051" y="5984"/>
                </a:cubicBezTo>
                <a:cubicBezTo>
                  <a:pt x="69006" y="6029"/>
                  <a:pt x="69006" y="6074"/>
                  <a:pt x="68938" y="6097"/>
                </a:cubicBezTo>
                <a:cubicBezTo>
                  <a:pt x="68915" y="6097"/>
                  <a:pt x="68893" y="6074"/>
                  <a:pt x="68870" y="6074"/>
                </a:cubicBezTo>
                <a:cubicBezTo>
                  <a:pt x="68893" y="6052"/>
                  <a:pt x="68893" y="6029"/>
                  <a:pt x="68915" y="5984"/>
                </a:cubicBezTo>
                <a:cubicBezTo>
                  <a:pt x="68915" y="5961"/>
                  <a:pt x="68938" y="5939"/>
                  <a:pt x="68915" y="5939"/>
                </a:cubicBezTo>
                <a:cubicBezTo>
                  <a:pt x="68915" y="5939"/>
                  <a:pt x="68895" y="5929"/>
                  <a:pt x="68882" y="5929"/>
                </a:cubicBezTo>
                <a:cubicBezTo>
                  <a:pt x="68875" y="5929"/>
                  <a:pt x="68870" y="5931"/>
                  <a:pt x="68870" y="5939"/>
                </a:cubicBezTo>
                <a:cubicBezTo>
                  <a:pt x="68825" y="5939"/>
                  <a:pt x="68802" y="5961"/>
                  <a:pt x="68779" y="5984"/>
                </a:cubicBezTo>
                <a:cubicBezTo>
                  <a:pt x="68689" y="5984"/>
                  <a:pt x="68644" y="6052"/>
                  <a:pt x="68598" y="6097"/>
                </a:cubicBezTo>
                <a:cubicBezTo>
                  <a:pt x="68576" y="6097"/>
                  <a:pt x="68553" y="6074"/>
                  <a:pt x="68530" y="6074"/>
                </a:cubicBezTo>
                <a:cubicBezTo>
                  <a:pt x="68504" y="6048"/>
                  <a:pt x="68485" y="6037"/>
                  <a:pt x="68470" y="6037"/>
                </a:cubicBezTo>
                <a:cubicBezTo>
                  <a:pt x="68459" y="6037"/>
                  <a:pt x="68449" y="6042"/>
                  <a:pt x="68440" y="6052"/>
                </a:cubicBezTo>
                <a:cubicBezTo>
                  <a:pt x="68429" y="6052"/>
                  <a:pt x="68406" y="6046"/>
                  <a:pt x="68383" y="6046"/>
                </a:cubicBezTo>
                <a:cubicBezTo>
                  <a:pt x="68361" y="6046"/>
                  <a:pt x="68338" y="6052"/>
                  <a:pt x="68327" y="6074"/>
                </a:cubicBezTo>
                <a:cubicBezTo>
                  <a:pt x="68256" y="6088"/>
                  <a:pt x="68195" y="6120"/>
                  <a:pt x="68131" y="6120"/>
                </a:cubicBezTo>
                <a:cubicBezTo>
                  <a:pt x="68092" y="6120"/>
                  <a:pt x="68053" y="6108"/>
                  <a:pt x="68010" y="6074"/>
                </a:cubicBezTo>
                <a:cubicBezTo>
                  <a:pt x="68010" y="6029"/>
                  <a:pt x="68100" y="5984"/>
                  <a:pt x="68078" y="5916"/>
                </a:cubicBezTo>
                <a:cubicBezTo>
                  <a:pt x="68048" y="5903"/>
                  <a:pt x="68022" y="5898"/>
                  <a:pt x="67999" y="5898"/>
                </a:cubicBezTo>
                <a:cubicBezTo>
                  <a:pt x="67901" y="5898"/>
                  <a:pt x="67857" y="6001"/>
                  <a:pt x="67784" y="6074"/>
                </a:cubicBezTo>
                <a:lnTo>
                  <a:pt x="67670" y="5961"/>
                </a:lnTo>
                <a:cubicBezTo>
                  <a:pt x="67625" y="5961"/>
                  <a:pt x="67580" y="5939"/>
                  <a:pt x="67535" y="5939"/>
                </a:cubicBezTo>
                <a:cubicBezTo>
                  <a:pt x="67557" y="5916"/>
                  <a:pt x="67580" y="5871"/>
                  <a:pt x="67557" y="5825"/>
                </a:cubicBezTo>
                <a:cubicBezTo>
                  <a:pt x="67545" y="5788"/>
                  <a:pt x="67519" y="5771"/>
                  <a:pt x="67494" y="5771"/>
                </a:cubicBezTo>
                <a:cubicBezTo>
                  <a:pt x="67474" y="5771"/>
                  <a:pt x="67454" y="5782"/>
                  <a:pt x="67444" y="5803"/>
                </a:cubicBezTo>
                <a:cubicBezTo>
                  <a:pt x="67394" y="5853"/>
                  <a:pt x="67347" y="5872"/>
                  <a:pt x="67301" y="5872"/>
                </a:cubicBezTo>
                <a:cubicBezTo>
                  <a:pt x="67222" y="5872"/>
                  <a:pt x="67145" y="5815"/>
                  <a:pt x="67059" y="5758"/>
                </a:cubicBezTo>
                <a:cubicBezTo>
                  <a:pt x="66969" y="5712"/>
                  <a:pt x="66856" y="5712"/>
                  <a:pt x="66788" y="5622"/>
                </a:cubicBezTo>
                <a:cubicBezTo>
                  <a:pt x="66776" y="5610"/>
                  <a:pt x="66765" y="5605"/>
                  <a:pt x="66754" y="5605"/>
                </a:cubicBezTo>
                <a:cubicBezTo>
                  <a:pt x="66742" y="5605"/>
                  <a:pt x="66731" y="5610"/>
                  <a:pt x="66720" y="5622"/>
                </a:cubicBezTo>
                <a:cubicBezTo>
                  <a:pt x="66690" y="5622"/>
                  <a:pt x="66670" y="5632"/>
                  <a:pt x="66653" y="5632"/>
                </a:cubicBezTo>
                <a:cubicBezTo>
                  <a:pt x="66644" y="5632"/>
                  <a:pt x="66637" y="5629"/>
                  <a:pt x="66629" y="5622"/>
                </a:cubicBezTo>
                <a:cubicBezTo>
                  <a:pt x="66593" y="5573"/>
                  <a:pt x="66563" y="5551"/>
                  <a:pt x="66529" y="5551"/>
                </a:cubicBezTo>
                <a:cubicBezTo>
                  <a:pt x="66500" y="5551"/>
                  <a:pt x="66468" y="5568"/>
                  <a:pt x="66426" y="5599"/>
                </a:cubicBezTo>
                <a:cubicBezTo>
                  <a:pt x="66414" y="5605"/>
                  <a:pt x="66402" y="5608"/>
                  <a:pt x="66389" y="5608"/>
                </a:cubicBezTo>
                <a:cubicBezTo>
                  <a:pt x="66349" y="5608"/>
                  <a:pt x="66307" y="5582"/>
                  <a:pt x="66290" y="5531"/>
                </a:cubicBezTo>
                <a:cubicBezTo>
                  <a:pt x="66267" y="5486"/>
                  <a:pt x="66222" y="5463"/>
                  <a:pt x="66154" y="5463"/>
                </a:cubicBezTo>
                <a:cubicBezTo>
                  <a:pt x="66122" y="5468"/>
                  <a:pt x="66094" y="5471"/>
                  <a:pt x="66070" y="5471"/>
                </a:cubicBezTo>
                <a:cubicBezTo>
                  <a:pt x="65971" y="5471"/>
                  <a:pt x="65928" y="5427"/>
                  <a:pt x="65928" y="5282"/>
                </a:cubicBezTo>
                <a:lnTo>
                  <a:pt x="65882" y="5282"/>
                </a:lnTo>
                <a:cubicBezTo>
                  <a:pt x="65837" y="5260"/>
                  <a:pt x="65815" y="5237"/>
                  <a:pt x="65815" y="5169"/>
                </a:cubicBezTo>
                <a:cubicBezTo>
                  <a:pt x="65769" y="5124"/>
                  <a:pt x="65882" y="5079"/>
                  <a:pt x="65769" y="5056"/>
                </a:cubicBezTo>
                <a:cubicBezTo>
                  <a:pt x="65611" y="5260"/>
                  <a:pt x="65317" y="5079"/>
                  <a:pt x="65158" y="5260"/>
                </a:cubicBezTo>
                <a:lnTo>
                  <a:pt x="65068" y="5260"/>
                </a:lnTo>
                <a:cubicBezTo>
                  <a:pt x="65022" y="5260"/>
                  <a:pt x="64955" y="5260"/>
                  <a:pt x="64932" y="5192"/>
                </a:cubicBezTo>
                <a:cubicBezTo>
                  <a:pt x="64909" y="5146"/>
                  <a:pt x="64977" y="5146"/>
                  <a:pt x="65022" y="5079"/>
                </a:cubicBezTo>
                <a:cubicBezTo>
                  <a:pt x="65022" y="5056"/>
                  <a:pt x="65045" y="5033"/>
                  <a:pt x="65022" y="5011"/>
                </a:cubicBezTo>
                <a:cubicBezTo>
                  <a:pt x="64977" y="4965"/>
                  <a:pt x="64955" y="4965"/>
                  <a:pt x="64909" y="4965"/>
                </a:cubicBezTo>
                <a:cubicBezTo>
                  <a:pt x="64841" y="5011"/>
                  <a:pt x="64819" y="5056"/>
                  <a:pt x="64796" y="5079"/>
                </a:cubicBezTo>
                <a:cubicBezTo>
                  <a:pt x="64751" y="5124"/>
                  <a:pt x="64728" y="5169"/>
                  <a:pt x="64683" y="5169"/>
                </a:cubicBezTo>
                <a:cubicBezTo>
                  <a:pt x="64638" y="5169"/>
                  <a:pt x="64592" y="5169"/>
                  <a:pt x="64592" y="5124"/>
                </a:cubicBezTo>
                <a:cubicBezTo>
                  <a:pt x="64638" y="4965"/>
                  <a:pt x="64525" y="4920"/>
                  <a:pt x="64479" y="4830"/>
                </a:cubicBezTo>
                <a:cubicBezTo>
                  <a:pt x="64411" y="4852"/>
                  <a:pt x="64411" y="4897"/>
                  <a:pt x="64411" y="4920"/>
                </a:cubicBezTo>
                <a:cubicBezTo>
                  <a:pt x="64411" y="5011"/>
                  <a:pt x="64366" y="5056"/>
                  <a:pt x="64298" y="5056"/>
                </a:cubicBezTo>
                <a:cubicBezTo>
                  <a:pt x="64290" y="5060"/>
                  <a:pt x="64282" y="5062"/>
                  <a:pt x="64273" y="5062"/>
                </a:cubicBezTo>
                <a:cubicBezTo>
                  <a:pt x="64230" y="5062"/>
                  <a:pt x="64177" y="5018"/>
                  <a:pt x="64140" y="4943"/>
                </a:cubicBezTo>
                <a:cubicBezTo>
                  <a:pt x="64117" y="4852"/>
                  <a:pt x="64049" y="4807"/>
                  <a:pt x="64004" y="4716"/>
                </a:cubicBezTo>
                <a:cubicBezTo>
                  <a:pt x="63981" y="4705"/>
                  <a:pt x="63964" y="4699"/>
                  <a:pt x="63947" y="4699"/>
                </a:cubicBezTo>
                <a:cubicBezTo>
                  <a:pt x="63930" y="4699"/>
                  <a:pt x="63913" y="4705"/>
                  <a:pt x="63891" y="4716"/>
                </a:cubicBezTo>
                <a:cubicBezTo>
                  <a:pt x="63846" y="4739"/>
                  <a:pt x="63823" y="4739"/>
                  <a:pt x="63800" y="4784"/>
                </a:cubicBezTo>
                <a:cubicBezTo>
                  <a:pt x="63738" y="4809"/>
                  <a:pt x="63703" y="4827"/>
                  <a:pt x="63673" y="4827"/>
                </a:cubicBezTo>
                <a:cubicBezTo>
                  <a:pt x="63649" y="4827"/>
                  <a:pt x="63627" y="4815"/>
                  <a:pt x="63597" y="4784"/>
                </a:cubicBezTo>
                <a:cubicBezTo>
                  <a:pt x="63551" y="4694"/>
                  <a:pt x="63483" y="4694"/>
                  <a:pt x="63393" y="4694"/>
                </a:cubicBezTo>
                <a:cubicBezTo>
                  <a:pt x="63325" y="4694"/>
                  <a:pt x="63280" y="4626"/>
                  <a:pt x="63348" y="4558"/>
                </a:cubicBezTo>
                <a:cubicBezTo>
                  <a:pt x="63348" y="4513"/>
                  <a:pt x="63348" y="4490"/>
                  <a:pt x="63325" y="4490"/>
                </a:cubicBezTo>
                <a:cubicBezTo>
                  <a:pt x="63257" y="4558"/>
                  <a:pt x="63167" y="4581"/>
                  <a:pt x="63099" y="4581"/>
                </a:cubicBezTo>
                <a:cubicBezTo>
                  <a:pt x="63078" y="4578"/>
                  <a:pt x="63058" y="4576"/>
                  <a:pt x="63038" y="4576"/>
                </a:cubicBezTo>
                <a:cubicBezTo>
                  <a:pt x="62911" y="4576"/>
                  <a:pt x="62812" y="4638"/>
                  <a:pt x="62714" y="4716"/>
                </a:cubicBezTo>
                <a:cubicBezTo>
                  <a:pt x="62691" y="4716"/>
                  <a:pt x="62669" y="4694"/>
                  <a:pt x="62646" y="4694"/>
                </a:cubicBezTo>
                <a:cubicBezTo>
                  <a:pt x="62601" y="4694"/>
                  <a:pt x="62578" y="4694"/>
                  <a:pt x="62578" y="4671"/>
                </a:cubicBezTo>
                <a:lnTo>
                  <a:pt x="62556" y="4626"/>
                </a:lnTo>
                <a:cubicBezTo>
                  <a:pt x="62556" y="4610"/>
                  <a:pt x="62567" y="4594"/>
                  <a:pt x="62582" y="4594"/>
                </a:cubicBezTo>
                <a:cubicBezTo>
                  <a:pt x="62588" y="4594"/>
                  <a:pt x="62594" y="4597"/>
                  <a:pt x="62601" y="4603"/>
                </a:cubicBezTo>
                <a:cubicBezTo>
                  <a:pt x="62646" y="4603"/>
                  <a:pt x="62646" y="4626"/>
                  <a:pt x="62669" y="4626"/>
                </a:cubicBezTo>
                <a:cubicBezTo>
                  <a:pt x="62691" y="4626"/>
                  <a:pt x="62714" y="4603"/>
                  <a:pt x="62714" y="4581"/>
                </a:cubicBezTo>
                <a:cubicBezTo>
                  <a:pt x="62691" y="4490"/>
                  <a:pt x="62646" y="4445"/>
                  <a:pt x="62556" y="4400"/>
                </a:cubicBezTo>
                <a:cubicBezTo>
                  <a:pt x="62534" y="4394"/>
                  <a:pt x="62513" y="4391"/>
                  <a:pt x="62492" y="4391"/>
                </a:cubicBezTo>
                <a:cubicBezTo>
                  <a:pt x="62426" y="4391"/>
                  <a:pt x="62369" y="4421"/>
                  <a:pt x="62352" y="4490"/>
                </a:cubicBezTo>
                <a:cubicBezTo>
                  <a:pt x="62307" y="4490"/>
                  <a:pt x="62261" y="4467"/>
                  <a:pt x="62216" y="4467"/>
                </a:cubicBezTo>
                <a:cubicBezTo>
                  <a:pt x="62182" y="4434"/>
                  <a:pt x="62154" y="4417"/>
                  <a:pt x="62131" y="4417"/>
                </a:cubicBezTo>
                <a:cubicBezTo>
                  <a:pt x="62109" y="4417"/>
                  <a:pt x="62092" y="4434"/>
                  <a:pt x="62080" y="4467"/>
                </a:cubicBezTo>
                <a:cubicBezTo>
                  <a:pt x="62035" y="4467"/>
                  <a:pt x="62035" y="4490"/>
                  <a:pt x="62012" y="4490"/>
                </a:cubicBezTo>
                <a:cubicBezTo>
                  <a:pt x="61967" y="4490"/>
                  <a:pt x="61922" y="4467"/>
                  <a:pt x="61877" y="4467"/>
                </a:cubicBezTo>
                <a:cubicBezTo>
                  <a:pt x="61877" y="4445"/>
                  <a:pt x="61854" y="4445"/>
                  <a:pt x="61854" y="4400"/>
                </a:cubicBezTo>
                <a:cubicBezTo>
                  <a:pt x="61809" y="4366"/>
                  <a:pt x="61786" y="4349"/>
                  <a:pt x="61766" y="4349"/>
                </a:cubicBezTo>
                <a:cubicBezTo>
                  <a:pt x="61746" y="4349"/>
                  <a:pt x="61730" y="4366"/>
                  <a:pt x="61696" y="4400"/>
                </a:cubicBezTo>
                <a:lnTo>
                  <a:pt x="61650" y="4400"/>
                </a:lnTo>
                <a:cubicBezTo>
                  <a:pt x="61560" y="4377"/>
                  <a:pt x="61582" y="4264"/>
                  <a:pt x="61537" y="4241"/>
                </a:cubicBezTo>
                <a:lnTo>
                  <a:pt x="61469" y="4241"/>
                </a:lnTo>
                <a:cubicBezTo>
                  <a:pt x="61424" y="4241"/>
                  <a:pt x="61401" y="4219"/>
                  <a:pt x="61333" y="4219"/>
                </a:cubicBezTo>
                <a:cubicBezTo>
                  <a:pt x="61333" y="4173"/>
                  <a:pt x="61356" y="4173"/>
                  <a:pt x="61356" y="4151"/>
                </a:cubicBezTo>
                <a:cubicBezTo>
                  <a:pt x="61356" y="4128"/>
                  <a:pt x="61401" y="4128"/>
                  <a:pt x="61356" y="4105"/>
                </a:cubicBezTo>
                <a:cubicBezTo>
                  <a:pt x="61349" y="4091"/>
                  <a:pt x="61342" y="4086"/>
                  <a:pt x="61336" y="4086"/>
                </a:cubicBezTo>
                <a:cubicBezTo>
                  <a:pt x="61322" y="4086"/>
                  <a:pt x="61311" y="4112"/>
                  <a:pt x="61311" y="4128"/>
                </a:cubicBezTo>
                <a:lnTo>
                  <a:pt x="61311" y="4151"/>
                </a:lnTo>
                <a:cubicBezTo>
                  <a:pt x="61295" y="4147"/>
                  <a:pt x="61279" y="4145"/>
                  <a:pt x="61263" y="4145"/>
                </a:cubicBezTo>
                <a:cubicBezTo>
                  <a:pt x="61190" y="4145"/>
                  <a:pt x="61122" y="4185"/>
                  <a:pt x="61084" y="4241"/>
                </a:cubicBezTo>
                <a:cubicBezTo>
                  <a:pt x="61031" y="4198"/>
                  <a:pt x="61003" y="4176"/>
                  <a:pt x="60978" y="4176"/>
                </a:cubicBezTo>
                <a:cubicBezTo>
                  <a:pt x="60951" y="4176"/>
                  <a:pt x="60929" y="4204"/>
                  <a:pt x="60881" y="4264"/>
                </a:cubicBezTo>
                <a:cubicBezTo>
                  <a:pt x="60858" y="4332"/>
                  <a:pt x="60836" y="4332"/>
                  <a:pt x="60768" y="4332"/>
                </a:cubicBezTo>
                <a:cubicBezTo>
                  <a:pt x="60745" y="4332"/>
                  <a:pt x="60722" y="4286"/>
                  <a:pt x="60677" y="4286"/>
                </a:cubicBezTo>
                <a:cubicBezTo>
                  <a:pt x="60668" y="4286"/>
                  <a:pt x="60655" y="4283"/>
                  <a:pt x="60641" y="4283"/>
                </a:cubicBezTo>
                <a:cubicBezTo>
                  <a:pt x="60618" y="4283"/>
                  <a:pt x="60591" y="4291"/>
                  <a:pt x="60564" y="4332"/>
                </a:cubicBezTo>
                <a:cubicBezTo>
                  <a:pt x="60541" y="4332"/>
                  <a:pt x="60519" y="4286"/>
                  <a:pt x="60496" y="4286"/>
                </a:cubicBezTo>
                <a:cubicBezTo>
                  <a:pt x="60496" y="4241"/>
                  <a:pt x="60451" y="4219"/>
                  <a:pt x="60541" y="4173"/>
                </a:cubicBezTo>
                <a:cubicBezTo>
                  <a:pt x="60564" y="4173"/>
                  <a:pt x="60632" y="4151"/>
                  <a:pt x="60654" y="4151"/>
                </a:cubicBezTo>
                <a:cubicBezTo>
                  <a:pt x="60677" y="4151"/>
                  <a:pt x="60677" y="4128"/>
                  <a:pt x="60677" y="4105"/>
                </a:cubicBezTo>
                <a:cubicBezTo>
                  <a:pt x="60677" y="4060"/>
                  <a:pt x="60654" y="4060"/>
                  <a:pt x="60632" y="4037"/>
                </a:cubicBezTo>
                <a:cubicBezTo>
                  <a:pt x="60598" y="4026"/>
                  <a:pt x="60575" y="4020"/>
                  <a:pt x="60555" y="4020"/>
                </a:cubicBezTo>
                <a:cubicBezTo>
                  <a:pt x="60536" y="4020"/>
                  <a:pt x="60519" y="4026"/>
                  <a:pt x="60496" y="4037"/>
                </a:cubicBezTo>
                <a:cubicBezTo>
                  <a:pt x="60428" y="4060"/>
                  <a:pt x="60383" y="4105"/>
                  <a:pt x="60315" y="4151"/>
                </a:cubicBezTo>
                <a:cubicBezTo>
                  <a:pt x="60179" y="4128"/>
                  <a:pt x="60043" y="4060"/>
                  <a:pt x="59885" y="4037"/>
                </a:cubicBezTo>
                <a:cubicBezTo>
                  <a:pt x="59855" y="4037"/>
                  <a:pt x="59835" y="4027"/>
                  <a:pt x="59805" y="4027"/>
                </a:cubicBezTo>
                <a:cubicBezTo>
                  <a:pt x="59789" y="4027"/>
                  <a:pt x="59772" y="4030"/>
                  <a:pt x="59749" y="4037"/>
                </a:cubicBezTo>
                <a:cubicBezTo>
                  <a:pt x="59738" y="4037"/>
                  <a:pt x="59715" y="4032"/>
                  <a:pt x="59693" y="4032"/>
                </a:cubicBezTo>
                <a:cubicBezTo>
                  <a:pt x="59670" y="4032"/>
                  <a:pt x="59647" y="4037"/>
                  <a:pt x="59636" y="4060"/>
                </a:cubicBezTo>
                <a:cubicBezTo>
                  <a:pt x="59523" y="4060"/>
                  <a:pt x="59478" y="3992"/>
                  <a:pt x="59387" y="3947"/>
                </a:cubicBezTo>
                <a:lnTo>
                  <a:pt x="59183" y="3947"/>
                </a:lnTo>
                <a:cubicBezTo>
                  <a:pt x="59161" y="3947"/>
                  <a:pt x="59138" y="3924"/>
                  <a:pt x="59093" y="3924"/>
                </a:cubicBezTo>
                <a:cubicBezTo>
                  <a:pt x="59080" y="3898"/>
                  <a:pt x="59066" y="3887"/>
                  <a:pt x="59053" y="3887"/>
                </a:cubicBezTo>
                <a:cubicBezTo>
                  <a:pt x="59044" y="3887"/>
                  <a:pt x="59034" y="3892"/>
                  <a:pt x="59025" y="3902"/>
                </a:cubicBezTo>
                <a:cubicBezTo>
                  <a:pt x="58991" y="3890"/>
                  <a:pt x="58963" y="3885"/>
                  <a:pt x="58934" y="3885"/>
                </a:cubicBezTo>
                <a:cubicBezTo>
                  <a:pt x="58906" y="3885"/>
                  <a:pt x="58878" y="3890"/>
                  <a:pt x="58844" y="3902"/>
                </a:cubicBezTo>
                <a:cubicBezTo>
                  <a:pt x="58821" y="3913"/>
                  <a:pt x="58793" y="3919"/>
                  <a:pt x="58765" y="3919"/>
                </a:cubicBezTo>
                <a:cubicBezTo>
                  <a:pt x="58736" y="3919"/>
                  <a:pt x="58708" y="3913"/>
                  <a:pt x="58686" y="3902"/>
                </a:cubicBezTo>
                <a:cubicBezTo>
                  <a:pt x="58618" y="3902"/>
                  <a:pt x="58595" y="3879"/>
                  <a:pt x="58527" y="3879"/>
                </a:cubicBezTo>
                <a:cubicBezTo>
                  <a:pt x="58504" y="3811"/>
                  <a:pt x="58482" y="3811"/>
                  <a:pt x="58414" y="3789"/>
                </a:cubicBezTo>
                <a:cubicBezTo>
                  <a:pt x="58233" y="3721"/>
                  <a:pt x="58007" y="3698"/>
                  <a:pt x="57803" y="3585"/>
                </a:cubicBezTo>
                <a:cubicBezTo>
                  <a:pt x="57780" y="3562"/>
                  <a:pt x="57712" y="3540"/>
                  <a:pt x="57667" y="3540"/>
                </a:cubicBezTo>
                <a:cubicBezTo>
                  <a:pt x="57655" y="3543"/>
                  <a:pt x="57643" y="3544"/>
                  <a:pt x="57632" y="3544"/>
                </a:cubicBezTo>
                <a:cubicBezTo>
                  <a:pt x="57559" y="3544"/>
                  <a:pt x="57506" y="3485"/>
                  <a:pt x="57486" y="3426"/>
                </a:cubicBezTo>
                <a:cubicBezTo>
                  <a:pt x="57463" y="3359"/>
                  <a:pt x="57441" y="3336"/>
                  <a:pt x="57373" y="3336"/>
                </a:cubicBezTo>
                <a:cubicBezTo>
                  <a:pt x="57328" y="3336"/>
                  <a:pt x="57282" y="3359"/>
                  <a:pt x="57237" y="3359"/>
                </a:cubicBezTo>
                <a:cubicBezTo>
                  <a:pt x="57209" y="3368"/>
                  <a:pt x="57185" y="3373"/>
                  <a:pt x="57164" y="3373"/>
                </a:cubicBezTo>
                <a:cubicBezTo>
                  <a:pt x="57136" y="3373"/>
                  <a:pt x="57115" y="3362"/>
                  <a:pt x="57101" y="3336"/>
                </a:cubicBezTo>
                <a:cubicBezTo>
                  <a:pt x="57056" y="3313"/>
                  <a:pt x="57033" y="3313"/>
                  <a:pt x="56988" y="3313"/>
                </a:cubicBezTo>
                <a:cubicBezTo>
                  <a:pt x="56941" y="3319"/>
                  <a:pt x="56906" y="3324"/>
                  <a:pt x="56878" y="3324"/>
                </a:cubicBezTo>
                <a:cubicBezTo>
                  <a:pt x="56801" y="3324"/>
                  <a:pt x="56783" y="3289"/>
                  <a:pt x="56717" y="3155"/>
                </a:cubicBezTo>
                <a:cubicBezTo>
                  <a:pt x="56694" y="3110"/>
                  <a:pt x="56649" y="3042"/>
                  <a:pt x="56603" y="2996"/>
                </a:cubicBezTo>
                <a:lnTo>
                  <a:pt x="56581" y="2996"/>
                </a:lnTo>
                <a:cubicBezTo>
                  <a:pt x="56516" y="3013"/>
                  <a:pt x="56463" y="3086"/>
                  <a:pt x="56381" y="3086"/>
                </a:cubicBezTo>
                <a:cubicBezTo>
                  <a:pt x="56347" y="3086"/>
                  <a:pt x="56309" y="3074"/>
                  <a:pt x="56264" y="3042"/>
                </a:cubicBezTo>
                <a:lnTo>
                  <a:pt x="56219" y="3042"/>
                </a:lnTo>
                <a:cubicBezTo>
                  <a:pt x="56083" y="3132"/>
                  <a:pt x="55924" y="3132"/>
                  <a:pt x="55789" y="3200"/>
                </a:cubicBezTo>
                <a:cubicBezTo>
                  <a:pt x="55675" y="3132"/>
                  <a:pt x="55630" y="3087"/>
                  <a:pt x="55585" y="2974"/>
                </a:cubicBezTo>
                <a:cubicBezTo>
                  <a:pt x="55572" y="2921"/>
                  <a:pt x="55558" y="2899"/>
                  <a:pt x="55536" y="2899"/>
                </a:cubicBezTo>
                <a:cubicBezTo>
                  <a:pt x="55520" y="2899"/>
                  <a:pt x="55500" y="2910"/>
                  <a:pt x="55472" y="2928"/>
                </a:cubicBezTo>
                <a:lnTo>
                  <a:pt x="55427" y="2996"/>
                </a:lnTo>
                <a:cubicBezTo>
                  <a:pt x="55367" y="3056"/>
                  <a:pt x="55339" y="3084"/>
                  <a:pt x="55305" y="3084"/>
                </a:cubicBezTo>
                <a:cubicBezTo>
                  <a:pt x="55276" y="3084"/>
                  <a:pt x="55242" y="3062"/>
                  <a:pt x="55178" y="3019"/>
                </a:cubicBezTo>
                <a:cubicBezTo>
                  <a:pt x="55110" y="2996"/>
                  <a:pt x="55087" y="2974"/>
                  <a:pt x="55064" y="2883"/>
                </a:cubicBezTo>
                <a:cubicBezTo>
                  <a:pt x="55019" y="2815"/>
                  <a:pt x="54974" y="2770"/>
                  <a:pt x="54906" y="2747"/>
                </a:cubicBezTo>
                <a:cubicBezTo>
                  <a:pt x="54893" y="2735"/>
                  <a:pt x="54877" y="2729"/>
                  <a:pt x="54860" y="2729"/>
                </a:cubicBezTo>
                <a:cubicBezTo>
                  <a:pt x="54817" y="2729"/>
                  <a:pt x="54770" y="2766"/>
                  <a:pt x="54770" y="2815"/>
                </a:cubicBezTo>
                <a:cubicBezTo>
                  <a:pt x="54753" y="2866"/>
                  <a:pt x="54774" y="2892"/>
                  <a:pt x="54815" y="2892"/>
                </a:cubicBezTo>
                <a:cubicBezTo>
                  <a:pt x="54828" y="2892"/>
                  <a:pt x="54844" y="2889"/>
                  <a:pt x="54861" y="2883"/>
                </a:cubicBezTo>
                <a:lnTo>
                  <a:pt x="54883" y="2883"/>
                </a:lnTo>
                <a:cubicBezTo>
                  <a:pt x="54951" y="2883"/>
                  <a:pt x="54974" y="2928"/>
                  <a:pt x="54974" y="2996"/>
                </a:cubicBezTo>
                <a:cubicBezTo>
                  <a:pt x="54974" y="3042"/>
                  <a:pt x="54929" y="3042"/>
                  <a:pt x="54883" y="3042"/>
                </a:cubicBezTo>
                <a:cubicBezTo>
                  <a:pt x="54838" y="3042"/>
                  <a:pt x="54793" y="3019"/>
                  <a:pt x="54748" y="3019"/>
                </a:cubicBezTo>
                <a:cubicBezTo>
                  <a:pt x="54702" y="3019"/>
                  <a:pt x="54667" y="3009"/>
                  <a:pt x="54629" y="3009"/>
                </a:cubicBezTo>
                <a:cubicBezTo>
                  <a:pt x="54609" y="3009"/>
                  <a:pt x="54589" y="3011"/>
                  <a:pt x="54566" y="3019"/>
                </a:cubicBezTo>
                <a:cubicBezTo>
                  <a:pt x="54542" y="3044"/>
                  <a:pt x="54514" y="3054"/>
                  <a:pt x="54484" y="3054"/>
                </a:cubicBezTo>
                <a:cubicBezTo>
                  <a:pt x="54432" y="3054"/>
                  <a:pt x="54375" y="3025"/>
                  <a:pt x="54318" y="2996"/>
                </a:cubicBezTo>
                <a:cubicBezTo>
                  <a:pt x="54263" y="2956"/>
                  <a:pt x="54217" y="2923"/>
                  <a:pt x="54169" y="2923"/>
                </a:cubicBezTo>
                <a:cubicBezTo>
                  <a:pt x="54137" y="2923"/>
                  <a:pt x="54105" y="2938"/>
                  <a:pt x="54069" y="2974"/>
                </a:cubicBezTo>
                <a:cubicBezTo>
                  <a:pt x="54031" y="2978"/>
                  <a:pt x="53995" y="2981"/>
                  <a:pt x="53959" y="2981"/>
                </a:cubicBezTo>
                <a:cubicBezTo>
                  <a:pt x="53824" y="2981"/>
                  <a:pt x="53706" y="2941"/>
                  <a:pt x="53616" y="2815"/>
                </a:cubicBezTo>
                <a:cubicBezTo>
                  <a:pt x="53525" y="2747"/>
                  <a:pt x="53412" y="2747"/>
                  <a:pt x="53367" y="2657"/>
                </a:cubicBezTo>
                <a:cubicBezTo>
                  <a:pt x="53367" y="2646"/>
                  <a:pt x="53356" y="2640"/>
                  <a:pt x="53342" y="2640"/>
                </a:cubicBezTo>
                <a:cubicBezTo>
                  <a:pt x="53327" y="2640"/>
                  <a:pt x="53310" y="2646"/>
                  <a:pt x="53299" y="2657"/>
                </a:cubicBezTo>
                <a:cubicBezTo>
                  <a:pt x="53239" y="2657"/>
                  <a:pt x="53188" y="2697"/>
                  <a:pt x="53128" y="2697"/>
                </a:cubicBezTo>
                <a:cubicBezTo>
                  <a:pt x="53098" y="2697"/>
                  <a:pt x="53065" y="2687"/>
                  <a:pt x="53028" y="2657"/>
                </a:cubicBezTo>
                <a:cubicBezTo>
                  <a:pt x="53014" y="2650"/>
                  <a:pt x="53001" y="2648"/>
                  <a:pt x="52988" y="2648"/>
                </a:cubicBezTo>
                <a:cubicBezTo>
                  <a:pt x="52958" y="2648"/>
                  <a:pt x="52930" y="2664"/>
                  <a:pt x="52914" y="2680"/>
                </a:cubicBezTo>
                <a:cubicBezTo>
                  <a:pt x="52793" y="2787"/>
                  <a:pt x="52672" y="2815"/>
                  <a:pt x="52547" y="2815"/>
                </a:cubicBezTo>
                <a:cubicBezTo>
                  <a:pt x="52461" y="2815"/>
                  <a:pt x="52373" y="2802"/>
                  <a:pt x="52281" y="2793"/>
                </a:cubicBezTo>
                <a:cubicBezTo>
                  <a:pt x="52190" y="2781"/>
                  <a:pt x="52094" y="2770"/>
                  <a:pt x="51995" y="2770"/>
                </a:cubicBezTo>
                <a:cubicBezTo>
                  <a:pt x="51896" y="2770"/>
                  <a:pt x="51794" y="2781"/>
                  <a:pt x="51692" y="2815"/>
                </a:cubicBezTo>
                <a:cubicBezTo>
                  <a:pt x="51647" y="2793"/>
                  <a:pt x="51556" y="2793"/>
                  <a:pt x="51489" y="2770"/>
                </a:cubicBezTo>
                <a:cubicBezTo>
                  <a:pt x="51428" y="2710"/>
                  <a:pt x="51368" y="2700"/>
                  <a:pt x="51307" y="2700"/>
                </a:cubicBezTo>
                <a:cubicBezTo>
                  <a:pt x="51277" y="2700"/>
                  <a:pt x="51247" y="2702"/>
                  <a:pt x="51217" y="2702"/>
                </a:cubicBezTo>
                <a:cubicBezTo>
                  <a:pt x="51123" y="2702"/>
                  <a:pt x="51044" y="2624"/>
                  <a:pt x="50955" y="2624"/>
                </a:cubicBezTo>
                <a:cubicBezTo>
                  <a:pt x="50937" y="2624"/>
                  <a:pt x="50919" y="2627"/>
                  <a:pt x="50900" y="2634"/>
                </a:cubicBezTo>
                <a:cubicBezTo>
                  <a:pt x="50879" y="2637"/>
                  <a:pt x="50858" y="2638"/>
                  <a:pt x="50838" y="2638"/>
                </a:cubicBezTo>
                <a:cubicBezTo>
                  <a:pt x="50668" y="2638"/>
                  <a:pt x="50546" y="2557"/>
                  <a:pt x="50425" y="2476"/>
                </a:cubicBezTo>
                <a:cubicBezTo>
                  <a:pt x="50312" y="2408"/>
                  <a:pt x="50221" y="2363"/>
                  <a:pt x="50085" y="2363"/>
                </a:cubicBezTo>
                <a:cubicBezTo>
                  <a:pt x="49995" y="2363"/>
                  <a:pt x="49972" y="2340"/>
                  <a:pt x="49972" y="2250"/>
                </a:cubicBezTo>
                <a:cubicBezTo>
                  <a:pt x="49972" y="2204"/>
                  <a:pt x="49995" y="2114"/>
                  <a:pt x="49904" y="2068"/>
                </a:cubicBezTo>
                <a:cubicBezTo>
                  <a:pt x="49859" y="2114"/>
                  <a:pt x="49746" y="2136"/>
                  <a:pt x="49723" y="2204"/>
                </a:cubicBezTo>
                <a:cubicBezTo>
                  <a:pt x="49633" y="2317"/>
                  <a:pt x="49542" y="2317"/>
                  <a:pt x="49429" y="2317"/>
                </a:cubicBezTo>
                <a:lnTo>
                  <a:pt x="49203" y="2317"/>
                </a:lnTo>
                <a:cubicBezTo>
                  <a:pt x="49135" y="2317"/>
                  <a:pt x="49064" y="2322"/>
                  <a:pt x="48995" y="2322"/>
                </a:cubicBezTo>
                <a:cubicBezTo>
                  <a:pt x="48856" y="2322"/>
                  <a:pt x="48720" y="2302"/>
                  <a:pt x="48614" y="2182"/>
                </a:cubicBezTo>
                <a:cubicBezTo>
                  <a:pt x="48603" y="2159"/>
                  <a:pt x="48580" y="2148"/>
                  <a:pt x="48558" y="2148"/>
                </a:cubicBezTo>
                <a:cubicBezTo>
                  <a:pt x="48535" y="2148"/>
                  <a:pt x="48512" y="2159"/>
                  <a:pt x="48501" y="2182"/>
                </a:cubicBezTo>
                <a:cubicBezTo>
                  <a:pt x="48365" y="2295"/>
                  <a:pt x="48207" y="2295"/>
                  <a:pt x="48048" y="2295"/>
                </a:cubicBezTo>
                <a:cubicBezTo>
                  <a:pt x="48048" y="2250"/>
                  <a:pt x="48048" y="2250"/>
                  <a:pt x="48026" y="2250"/>
                </a:cubicBezTo>
                <a:cubicBezTo>
                  <a:pt x="48026" y="2204"/>
                  <a:pt x="48048" y="2136"/>
                  <a:pt x="47981" y="2114"/>
                </a:cubicBezTo>
                <a:cubicBezTo>
                  <a:pt x="47976" y="2111"/>
                  <a:pt x="47971" y="2110"/>
                  <a:pt x="47966" y="2110"/>
                </a:cubicBezTo>
                <a:cubicBezTo>
                  <a:pt x="47930" y="2110"/>
                  <a:pt x="47908" y="2184"/>
                  <a:pt x="47867" y="2204"/>
                </a:cubicBezTo>
                <a:lnTo>
                  <a:pt x="47845" y="2227"/>
                </a:lnTo>
                <a:cubicBezTo>
                  <a:pt x="47781" y="2211"/>
                  <a:pt x="47728" y="2195"/>
                  <a:pt x="47671" y="2195"/>
                </a:cubicBezTo>
                <a:cubicBezTo>
                  <a:pt x="47647" y="2195"/>
                  <a:pt x="47622" y="2198"/>
                  <a:pt x="47596" y="2204"/>
                </a:cubicBezTo>
                <a:cubicBezTo>
                  <a:pt x="47505" y="2204"/>
                  <a:pt x="47415" y="2204"/>
                  <a:pt x="47370" y="2136"/>
                </a:cubicBezTo>
                <a:cubicBezTo>
                  <a:pt x="47279" y="2001"/>
                  <a:pt x="47121" y="2023"/>
                  <a:pt x="47007" y="1955"/>
                </a:cubicBezTo>
                <a:cubicBezTo>
                  <a:pt x="47007" y="1955"/>
                  <a:pt x="46977" y="1935"/>
                  <a:pt x="46957" y="1935"/>
                </a:cubicBezTo>
                <a:cubicBezTo>
                  <a:pt x="46947" y="1935"/>
                  <a:pt x="46940" y="1940"/>
                  <a:pt x="46940" y="1955"/>
                </a:cubicBezTo>
                <a:cubicBezTo>
                  <a:pt x="46909" y="1971"/>
                  <a:pt x="46879" y="1977"/>
                  <a:pt x="46851" y="1977"/>
                </a:cubicBezTo>
                <a:cubicBezTo>
                  <a:pt x="46754" y="1977"/>
                  <a:pt x="46670" y="1905"/>
                  <a:pt x="46600" y="1887"/>
                </a:cubicBezTo>
                <a:cubicBezTo>
                  <a:pt x="46487" y="1842"/>
                  <a:pt x="46374" y="1865"/>
                  <a:pt x="46283" y="1797"/>
                </a:cubicBezTo>
                <a:cubicBezTo>
                  <a:pt x="46261" y="1797"/>
                  <a:pt x="46238" y="1797"/>
                  <a:pt x="46238" y="1842"/>
                </a:cubicBezTo>
                <a:cubicBezTo>
                  <a:pt x="46215" y="1865"/>
                  <a:pt x="46147" y="1887"/>
                  <a:pt x="46170" y="1955"/>
                </a:cubicBezTo>
                <a:cubicBezTo>
                  <a:pt x="46215" y="1978"/>
                  <a:pt x="46238" y="1978"/>
                  <a:pt x="46283" y="1978"/>
                </a:cubicBezTo>
                <a:cubicBezTo>
                  <a:pt x="46324" y="1964"/>
                  <a:pt x="46357" y="1942"/>
                  <a:pt x="46392" y="1942"/>
                </a:cubicBezTo>
                <a:cubicBezTo>
                  <a:pt x="46414" y="1942"/>
                  <a:pt x="46438" y="1951"/>
                  <a:pt x="46464" y="1978"/>
                </a:cubicBezTo>
                <a:cubicBezTo>
                  <a:pt x="46398" y="2044"/>
                  <a:pt x="46320" y="2086"/>
                  <a:pt x="46238" y="2086"/>
                </a:cubicBezTo>
                <a:cubicBezTo>
                  <a:pt x="46208" y="2086"/>
                  <a:pt x="46178" y="2081"/>
                  <a:pt x="46147" y="2068"/>
                </a:cubicBezTo>
                <a:cubicBezTo>
                  <a:pt x="46132" y="2068"/>
                  <a:pt x="46097" y="2048"/>
                  <a:pt x="46069" y="2048"/>
                </a:cubicBezTo>
                <a:cubicBezTo>
                  <a:pt x="46054" y="2048"/>
                  <a:pt x="46042" y="2053"/>
                  <a:pt x="46034" y="2068"/>
                </a:cubicBezTo>
                <a:cubicBezTo>
                  <a:pt x="46006" y="2074"/>
                  <a:pt x="45978" y="2077"/>
                  <a:pt x="45949" y="2077"/>
                </a:cubicBezTo>
                <a:cubicBezTo>
                  <a:pt x="45865" y="2077"/>
                  <a:pt x="45780" y="2052"/>
                  <a:pt x="45695" y="2001"/>
                </a:cubicBezTo>
                <a:cubicBezTo>
                  <a:pt x="45646" y="1976"/>
                  <a:pt x="45604" y="1952"/>
                  <a:pt x="45562" y="1952"/>
                </a:cubicBezTo>
                <a:cubicBezTo>
                  <a:pt x="45525" y="1952"/>
                  <a:pt x="45488" y="1971"/>
                  <a:pt x="45446" y="2023"/>
                </a:cubicBezTo>
                <a:cubicBezTo>
                  <a:pt x="45423" y="2023"/>
                  <a:pt x="45378" y="2001"/>
                  <a:pt x="45355" y="2001"/>
                </a:cubicBezTo>
                <a:cubicBezTo>
                  <a:pt x="45310" y="2001"/>
                  <a:pt x="45265" y="1978"/>
                  <a:pt x="45219" y="1978"/>
                </a:cubicBezTo>
                <a:cubicBezTo>
                  <a:pt x="45219" y="1887"/>
                  <a:pt x="45106" y="1910"/>
                  <a:pt x="45106" y="1842"/>
                </a:cubicBezTo>
                <a:cubicBezTo>
                  <a:pt x="45106" y="1820"/>
                  <a:pt x="45101" y="1808"/>
                  <a:pt x="45089" y="1808"/>
                </a:cubicBezTo>
                <a:cubicBezTo>
                  <a:pt x="45078" y="1808"/>
                  <a:pt x="45061" y="1820"/>
                  <a:pt x="45038" y="1842"/>
                </a:cubicBezTo>
                <a:cubicBezTo>
                  <a:pt x="44925" y="1910"/>
                  <a:pt x="44789" y="1887"/>
                  <a:pt x="44676" y="1955"/>
                </a:cubicBezTo>
                <a:lnTo>
                  <a:pt x="44586" y="1865"/>
                </a:lnTo>
                <a:lnTo>
                  <a:pt x="44541" y="1865"/>
                </a:lnTo>
                <a:cubicBezTo>
                  <a:pt x="44473" y="1865"/>
                  <a:pt x="44473" y="1887"/>
                  <a:pt x="44450" y="1955"/>
                </a:cubicBezTo>
                <a:cubicBezTo>
                  <a:pt x="44359" y="1910"/>
                  <a:pt x="44337" y="1887"/>
                  <a:pt x="44337" y="1797"/>
                </a:cubicBezTo>
                <a:cubicBezTo>
                  <a:pt x="44337" y="1781"/>
                  <a:pt x="44326" y="1765"/>
                  <a:pt x="44311" y="1765"/>
                </a:cubicBezTo>
                <a:cubicBezTo>
                  <a:pt x="44305" y="1765"/>
                  <a:pt x="44298" y="1768"/>
                  <a:pt x="44292" y="1774"/>
                </a:cubicBezTo>
                <a:cubicBezTo>
                  <a:pt x="44265" y="1814"/>
                  <a:pt x="44247" y="1838"/>
                  <a:pt x="44218" y="1838"/>
                </a:cubicBezTo>
                <a:cubicBezTo>
                  <a:pt x="44197" y="1838"/>
                  <a:pt x="44171" y="1825"/>
                  <a:pt x="44133" y="1797"/>
                </a:cubicBezTo>
                <a:cubicBezTo>
                  <a:pt x="44105" y="1778"/>
                  <a:pt x="44073" y="1767"/>
                  <a:pt x="44040" y="1767"/>
                </a:cubicBezTo>
                <a:cubicBezTo>
                  <a:pt x="43994" y="1767"/>
                  <a:pt x="43947" y="1789"/>
                  <a:pt x="43907" y="1842"/>
                </a:cubicBezTo>
                <a:cubicBezTo>
                  <a:pt x="43894" y="1869"/>
                  <a:pt x="43857" y="1880"/>
                  <a:pt x="43824" y="1880"/>
                </a:cubicBezTo>
                <a:cubicBezTo>
                  <a:pt x="43801" y="1880"/>
                  <a:pt x="43780" y="1874"/>
                  <a:pt x="43771" y="1865"/>
                </a:cubicBezTo>
                <a:lnTo>
                  <a:pt x="43092" y="1774"/>
                </a:lnTo>
                <a:cubicBezTo>
                  <a:pt x="42956" y="1752"/>
                  <a:pt x="42843" y="1729"/>
                  <a:pt x="42730" y="1684"/>
                </a:cubicBezTo>
                <a:cubicBezTo>
                  <a:pt x="42639" y="1661"/>
                  <a:pt x="42504" y="1661"/>
                  <a:pt x="42413" y="1616"/>
                </a:cubicBezTo>
                <a:cubicBezTo>
                  <a:pt x="42357" y="1582"/>
                  <a:pt x="42300" y="1582"/>
                  <a:pt x="42246" y="1582"/>
                </a:cubicBezTo>
                <a:cubicBezTo>
                  <a:pt x="42192" y="1582"/>
                  <a:pt x="42142" y="1582"/>
                  <a:pt x="42096" y="1548"/>
                </a:cubicBezTo>
                <a:cubicBezTo>
                  <a:pt x="42091" y="1545"/>
                  <a:pt x="42087" y="1544"/>
                  <a:pt x="42082" y="1544"/>
                </a:cubicBezTo>
                <a:cubicBezTo>
                  <a:pt x="42046" y="1544"/>
                  <a:pt x="42028" y="1618"/>
                  <a:pt x="42028" y="1638"/>
                </a:cubicBezTo>
                <a:lnTo>
                  <a:pt x="41960" y="1638"/>
                </a:lnTo>
                <a:cubicBezTo>
                  <a:pt x="41983" y="1571"/>
                  <a:pt x="41938" y="1548"/>
                  <a:pt x="41915" y="1503"/>
                </a:cubicBezTo>
                <a:cubicBezTo>
                  <a:pt x="41871" y="1458"/>
                  <a:pt x="41846" y="1424"/>
                  <a:pt x="41815" y="1424"/>
                </a:cubicBezTo>
                <a:cubicBezTo>
                  <a:pt x="41799" y="1424"/>
                  <a:pt x="41780" y="1434"/>
                  <a:pt x="41757" y="1457"/>
                </a:cubicBezTo>
                <a:cubicBezTo>
                  <a:pt x="41723" y="1503"/>
                  <a:pt x="41683" y="1514"/>
                  <a:pt x="41644" y="1514"/>
                </a:cubicBezTo>
                <a:cubicBezTo>
                  <a:pt x="41604" y="1514"/>
                  <a:pt x="41564" y="1503"/>
                  <a:pt x="41530" y="1503"/>
                </a:cubicBezTo>
                <a:cubicBezTo>
                  <a:pt x="41395" y="1503"/>
                  <a:pt x="41485" y="1390"/>
                  <a:pt x="41463" y="1390"/>
                </a:cubicBezTo>
                <a:cubicBezTo>
                  <a:pt x="41400" y="1390"/>
                  <a:pt x="41337" y="1477"/>
                  <a:pt x="41266" y="1477"/>
                </a:cubicBezTo>
                <a:cubicBezTo>
                  <a:pt x="41235" y="1477"/>
                  <a:pt x="41203" y="1460"/>
                  <a:pt x="41168" y="1412"/>
                </a:cubicBezTo>
                <a:cubicBezTo>
                  <a:pt x="41164" y="1408"/>
                  <a:pt x="41159" y="1406"/>
                  <a:pt x="41155" y="1406"/>
                </a:cubicBezTo>
                <a:cubicBezTo>
                  <a:pt x="41136" y="1406"/>
                  <a:pt x="41114" y="1435"/>
                  <a:pt x="41078" y="1435"/>
                </a:cubicBezTo>
                <a:cubicBezTo>
                  <a:pt x="41059" y="1444"/>
                  <a:pt x="41044" y="1450"/>
                  <a:pt x="41030" y="1450"/>
                </a:cubicBezTo>
                <a:cubicBezTo>
                  <a:pt x="41010" y="1450"/>
                  <a:pt x="40991" y="1439"/>
                  <a:pt x="40965" y="1412"/>
                </a:cubicBezTo>
                <a:cubicBezTo>
                  <a:pt x="40942" y="1378"/>
                  <a:pt x="40914" y="1361"/>
                  <a:pt x="40888" y="1361"/>
                </a:cubicBezTo>
                <a:cubicBezTo>
                  <a:pt x="40863" y="1361"/>
                  <a:pt x="40840" y="1378"/>
                  <a:pt x="40829" y="1412"/>
                </a:cubicBezTo>
                <a:cubicBezTo>
                  <a:pt x="40806" y="1435"/>
                  <a:pt x="40806" y="1503"/>
                  <a:pt x="40784" y="1548"/>
                </a:cubicBezTo>
                <a:cubicBezTo>
                  <a:pt x="40738" y="1548"/>
                  <a:pt x="40738" y="1571"/>
                  <a:pt x="40716" y="1571"/>
                </a:cubicBezTo>
                <a:cubicBezTo>
                  <a:pt x="40670" y="1548"/>
                  <a:pt x="40625" y="1548"/>
                  <a:pt x="40670" y="1503"/>
                </a:cubicBezTo>
                <a:cubicBezTo>
                  <a:pt x="40693" y="1457"/>
                  <a:pt x="40716" y="1457"/>
                  <a:pt x="40738" y="1435"/>
                </a:cubicBezTo>
                <a:cubicBezTo>
                  <a:pt x="40784" y="1412"/>
                  <a:pt x="40806" y="1344"/>
                  <a:pt x="40784" y="1322"/>
                </a:cubicBezTo>
                <a:cubicBezTo>
                  <a:pt x="40769" y="1314"/>
                  <a:pt x="40753" y="1312"/>
                  <a:pt x="40739" y="1312"/>
                </a:cubicBezTo>
                <a:cubicBezTo>
                  <a:pt x="40711" y="1312"/>
                  <a:pt x="40686" y="1322"/>
                  <a:pt x="40670" y="1322"/>
                </a:cubicBezTo>
                <a:cubicBezTo>
                  <a:pt x="40625" y="1322"/>
                  <a:pt x="40625" y="1390"/>
                  <a:pt x="40603" y="1390"/>
                </a:cubicBezTo>
                <a:cubicBezTo>
                  <a:pt x="40587" y="1406"/>
                  <a:pt x="40571" y="1413"/>
                  <a:pt x="40555" y="1413"/>
                </a:cubicBezTo>
                <a:cubicBezTo>
                  <a:pt x="40528" y="1413"/>
                  <a:pt x="40504" y="1388"/>
                  <a:pt x="40489" y="1344"/>
                </a:cubicBezTo>
                <a:cubicBezTo>
                  <a:pt x="40489" y="1322"/>
                  <a:pt x="40467" y="1299"/>
                  <a:pt x="40467" y="1276"/>
                </a:cubicBezTo>
                <a:cubicBezTo>
                  <a:pt x="40376" y="1322"/>
                  <a:pt x="40263" y="1344"/>
                  <a:pt x="40218" y="1435"/>
                </a:cubicBezTo>
                <a:cubicBezTo>
                  <a:pt x="40195" y="1446"/>
                  <a:pt x="40178" y="1452"/>
                  <a:pt x="40164" y="1452"/>
                </a:cubicBezTo>
                <a:cubicBezTo>
                  <a:pt x="40150" y="1452"/>
                  <a:pt x="40139" y="1446"/>
                  <a:pt x="40127" y="1435"/>
                </a:cubicBezTo>
                <a:cubicBezTo>
                  <a:pt x="40037" y="1390"/>
                  <a:pt x="39946" y="1344"/>
                  <a:pt x="39878" y="1322"/>
                </a:cubicBezTo>
                <a:cubicBezTo>
                  <a:pt x="39822" y="1303"/>
                  <a:pt x="39812" y="1221"/>
                  <a:pt x="39758" y="1221"/>
                </a:cubicBezTo>
                <a:cubicBezTo>
                  <a:pt x="39747" y="1221"/>
                  <a:pt x="39735" y="1224"/>
                  <a:pt x="39720" y="1231"/>
                </a:cubicBezTo>
                <a:cubicBezTo>
                  <a:pt x="39607" y="1299"/>
                  <a:pt x="39765" y="1344"/>
                  <a:pt x="39720" y="1412"/>
                </a:cubicBezTo>
                <a:cubicBezTo>
                  <a:pt x="39697" y="1412"/>
                  <a:pt x="39675" y="1435"/>
                  <a:pt x="39607" y="1435"/>
                </a:cubicBezTo>
                <a:cubicBezTo>
                  <a:pt x="39575" y="1403"/>
                  <a:pt x="39531" y="1371"/>
                  <a:pt x="39485" y="1371"/>
                </a:cubicBezTo>
                <a:cubicBezTo>
                  <a:pt x="39465" y="1371"/>
                  <a:pt x="39446" y="1376"/>
                  <a:pt x="39426" y="1390"/>
                </a:cubicBezTo>
                <a:cubicBezTo>
                  <a:pt x="39380" y="1390"/>
                  <a:pt x="39358" y="1344"/>
                  <a:pt x="39358" y="1344"/>
                </a:cubicBezTo>
                <a:cubicBezTo>
                  <a:pt x="39288" y="1275"/>
                  <a:pt x="39245" y="1248"/>
                  <a:pt x="39185" y="1248"/>
                </a:cubicBezTo>
                <a:cubicBezTo>
                  <a:pt x="39147" y="1248"/>
                  <a:pt x="39102" y="1259"/>
                  <a:pt x="39041" y="1276"/>
                </a:cubicBezTo>
                <a:cubicBezTo>
                  <a:pt x="39026" y="1276"/>
                  <a:pt x="39021" y="1286"/>
                  <a:pt x="39012" y="1286"/>
                </a:cubicBezTo>
                <a:cubicBezTo>
                  <a:pt x="39008" y="1286"/>
                  <a:pt x="39003" y="1284"/>
                  <a:pt x="38996" y="1276"/>
                </a:cubicBezTo>
                <a:cubicBezTo>
                  <a:pt x="38928" y="1231"/>
                  <a:pt x="38854" y="1231"/>
                  <a:pt x="38781" y="1231"/>
                </a:cubicBezTo>
                <a:cubicBezTo>
                  <a:pt x="38707" y="1231"/>
                  <a:pt x="38634" y="1231"/>
                  <a:pt x="38566" y="1186"/>
                </a:cubicBezTo>
                <a:cubicBezTo>
                  <a:pt x="38509" y="1141"/>
                  <a:pt x="38481" y="1118"/>
                  <a:pt x="38455" y="1118"/>
                </a:cubicBezTo>
                <a:cubicBezTo>
                  <a:pt x="38430" y="1118"/>
                  <a:pt x="38407" y="1141"/>
                  <a:pt x="38362" y="1186"/>
                </a:cubicBezTo>
                <a:cubicBezTo>
                  <a:pt x="38328" y="1175"/>
                  <a:pt x="38288" y="1169"/>
                  <a:pt x="38246" y="1169"/>
                </a:cubicBezTo>
                <a:cubicBezTo>
                  <a:pt x="38204" y="1169"/>
                  <a:pt x="38158" y="1175"/>
                  <a:pt x="38113" y="1186"/>
                </a:cubicBezTo>
                <a:cubicBezTo>
                  <a:pt x="38023" y="1186"/>
                  <a:pt x="37955" y="1186"/>
                  <a:pt x="37909" y="1095"/>
                </a:cubicBezTo>
                <a:cubicBezTo>
                  <a:pt x="37887" y="1050"/>
                  <a:pt x="37841" y="1050"/>
                  <a:pt x="37796" y="1050"/>
                </a:cubicBezTo>
                <a:cubicBezTo>
                  <a:pt x="37774" y="1050"/>
                  <a:pt x="37774" y="1050"/>
                  <a:pt x="37774" y="1073"/>
                </a:cubicBezTo>
                <a:cubicBezTo>
                  <a:pt x="37787" y="1126"/>
                  <a:pt x="37769" y="1148"/>
                  <a:pt x="37743" y="1148"/>
                </a:cubicBezTo>
                <a:cubicBezTo>
                  <a:pt x="37724" y="1148"/>
                  <a:pt x="37702" y="1137"/>
                  <a:pt x="37683" y="1118"/>
                </a:cubicBezTo>
                <a:cubicBezTo>
                  <a:pt x="37636" y="1086"/>
                  <a:pt x="37567" y="1044"/>
                  <a:pt x="37498" y="1044"/>
                </a:cubicBezTo>
                <a:cubicBezTo>
                  <a:pt x="37469" y="1044"/>
                  <a:pt x="37439" y="1052"/>
                  <a:pt x="37411" y="1073"/>
                </a:cubicBezTo>
                <a:cubicBezTo>
                  <a:pt x="37401" y="1078"/>
                  <a:pt x="37390" y="1080"/>
                  <a:pt x="37379" y="1080"/>
                </a:cubicBezTo>
                <a:cubicBezTo>
                  <a:pt x="37328" y="1080"/>
                  <a:pt x="37275" y="1036"/>
                  <a:pt x="37237" y="1036"/>
                </a:cubicBezTo>
                <a:cubicBezTo>
                  <a:pt x="37212" y="1036"/>
                  <a:pt x="37193" y="1055"/>
                  <a:pt x="37185" y="1118"/>
                </a:cubicBezTo>
                <a:cubicBezTo>
                  <a:pt x="37185" y="1132"/>
                  <a:pt x="37183" y="1137"/>
                  <a:pt x="37179" y="1137"/>
                </a:cubicBezTo>
                <a:cubicBezTo>
                  <a:pt x="37169" y="1137"/>
                  <a:pt x="37148" y="1111"/>
                  <a:pt x="37117" y="1095"/>
                </a:cubicBezTo>
                <a:cubicBezTo>
                  <a:pt x="37117" y="1073"/>
                  <a:pt x="37163" y="1005"/>
                  <a:pt x="37095" y="982"/>
                </a:cubicBezTo>
                <a:cubicBezTo>
                  <a:pt x="37072" y="982"/>
                  <a:pt x="37004" y="1005"/>
                  <a:pt x="36981" y="1005"/>
                </a:cubicBezTo>
                <a:lnTo>
                  <a:pt x="36823" y="1095"/>
                </a:lnTo>
                <a:cubicBezTo>
                  <a:pt x="36810" y="1102"/>
                  <a:pt x="36798" y="1105"/>
                  <a:pt x="36789" y="1105"/>
                </a:cubicBezTo>
                <a:cubicBezTo>
                  <a:pt x="36765" y="1105"/>
                  <a:pt x="36749" y="1089"/>
                  <a:pt x="36733" y="1073"/>
                </a:cubicBezTo>
                <a:cubicBezTo>
                  <a:pt x="36710" y="1050"/>
                  <a:pt x="36665" y="982"/>
                  <a:pt x="36642" y="982"/>
                </a:cubicBezTo>
                <a:cubicBezTo>
                  <a:pt x="36637" y="980"/>
                  <a:pt x="36633" y="979"/>
                  <a:pt x="36629" y="979"/>
                </a:cubicBezTo>
                <a:cubicBezTo>
                  <a:pt x="36601" y="979"/>
                  <a:pt x="36617" y="1053"/>
                  <a:pt x="36597" y="1073"/>
                </a:cubicBezTo>
                <a:cubicBezTo>
                  <a:pt x="36567" y="1073"/>
                  <a:pt x="36546" y="1083"/>
                  <a:pt x="36536" y="1083"/>
                </a:cubicBezTo>
                <a:cubicBezTo>
                  <a:pt x="36531" y="1083"/>
                  <a:pt x="36529" y="1080"/>
                  <a:pt x="36529" y="1073"/>
                </a:cubicBezTo>
                <a:cubicBezTo>
                  <a:pt x="36506" y="1027"/>
                  <a:pt x="36484" y="1010"/>
                  <a:pt x="36458" y="1010"/>
                </a:cubicBezTo>
                <a:cubicBezTo>
                  <a:pt x="36433" y="1010"/>
                  <a:pt x="36404" y="1027"/>
                  <a:pt x="36370" y="1050"/>
                </a:cubicBezTo>
                <a:cubicBezTo>
                  <a:pt x="36331" y="1063"/>
                  <a:pt x="36300" y="1076"/>
                  <a:pt x="36271" y="1076"/>
                </a:cubicBezTo>
                <a:cubicBezTo>
                  <a:pt x="36250" y="1076"/>
                  <a:pt x="36231" y="1069"/>
                  <a:pt x="36212" y="1050"/>
                </a:cubicBezTo>
                <a:cubicBezTo>
                  <a:pt x="36185" y="1009"/>
                  <a:pt x="36166" y="952"/>
                  <a:pt x="36145" y="952"/>
                </a:cubicBezTo>
                <a:cubicBezTo>
                  <a:pt x="36131" y="952"/>
                  <a:pt x="36117" y="978"/>
                  <a:pt x="36099" y="1050"/>
                </a:cubicBezTo>
                <a:cubicBezTo>
                  <a:pt x="36099" y="1073"/>
                  <a:pt x="36076" y="1095"/>
                  <a:pt x="36031" y="1095"/>
                </a:cubicBezTo>
                <a:cubicBezTo>
                  <a:pt x="35872" y="1095"/>
                  <a:pt x="35759" y="1095"/>
                  <a:pt x="35691" y="960"/>
                </a:cubicBezTo>
                <a:cubicBezTo>
                  <a:pt x="35653" y="909"/>
                  <a:pt x="35572" y="879"/>
                  <a:pt x="35501" y="879"/>
                </a:cubicBezTo>
                <a:cubicBezTo>
                  <a:pt x="35445" y="879"/>
                  <a:pt x="35394" y="897"/>
                  <a:pt x="35375" y="937"/>
                </a:cubicBezTo>
                <a:cubicBezTo>
                  <a:pt x="35337" y="1000"/>
                  <a:pt x="35306" y="1014"/>
                  <a:pt x="35271" y="1014"/>
                </a:cubicBezTo>
                <a:cubicBezTo>
                  <a:pt x="35242" y="1014"/>
                  <a:pt x="35211" y="1005"/>
                  <a:pt x="35171" y="1005"/>
                </a:cubicBezTo>
                <a:cubicBezTo>
                  <a:pt x="35139" y="989"/>
                  <a:pt x="35096" y="973"/>
                  <a:pt x="35041" y="973"/>
                </a:cubicBezTo>
                <a:cubicBezTo>
                  <a:pt x="35018" y="973"/>
                  <a:pt x="34994" y="976"/>
                  <a:pt x="34967" y="982"/>
                </a:cubicBezTo>
                <a:cubicBezTo>
                  <a:pt x="34945" y="982"/>
                  <a:pt x="34899" y="982"/>
                  <a:pt x="34899" y="1050"/>
                </a:cubicBezTo>
                <a:cubicBezTo>
                  <a:pt x="34899" y="1087"/>
                  <a:pt x="34872" y="1104"/>
                  <a:pt x="34843" y="1104"/>
                </a:cubicBezTo>
                <a:cubicBezTo>
                  <a:pt x="34820" y="1104"/>
                  <a:pt x="34796" y="1093"/>
                  <a:pt x="34786" y="1073"/>
                </a:cubicBezTo>
                <a:cubicBezTo>
                  <a:pt x="34515" y="869"/>
                  <a:pt x="34220" y="892"/>
                  <a:pt x="33949" y="756"/>
                </a:cubicBezTo>
                <a:lnTo>
                  <a:pt x="33904" y="756"/>
                </a:lnTo>
                <a:cubicBezTo>
                  <a:pt x="33837" y="776"/>
                  <a:pt x="33770" y="782"/>
                  <a:pt x="33704" y="782"/>
                </a:cubicBezTo>
                <a:cubicBezTo>
                  <a:pt x="33595" y="782"/>
                  <a:pt x="33487" y="765"/>
                  <a:pt x="33384" y="765"/>
                </a:cubicBezTo>
                <a:cubicBezTo>
                  <a:pt x="33337" y="765"/>
                  <a:pt x="33292" y="769"/>
                  <a:pt x="33247" y="778"/>
                </a:cubicBezTo>
                <a:cubicBezTo>
                  <a:pt x="33236" y="789"/>
                  <a:pt x="33225" y="794"/>
                  <a:pt x="33215" y="794"/>
                </a:cubicBezTo>
                <a:cubicBezTo>
                  <a:pt x="33180" y="794"/>
                  <a:pt x="33146" y="750"/>
                  <a:pt x="33111" y="733"/>
                </a:cubicBezTo>
                <a:cubicBezTo>
                  <a:pt x="33046" y="684"/>
                  <a:pt x="32981" y="647"/>
                  <a:pt x="32907" y="647"/>
                </a:cubicBezTo>
                <a:cubicBezTo>
                  <a:pt x="32879" y="647"/>
                  <a:pt x="32849" y="653"/>
                  <a:pt x="32817" y="665"/>
                </a:cubicBezTo>
                <a:cubicBezTo>
                  <a:pt x="32749" y="699"/>
                  <a:pt x="32681" y="716"/>
                  <a:pt x="32613" y="716"/>
                </a:cubicBezTo>
                <a:cubicBezTo>
                  <a:pt x="32546" y="716"/>
                  <a:pt x="32478" y="699"/>
                  <a:pt x="32410" y="665"/>
                </a:cubicBezTo>
                <a:cubicBezTo>
                  <a:pt x="32373" y="656"/>
                  <a:pt x="32340" y="647"/>
                  <a:pt x="32310" y="647"/>
                </a:cubicBezTo>
                <a:cubicBezTo>
                  <a:pt x="32268" y="647"/>
                  <a:pt x="32233" y="666"/>
                  <a:pt x="32206" y="733"/>
                </a:cubicBezTo>
                <a:cubicBezTo>
                  <a:pt x="32206" y="745"/>
                  <a:pt x="32189" y="750"/>
                  <a:pt x="32172" y="750"/>
                </a:cubicBezTo>
                <a:cubicBezTo>
                  <a:pt x="32155" y="750"/>
                  <a:pt x="32138" y="745"/>
                  <a:pt x="32138" y="733"/>
                </a:cubicBezTo>
                <a:cubicBezTo>
                  <a:pt x="32117" y="681"/>
                  <a:pt x="32091" y="662"/>
                  <a:pt x="32063" y="662"/>
                </a:cubicBezTo>
                <a:cubicBezTo>
                  <a:pt x="32030" y="662"/>
                  <a:pt x="31993" y="686"/>
                  <a:pt x="31957" y="711"/>
                </a:cubicBezTo>
                <a:cubicBezTo>
                  <a:pt x="31923" y="722"/>
                  <a:pt x="31895" y="728"/>
                  <a:pt x="31867" y="728"/>
                </a:cubicBezTo>
                <a:cubicBezTo>
                  <a:pt x="31838" y="728"/>
                  <a:pt x="31810" y="722"/>
                  <a:pt x="31776" y="711"/>
                </a:cubicBezTo>
                <a:cubicBezTo>
                  <a:pt x="31765" y="688"/>
                  <a:pt x="31753" y="677"/>
                  <a:pt x="31739" y="677"/>
                </a:cubicBezTo>
                <a:cubicBezTo>
                  <a:pt x="31725" y="677"/>
                  <a:pt x="31708" y="688"/>
                  <a:pt x="31686" y="711"/>
                </a:cubicBezTo>
                <a:cubicBezTo>
                  <a:pt x="31618" y="756"/>
                  <a:pt x="31550" y="733"/>
                  <a:pt x="31459" y="756"/>
                </a:cubicBezTo>
                <a:cubicBezTo>
                  <a:pt x="31374" y="788"/>
                  <a:pt x="31283" y="810"/>
                  <a:pt x="31193" y="810"/>
                </a:cubicBezTo>
                <a:cubicBezTo>
                  <a:pt x="31091" y="810"/>
                  <a:pt x="30989" y="782"/>
                  <a:pt x="30893" y="711"/>
                </a:cubicBezTo>
                <a:cubicBezTo>
                  <a:pt x="30882" y="688"/>
                  <a:pt x="30865" y="677"/>
                  <a:pt x="30845" y="677"/>
                </a:cubicBezTo>
                <a:cubicBezTo>
                  <a:pt x="30826" y="677"/>
                  <a:pt x="30803" y="688"/>
                  <a:pt x="30780" y="711"/>
                </a:cubicBezTo>
                <a:cubicBezTo>
                  <a:pt x="30751" y="760"/>
                  <a:pt x="30704" y="771"/>
                  <a:pt x="30651" y="771"/>
                </a:cubicBezTo>
                <a:cubicBezTo>
                  <a:pt x="30611" y="771"/>
                  <a:pt x="30568" y="765"/>
                  <a:pt x="30527" y="765"/>
                </a:cubicBezTo>
                <a:cubicBezTo>
                  <a:pt x="30497" y="765"/>
                  <a:pt x="30468" y="768"/>
                  <a:pt x="30441" y="778"/>
                </a:cubicBezTo>
                <a:cubicBezTo>
                  <a:pt x="30428" y="792"/>
                  <a:pt x="30416" y="797"/>
                  <a:pt x="30405" y="797"/>
                </a:cubicBezTo>
                <a:cubicBezTo>
                  <a:pt x="30378" y="797"/>
                  <a:pt x="30353" y="765"/>
                  <a:pt x="30305" y="733"/>
                </a:cubicBezTo>
                <a:cubicBezTo>
                  <a:pt x="30282" y="688"/>
                  <a:pt x="30254" y="665"/>
                  <a:pt x="30220" y="665"/>
                </a:cubicBezTo>
                <a:cubicBezTo>
                  <a:pt x="30186" y="665"/>
                  <a:pt x="30147" y="688"/>
                  <a:pt x="30101" y="733"/>
                </a:cubicBezTo>
                <a:cubicBezTo>
                  <a:pt x="30079" y="756"/>
                  <a:pt x="30056" y="824"/>
                  <a:pt x="29988" y="824"/>
                </a:cubicBezTo>
                <a:cubicBezTo>
                  <a:pt x="29928" y="824"/>
                  <a:pt x="29867" y="833"/>
                  <a:pt x="29807" y="833"/>
                </a:cubicBezTo>
                <a:cubicBezTo>
                  <a:pt x="29732" y="833"/>
                  <a:pt x="29656" y="819"/>
                  <a:pt x="29581" y="756"/>
                </a:cubicBezTo>
                <a:cubicBezTo>
                  <a:pt x="29533" y="740"/>
                  <a:pt x="29507" y="724"/>
                  <a:pt x="29473" y="724"/>
                </a:cubicBezTo>
                <a:cubicBezTo>
                  <a:pt x="29458" y="724"/>
                  <a:pt x="29442" y="727"/>
                  <a:pt x="29422" y="733"/>
                </a:cubicBezTo>
                <a:cubicBezTo>
                  <a:pt x="29361" y="774"/>
                  <a:pt x="29295" y="787"/>
                  <a:pt x="29226" y="787"/>
                </a:cubicBezTo>
                <a:cubicBezTo>
                  <a:pt x="29143" y="787"/>
                  <a:pt x="29056" y="768"/>
                  <a:pt x="28970" y="756"/>
                </a:cubicBezTo>
                <a:cubicBezTo>
                  <a:pt x="28924" y="748"/>
                  <a:pt x="28882" y="743"/>
                  <a:pt x="28840" y="743"/>
                </a:cubicBezTo>
                <a:cubicBezTo>
                  <a:pt x="28756" y="743"/>
                  <a:pt x="28676" y="763"/>
                  <a:pt x="28585" y="824"/>
                </a:cubicBezTo>
                <a:cubicBezTo>
                  <a:pt x="28513" y="853"/>
                  <a:pt x="28431" y="891"/>
                  <a:pt x="28340" y="891"/>
                </a:cubicBezTo>
                <a:cubicBezTo>
                  <a:pt x="28289" y="891"/>
                  <a:pt x="28235" y="879"/>
                  <a:pt x="28178" y="846"/>
                </a:cubicBezTo>
                <a:cubicBezTo>
                  <a:pt x="28121" y="801"/>
                  <a:pt x="28076" y="784"/>
                  <a:pt x="28033" y="784"/>
                </a:cubicBezTo>
                <a:cubicBezTo>
                  <a:pt x="27991" y="784"/>
                  <a:pt x="27951" y="801"/>
                  <a:pt x="27906" y="824"/>
                </a:cubicBezTo>
                <a:cubicBezTo>
                  <a:pt x="27891" y="824"/>
                  <a:pt x="27866" y="834"/>
                  <a:pt x="27851" y="834"/>
                </a:cubicBezTo>
                <a:cubicBezTo>
                  <a:pt x="27843" y="834"/>
                  <a:pt x="27838" y="831"/>
                  <a:pt x="27838" y="824"/>
                </a:cubicBezTo>
                <a:cubicBezTo>
                  <a:pt x="27804" y="745"/>
                  <a:pt x="27748" y="733"/>
                  <a:pt x="27691" y="733"/>
                </a:cubicBezTo>
                <a:cubicBezTo>
                  <a:pt x="27668" y="733"/>
                  <a:pt x="27646" y="735"/>
                  <a:pt x="27625" y="735"/>
                </a:cubicBezTo>
                <a:cubicBezTo>
                  <a:pt x="27593" y="735"/>
                  <a:pt x="27564" y="731"/>
                  <a:pt x="27544" y="711"/>
                </a:cubicBezTo>
                <a:cubicBezTo>
                  <a:pt x="27521" y="688"/>
                  <a:pt x="27499" y="677"/>
                  <a:pt x="27473" y="677"/>
                </a:cubicBezTo>
                <a:cubicBezTo>
                  <a:pt x="27448" y="677"/>
                  <a:pt x="27419" y="688"/>
                  <a:pt x="27386" y="711"/>
                </a:cubicBezTo>
                <a:cubicBezTo>
                  <a:pt x="27312" y="763"/>
                  <a:pt x="27233" y="782"/>
                  <a:pt x="27154" y="782"/>
                </a:cubicBezTo>
                <a:cubicBezTo>
                  <a:pt x="27063" y="782"/>
                  <a:pt x="26972" y="757"/>
                  <a:pt x="26888" y="733"/>
                </a:cubicBezTo>
                <a:cubicBezTo>
                  <a:pt x="26827" y="721"/>
                  <a:pt x="26767" y="696"/>
                  <a:pt x="26713" y="696"/>
                </a:cubicBezTo>
                <a:cubicBezTo>
                  <a:pt x="26667" y="696"/>
                  <a:pt x="26625" y="715"/>
                  <a:pt x="26593" y="778"/>
                </a:cubicBezTo>
                <a:lnTo>
                  <a:pt x="26571" y="824"/>
                </a:lnTo>
                <a:cubicBezTo>
                  <a:pt x="26539" y="791"/>
                  <a:pt x="26501" y="785"/>
                  <a:pt x="26463" y="785"/>
                </a:cubicBezTo>
                <a:cubicBezTo>
                  <a:pt x="26438" y="785"/>
                  <a:pt x="26413" y="788"/>
                  <a:pt x="26391" y="788"/>
                </a:cubicBezTo>
                <a:cubicBezTo>
                  <a:pt x="26351" y="788"/>
                  <a:pt x="26318" y="779"/>
                  <a:pt x="26299" y="733"/>
                </a:cubicBezTo>
                <a:cubicBezTo>
                  <a:pt x="26273" y="694"/>
                  <a:pt x="26239" y="670"/>
                  <a:pt x="26206" y="670"/>
                </a:cubicBezTo>
                <a:cubicBezTo>
                  <a:pt x="26183" y="670"/>
                  <a:pt x="26160" y="682"/>
                  <a:pt x="26141" y="711"/>
                </a:cubicBezTo>
                <a:cubicBezTo>
                  <a:pt x="26120" y="774"/>
                  <a:pt x="26084" y="793"/>
                  <a:pt x="26042" y="793"/>
                </a:cubicBezTo>
                <a:cubicBezTo>
                  <a:pt x="25995" y="793"/>
                  <a:pt x="25940" y="768"/>
                  <a:pt x="25892" y="756"/>
                </a:cubicBezTo>
                <a:cubicBezTo>
                  <a:pt x="25806" y="742"/>
                  <a:pt x="25720" y="700"/>
                  <a:pt x="25629" y="700"/>
                </a:cubicBezTo>
                <a:cubicBezTo>
                  <a:pt x="25575" y="700"/>
                  <a:pt x="25520" y="714"/>
                  <a:pt x="25462" y="756"/>
                </a:cubicBezTo>
                <a:cubicBezTo>
                  <a:pt x="25456" y="762"/>
                  <a:pt x="25450" y="765"/>
                  <a:pt x="25444" y="765"/>
                </a:cubicBezTo>
                <a:cubicBezTo>
                  <a:pt x="25427" y="765"/>
                  <a:pt x="25410" y="744"/>
                  <a:pt x="25394" y="711"/>
                </a:cubicBezTo>
                <a:cubicBezTo>
                  <a:pt x="25394" y="665"/>
                  <a:pt x="25417" y="620"/>
                  <a:pt x="25349" y="620"/>
                </a:cubicBezTo>
                <a:lnTo>
                  <a:pt x="25281" y="711"/>
                </a:lnTo>
                <a:cubicBezTo>
                  <a:pt x="25168" y="665"/>
                  <a:pt x="25054" y="643"/>
                  <a:pt x="24941" y="552"/>
                </a:cubicBezTo>
                <a:cubicBezTo>
                  <a:pt x="24911" y="560"/>
                  <a:pt x="24882" y="563"/>
                  <a:pt x="24852" y="563"/>
                </a:cubicBezTo>
                <a:cubicBezTo>
                  <a:pt x="24707" y="563"/>
                  <a:pt x="24572" y="484"/>
                  <a:pt x="24421" y="484"/>
                </a:cubicBezTo>
                <a:cubicBezTo>
                  <a:pt x="24375" y="484"/>
                  <a:pt x="24319" y="467"/>
                  <a:pt x="24268" y="467"/>
                </a:cubicBezTo>
                <a:cubicBezTo>
                  <a:pt x="24217" y="467"/>
                  <a:pt x="24172" y="484"/>
                  <a:pt x="24149" y="552"/>
                </a:cubicBezTo>
                <a:cubicBezTo>
                  <a:pt x="24149" y="597"/>
                  <a:pt x="24081" y="597"/>
                  <a:pt x="24081" y="597"/>
                </a:cubicBezTo>
                <a:cubicBezTo>
                  <a:pt x="23878" y="530"/>
                  <a:pt x="23697" y="552"/>
                  <a:pt x="23515" y="439"/>
                </a:cubicBezTo>
                <a:cubicBezTo>
                  <a:pt x="23449" y="406"/>
                  <a:pt x="23407" y="385"/>
                  <a:pt x="23345" y="385"/>
                </a:cubicBezTo>
                <a:cubicBezTo>
                  <a:pt x="23322" y="385"/>
                  <a:pt x="23297" y="388"/>
                  <a:pt x="23266" y="394"/>
                </a:cubicBezTo>
                <a:cubicBezTo>
                  <a:pt x="23244" y="399"/>
                  <a:pt x="23221" y="402"/>
                  <a:pt x="23199" y="402"/>
                </a:cubicBezTo>
                <a:cubicBezTo>
                  <a:pt x="23134" y="402"/>
                  <a:pt x="23074" y="377"/>
                  <a:pt x="23040" y="326"/>
                </a:cubicBezTo>
                <a:cubicBezTo>
                  <a:pt x="22980" y="276"/>
                  <a:pt x="22916" y="257"/>
                  <a:pt x="22852" y="257"/>
                </a:cubicBezTo>
                <a:cubicBezTo>
                  <a:pt x="22769" y="257"/>
                  <a:pt x="22686" y="288"/>
                  <a:pt x="22610" y="326"/>
                </a:cubicBezTo>
                <a:cubicBezTo>
                  <a:pt x="22542" y="377"/>
                  <a:pt x="22449" y="402"/>
                  <a:pt x="22387" y="402"/>
                </a:cubicBezTo>
                <a:cubicBezTo>
                  <a:pt x="22367" y="402"/>
                  <a:pt x="22350" y="399"/>
                  <a:pt x="22339" y="394"/>
                </a:cubicBezTo>
                <a:cubicBezTo>
                  <a:pt x="22225" y="371"/>
                  <a:pt x="22135" y="371"/>
                  <a:pt x="22044" y="326"/>
                </a:cubicBezTo>
                <a:lnTo>
                  <a:pt x="21954" y="326"/>
                </a:lnTo>
                <a:cubicBezTo>
                  <a:pt x="21897" y="348"/>
                  <a:pt x="21841" y="365"/>
                  <a:pt x="21784" y="365"/>
                </a:cubicBezTo>
                <a:cubicBezTo>
                  <a:pt x="21728" y="365"/>
                  <a:pt x="21671" y="348"/>
                  <a:pt x="21614" y="303"/>
                </a:cubicBezTo>
                <a:cubicBezTo>
                  <a:pt x="21603" y="292"/>
                  <a:pt x="21592" y="286"/>
                  <a:pt x="21580" y="286"/>
                </a:cubicBezTo>
                <a:cubicBezTo>
                  <a:pt x="21569" y="286"/>
                  <a:pt x="21558" y="292"/>
                  <a:pt x="21546" y="303"/>
                </a:cubicBezTo>
                <a:cubicBezTo>
                  <a:pt x="21388" y="371"/>
                  <a:pt x="21275" y="326"/>
                  <a:pt x="21139" y="371"/>
                </a:cubicBezTo>
                <a:lnTo>
                  <a:pt x="21094" y="371"/>
                </a:lnTo>
                <a:cubicBezTo>
                  <a:pt x="21013" y="290"/>
                  <a:pt x="20932" y="209"/>
                  <a:pt x="20835" y="209"/>
                </a:cubicBezTo>
                <a:cubicBezTo>
                  <a:pt x="20823" y="209"/>
                  <a:pt x="20812" y="210"/>
                  <a:pt x="20800" y="213"/>
                </a:cubicBezTo>
                <a:cubicBezTo>
                  <a:pt x="20754" y="213"/>
                  <a:pt x="20664" y="190"/>
                  <a:pt x="20596" y="190"/>
                </a:cubicBezTo>
                <a:cubicBezTo>
                  <a:pt x="20573" y="190"/>
                  <a:pt x="20551" y="167"/>
                  <a:pt x="20528" y="167"/>
                </a:cubicBezTo>
                <a:cubicBezTo>
                  <a:pt x="20415" y="190"/>
                  <a:pt x="20256" y="190"/>
                  <a:pt x="20143" y="213"/>
                </a:cubicBezTo>
                <a:cubicBezTo>
                  <a:pt x="20068" y="213"/>
                  <a:pt x="19992" y="263"/>
                  <a:pt x="19917" y="263"/>
                </a:cubicBezTo>
                <a:cubicBezTo>
                  <a:pt x="19879" y="263"/>
                  <a:pt x="19842" y="250"/>
                  <a:pt x="19804" y="213"/>
                </a:cubicBezTo>
                <a:lnTo>
                  <a:pt x="19759" y="213"/>
                </a:lnTo>
                <a:cubicBezTo>
                  <a:pt x="19714" y="239"/>
                  <a:pt x="19676" y="252"/>
                  <a:pt x="19643" y="252"/>
                </a:cubicBezTo>
                <a:cubicBezTo>
                  <a:pt x="19592" y="252"/>
                  <a:pt x="19551" y="222"/>
                  <a:pt x="19510" y="167"/>
                </a:cubicBezTo>
                <a:cubicBezTo>
                  <a:pt x="19454" y="112"/>
                  <a:pt x="19383" y="71"/>
                  <a:pt x="19321" y="71"/>
                </a:cubicBezTo>
                <a:cubicBezTo>
                  <a:pt x="19308" y="71"/>
                  <a:pt x="19295" y="73"/>
                  <a:pt x="19283" y="77"/>
                </a:cubicBezTo>
                <a:cubicBezTo>
                  <a:pt x="19170" y="77"/>
                  <a:pt x="19057" y="54"/>
                  <a:pt x="18944" y="32"/>
                </a:cubicBezTo>
                <a:cubicBezTo>
                  <a:pt x="18913" y="11"/>
                  <a:pt x="18887" y="0"/>
                  <a:pt x="18862" y="0"/>
                </a:cubicBezTo>
                <a:close/>
              </a:path>
            </a:pathLst>
          </a:custGeom>
          <a:solidFill>
            <a:schemeClr val="lt2"/>
          </a:solidFill>
          <a:ln>
            <a:noFill/>
          </a:ln>
        </p:spPr>
        <p:txBody>
          <a:bodyPr spcFirstLastPara="1" wrap="square" lIns="121897" tIns="121897" rIns="121897" bIns="121897" anchor="ctr" anchorCtr="0">
            <a:noAutofit/>
          </a:bodyPr>
          <a:lstStyle/>
          <a:p>
            <a:endParaRPr/>
          </a:p>
        </p:txBody>
      </p:sp>
      <p:sp>
        <p:nvSpPr>
          <p:cNvPr id="5" name="TextBox 4">
            <a:extLst>
              <a:ext uri="{FF2B5EF4-FFF2-40B4-BE49-F238E27FC236}">
                <a16:creationId xmlns:a16="http://schemas.microsoft.com/office/drawing/2014/main" id="{642DEEC3-B32B-4107-A4D1-07FCE8C1842B}"/>
              </a:ext>
            </a:extLst>
          </p:cNvPr>
          <p:cNvSpPr txBox="1"/>
          <p:nvPr/>
        </p:nvSpPr>
        <p:spPr>
          <a:xfrm>
            <a:off x="1598279" y="903457"/>
            <a:ext cx="9601200" cy="5262979"/>
          </a:xfrm>
          <a:prstGeom prst="rect">
            <a:avLst/>
          </a:prstGeom>
          <a:noFill/>
        </p:spPr>
        <p:txBody>
          <a:bodyPr wrap="square" rtlCol="0">
            <a:spAutoFit/>
          </a:bodyPr>
          <a:lstStyle/>
          <a:p>
            <a:r>
              <a:rPr lang="pt-BR" sz="2800" b="1" dirty="0">
                <a:latin typeface="Times New Roman" pitchFamily="18" charset="0"/>
                <a:cs typeface="Times New Roman" pitchFamily="18" charset="0"/>
              </a:rPr>
              <a:t>Mở bài: </a:t>
            </a:r>
            <a:r>
              <a:rPr lang="pt-BR" sz="2800" dirty="0">
                <a:latin typeface="Times New Roman" pitchFamily="18" charset="0"/>
                <a:cs typeface="Times New Roman" pitchFamily="18" charset="0"/>
              </a:rPr>
              <a:t>Nêu được vấn đề nghị luận. Có thể bắt đầu bằng một tình huống, một câu chuyện có liên quan hay giới thiệu trực tiếp vấn đề</a:t>
            </a:r>
          </a:p>
          <a:p>
            <a:r>
              <a:rPr lang="pt-BR" sz="2800" b="1" dirty="0">
                <a:latin typeface="Times New Roman" pitchFamily="18" charset="0"/>
                <a:cs typeface="Times New Roman" pitchFamily="18" charset="0"/>
              </a:rPr>
              <a:t>Thân bài: </a:t>
            </a:r>
            <a:endParaRPr lang="en-US" sz="2800" dirty="0">
              <a:latin typeface="Times New Roman" pitchFamily="18" charset="0"/>
              <a:cs typeface="Times New Roman" pitchFamily="18" charset="0"/>
            </a:endParaRPr>
          </a:p>
          <a:p>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ý </a:t>
            </a:r>
            <a:r>
              <a:rPr lang="en-US" sz="2800" dirty="0" err="1">
                <a:latin typeface="Times New Roman" pitchFamily="18" charset="0"/>
                <a:cs typeface="Times New Roman" pitchFamily="18" charset="0"/>
              </a:rPr>
              <a:t>chính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bày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rành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mỗi</a:t>
            </a:r>
            <a:r>
              <a:rPr lang="en-US" sz="2800" dirty="0">
                <a:latin typeface="Times New Roman" pitchFamily="18" charset="0"/>
                <a:cs typeface="Times New Roman" pitchFamily="18" charset="0"/>
              </a:rPr>
              <a:t> ý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triển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đoạn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riêng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rõ</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ràng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bằng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chứng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cụ</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thuyết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phục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chú</a:t>
            </a:r>
            <a:r>
              <a:rPr lang="en-US" sz="2800" dirty="0">
                <a:latin typeface="Times New Roman" pitchFamily="18" charset="0"/>
                <a:cs typeface="Times New Roman" pitchFamily="18" charset="0"/>
              </a:rPr>
              <a:t> ý </a:t>
            </a:r>
            <a:r>
              <a:rPr lang="en-US" sz="2800" dirty="0" err="1">
                <a:latin typeface="Times New Roman" pitchFamily="18" charset="0"/>
                <a:cs typeface="Times New Roman" pitchFamily="18" charset="0"/>
              </a:rPr>
              <a:t>mạch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trôi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chảy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đoạn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đoạn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chặt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chẽ</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hợp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rườm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rà</a:t>
            </a:r>
            <a:r>
              <a:rPr lang="en-US" sz="2800" dirty="0">
                <a:latin typeface="Times New Roman" pitchFamily="18" charset="0"/>
                <a:cs typeface="Times New Roman" pitchFamily="18" charset="0"/>
              </a:rPr>
              <a:t>.</a:t>
            </a:r>
          </a:p>
          <a:p>
            <a:r>
              <a:rPr lang="pt-BR" sz="2800" b="1" dirty="0">
                <a:latin typeface="Times New Roman" pitchFamily="18" charset="0"/>
                <a:cs typeface="Times New Roman" pitchFamily="18" charset="0"/>
              </a:rPr>
              <a:t>Kết bài:</a:t>
            </a:r>
            <a:r>
              <a:rPr lang="pt-BR" sz="2800" dirty="0">
                <a:latin typeface="Times New Roman" pitchFamily="18" charset="0"/>
                <a:cs typeface="Times New Roman" pitchFamily="18" charset="0"/>
              </a:rPr>
              <a:t> Khẳng định lại ý nghĩa của việc bàn luận, giúp người đọc suy nghĩ đúng về vấn đề để có sự thay đổi tích cực trong nhận thức và hành động.</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19097695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814"/>
        <p:cNvGrpSpPr/>
        <p:nvPr/>
      </p:nvGrpSpPr>
      <p:grpSpPr>
        <a:xfrm>
          <a:off x="0" y="0"/>
          <a:ext cx="0" cy="0"/>
          <a:chOff x="0" y="0"/>
          <a:chExt cx="0" cy="0"/>
        </a:xfrm>
      </p:grpSpPr>
      <p:sp>
        <p:nvSpPr>
          <p:cNvPr id="10815" name="Google Shape;10815;p59"/>
          <p:cNvSpPr/>
          <p:nvPr/>
        </p:nvSpPr>
        <p:spPr>
          <a:xfrm rot="-10082217" flipH="1">
            <a:off x="1493738" y="1541186"/>
            <a:ext cx="9407396" cy="3775625"/>
          </a:xfrm>
          <a:custGeom>
            <a:avLst/>
            <a:gdLst/>
            <a:ahLst/>
            <a:cxnLst/>
            <a:rect l="l" t="t" r="r" b="b"/>
            <a:pathLst>
              <a:path w="105082" h="53105" extrusionOk="0">
                <a:moveTo>
                  <a:pt x="20981" y="643"/>
                </a:moveTo>
                <a:lnTo>
                  <a:pt x="21003" y="688"/>
                </a:lnTo>
                <a:cubicBezTo>
                  <a:pt x="21003" y="688"/>
                  <a:pt x="20981" y="688"/>
                  <a:pt x="20981" y="643"/>
                </a:cubicBezTo>
                <a:close/>
                <a:moveTo>
                  <a:pt x="11642" y="1486"/>
                </a:moveTo>
                <a:cubicBezTo>
                  <a:pt x="11645" y="1486"/>
                  <a:pt x="11645" y="1491"/>
                  <a:pt x="11634" y="1503"/>
                </a:cubicBezTo>
                <a:cubicBezTo>
                  <a:pt x="11634" y="1491"/>
                  <a:pt x="11639" y="1486"/>
                  <a:pt x="11642" y="1486"/>
                </a:cubicBezTo>
                <a:close/>
                <a:moveTo>
                  <a:pt x="9778" y="2498"/>
                </a:moveTo>
                <a:cubicBezTo>
                  <a:pt x="9778" y="2521"/>
                  <a:pt x="9733" y="2521"/>
                  <a:pt x="9710" y="2544"/>
                </a:cubicBezTo>
                <a:cubicBezTo>
                  <a:pt x="9733" y="2521"/>
                  <a:pt x="9733" y="2498"/>
                  <a:pt x="9778" y="2498"/>
                </a:cubicBezTo>
                <a:close/>
                <a:moveTo>
                  <a:pt x="29558" y="3585"/>
                </a:moveTo>
                <a:cubicBezTo>
                  <a:pt x="29536" y="3630"/>
                  <a:pt x="29513" y="3630"/>
                  <a:pt x="29513" y="3653"/>
                </a:cubicBezTo>
                <a:cubicBezTo>
                  <a:pt x="29513" y="3630"/>
                  <a:pt x="29536" y="3585"/>
                  <a:pt x="29558" y="3585"/>
                </a:cubicBezTo>
                <a:close/>
                <a:moveTo>
                  <a:pt x="35313" y="6472"/>
                </a:moveTo>
                <a:cubicBezTo>
                  <a:pt x="35334" y="6472"/>
                  <a:pt x="35360" y="6482"/>
                  <a:pt x="35375" y="6482"/>
                </a:cubicBezTo>
                <a:lnTo>
                  <a:pt x="35284" y="6482"/>
                </a:lnTo>
                <a:cubicBezTo>
                  <a:pt x="35292" y="6474"/>
                  <a:pt x="35302" y="6472"/>
                  <a:pt x="35313" y="6472"/>
                </a:cubicBezTo>
                <a:close/>
                <a:moveTo>
                  <a:pt x="49497" y="6708"/>
                </a:moveTo>
                <a:cubicBezTo>
                  <a:pt x="49497" y="6708"/>
                  <a:pt x="49520" y="6708"/>
                  <a:pt x="49520" y="6731"/>
                </a:cubicBezTo>
                <a:cubicBezTo>
                  <a:pt x="49497" y="6731"/>
                  <a:pt x="49497" y="6731"/>
                  <a:pt x="49497" y="6708"/>
                </a:cubicBezTo>
                <a:close/>
                <a:moveTo>
                  <a:pt x="22633" y="7183"/>
                </a:moveTo>
                <a:cubicBezTo>
                  <a:pt x="22633" y="7183"/>
                  <a:pt x="22610" y="7206"/>
                  <a:pt x="22588" y="7206"/>
                </a:cubicBezTo>
                <a:cubicBezTo>
                  <a:pt x="22588" y="7206"/>
                  <a:pt x="22610" y="7183"/>
                  <a:pt x="22633" y="7183"/>
                </a:cubicBezTo>
                <a:close/>
                <a:moveTo>
                  <a:pt x="44636" y="7231"/>
                </a:moveTo>
                <a:cubicBezTo>
                  <a:pt x="44641" y="7231"/>
                  <a:pt x="44646" y="7251"/>
                  <a:pt x="44631" y="7251"/>
                </a:cubicBezTo>
                <a:cubicBezTo>
                  <a:pt x="44631" y="7236"/>
                  <a:pt x="44634" y="7231"/>
                  <a:pt x="44636" y="7231"/>
                </a:cubicBezTo>
                <a:close/>
                <a:moveTo>
                  <a:pt x="68553" y="7998"/>
                </a:moveTo>
                <a:cubicBezTo>
                  <a:pt x="68553" y="8043"/>
                  <a:pt x="68530" y="8043"/>
                  <a:pt x="68508" y="8043"/>
                </a:cubicBezTo>
                <a:cubicBezTo>
                  <a:pt x="68530" y="8043"/>
                  <a:pt x="68530" y="8043"/>
                  <a:pt x="68553" y="7998"/>
                </a:cubicBezTo>
                <a:close/>
                <a:moveTo>
                  <a:pt x="23968" y="8157"/>
                </a:moveTo>
                <a:cubicBezTo>
                  <a:pt x="23968" y="8173"/>
                  <a:pt x="23968" y="8189"/>
                  <a:pt x="23960" y="8189"/>
                </a:cubicBezTo>
                <a:cubicBezTo>
                  <a:pt x="23957" y="8189"/>
                  <a:pt x="23952" y="8186"/>
                  <a:pt x="23945" y="8179"/>
                </a:cubicBezTo>
                <a:cubicBezTo>
                  <a:pt x="23945" y="8179"/>
                  <a:pt x="23968" y="8179"/>
                  <a:pt x="23968" y="8157"/>
                </a:cubicBezTo>
                <a:close/>
                <a:moveTo>
                  <a:pt x="64004" y="8722"/>
                </a:moveTo>
                <a:cubicBezTo>
                  <a:pt x="63988" y="8738"/>
                  <a:pt x="63961" y="8754"/>
                  <a:pt x="63938" y="8754"/>
                </a:cubicBezTo>
                <a:cubicBezTo>
                  <a:pt x="63929" y="8754"/>
                  <a:pt x="63920" y="8752"/>
                  <a:pt x="63913" y="8745"/>
                </a:cubicBezTo>
                <a:cubicBezTo>
                  <a:pt x="63936" y="8745"/>
                  <a:pt x="63981" y="8722"/>
                  <a:pt x="64004" y="8722"/>
                </a:cubicBezTo>
                <a:close/>
                <a:moveTo>
                  <a:pt x="67670" y="9899"/>
                </a:moveTo>
                <a:cubicBezTo>
                  <a:pt x="67670" y="9922"/>
                  <a:pt x="67648" y="9967"/>
                  <a:pt x="67648" y="9990"/>
                </a:cubicBezTo>
                <a:cubicBezTo>
                  <a:pt x="67625" y="9967"/>
                  <a:pt x="67625" y="9967"/>
                  <a:pt x="67625" y="9922"/>
                </a:cubicBezTo>
                <a:cubicBezTo>
                  <a:pt x="67648" y="9899"/>
                  <a:pt x="67648" y="9899"/>
                  <a:pt x="67670" y="9899"/>
                </a:cubicBezTo>
                <a:close/>
                <a:moveTo>
                  <a:pt x="65894" y="10546"/>
                </a:moveTo>
                <a:cubicBezTo>
                  <a:pt x="65918" y="10546"/>
                  <a:pt x="65934" y="10562"/>
                  <a:pt x="65950" y="10578"/>
                </a:cubicBezTo>
                <a:cubicBezTo>
                  <a:pt x="65928" y="10578"/>
                  <a:pt x="65905" y="10555"/>
                  <a:pt x="65860" y="10555"/>
                </a:cubicBezTo>
                <a:cubicBezTo>
                  <a:pt x="65873" y="10549"/>
                  <a:pt x="65884" y="10546"/>
                  <a:pt x="65894" y="10546"/>
                </a:cubicBezTo>
                <a:close/>
                <a:moveTo>
                  <a:pt x="79552" y="11959"/>
                </a:moveTo>
                <a:cubicBezTo>
                  <a:pt x="79552" y="12004"/>
                  <a:pt x="79530" y="12004"/>
                  <a:pt x="79530" y="12027"/>
                </a:cubicBezTo>
                <a:lnTo>
                  <a:pt x="79530" y="12004"/>
                </a:lnTo>
                <a:lnTo>
                  <a:pt x="79552" y="11959"/>
                </a:lnTo>
                <a:close/>
                <a:moveTo>
                  <a:pt x="80022" y="12621"/>
                </a:moveTo>
                <a:cubicBezTo>
                  <a:pt x="80027" y="12621"/>
                  <a:pt x="80027" y="12626"/>
                  <a:pt x="80005" y="12638"/>
                </a:cubicBezTo>
                <a:cubicBezTo>
                  <a:pt x="80005" y="12626"/>
                  <a:pt x="80016" y="12621"/>
                  <a:pt x="80022" y="12621"/>
                </a:cubicBezTo>
                <a:close/>
                <a:moveTo>
                  <a:pt x="58465" y="12699"/>
                </a:moveTo>
                <a:lnTo>
                  <a:pt x="58465" y="12699"/>
                </a:lnTo>
                <a:cubicBezTo>
                  <a:pt x="58472" y="12706"/>
                  <a:pt x="58482" y="12706"/>
                  <a:pt x="58482" y="12706"/>
                </a:cubicBezTo>
                <a:cubicBezTo>
                  <a:pt x="58474" y="12706"/>
                  <a:pt x="58469" y="12703"/>
                  <a:pt x="58465" y="12699"/>
                </a:cubicBezTo>
                <a:close/>
                <a:moveTo>
                  <a:pt x="63076" y="13475"/>
                </a:moveTo>
                <a:cubicBezTo>
                  <a:pt x="63099" y="13498"/>
                  <a:pt x="63076" y="13498"/>
                  <a:pt x="63076" y="13498"/>
                </a:cubicBezTo>
                <a:lnTo>
                  <a:pt x="63076" y="13475"/>
                </a:lnTo>
                <a:close/>
                <a:moveTo>
                  <a:pt x="83128" y="14448"/>
                </a:moveTo>
                <a:cubicBezTo>
                  <a:pt x="83128" y="14493"/>
                  <a:pt x="83105" y="14493"/>
                  <a:pt x="83060" y="14493"/>
                </a:cubicBezTo>
                <a:cubicBezTo>
                  <a:pt x="83060" y="14493"/>
                  <a:pt x="83105" y="14448"/>
                  <a:pt x="83128" y="14448"/>
                </a:cubicBezTo>
                <a:close/>
                <a:moveTo>
                  <a:pt x="11204" y="15489"/>
                </a:moveTo>
                <a:cubicBezTo>
                  <a:pt x="11181" y="15535"/>
                  <a:pt x="11181" y="15557"/>
                  <a:pt x="11158" y="15557"/>
                </a:cubicBezTo>
                <a:lnTo>
                  <a:pt x="11204" y="15489"/>
                </a:lnTo>
                <a:close/>
                <a:moveTo>
                  <a:pt x="15323" y="17685"/>
                </a:moveTo>
                <a:cubicBezTo>
                  <a:pt x="15345" y="17707"/>
                  <a:pt x="15345" y="17730"/>
                  <a:pt x="15323" y="17775"/>
                </a:cubicBezTo>
                <a:lnTo>
                  <a:pt x="15323" y="17685"/>
                </a:lnTo>
                <a:close/>
                <a:moveTo>
                  <a:pt x="43997" y="18160"/>
                </a:moveTo>
                <a:cubicBezTo>
                  <a:pt x="44020" y="18160"/>
                  <a:pt x="44065" y="18182"/>
                  <a:pt x="44065" y="18228"/>
                </a:cubicBezTo>
                <a:lnTo>
                  <a:pt x="43997" y="18160"/>
                </a:lnTo>
                <a:close/>
                <a:moveTo>
                  <a:pt x="68666" y="18612"/>
                </a:moveTo>
                <a:cubicBezTo>
                  <a:pt x="68666" y="18624"/>
                  <a:pt x="68655" y="18629"/>
                  <a:pt x="68638" y="18629"/>
                </a:cubicBezTo>
                <a:cubicBezTo>
                  <a:pt x="68621" y="18629"/>
                  <a:pt x="68598" y="18624"/>
                  <a:pt x="68576" y="18612"/>
                </a:cubicBezTo>
                <a:close/>
                <a:moveTo>
                  <a:pt x="51194" y="18635"/>
                </a:moveTo>
                <a:cubicBezTo>
                  <a:pt x="51194" y="18680"/>
                  <a:pt x="51194" y="18680"/>
                  <a:pt x="51149" y="18680"/>
                </a:cubicBezTo>
                <a:cubicBezTo>
                  <a:pt x="51149" y="18658"/>
                  <a:pt x="51194" y="18658"/>
                  <a:pt x="51194" y="18635"/>
                </a:cubicBezTo>
                <a:close/>
                <a:moveTo>
                  <a:pt x="60383" y="18748"/>
                </a:moveTo>
                <a:lnTo>
                  <a:pt x="60406" y="18794"/>
                </a:lnTo>
                <a:cubicBezTo>
                  <a:pt x="60406" y="18794"/>
                  <a:pt x="60383" y="18794"/>
                  <a:pt x="60383" y="18748"/>
                </a:cubicBezTo>
                <a:close/>
                <a:moveTo>
                  <a:pt x="65144" y="19048"/>
                </a:moveTo>
                <a:cubicBezTo>
                  <a:pt x="65147" y="19048"/>
                  <a:pt x="65147" y="19054"/>
                  <a:pt x="65136" y="19065"/>
                </a:cubicBezTo>
                <a:cubicBezTo>
                  <a:pt x="65136" y="19054"/>
                  <a:pt x="65141" y="19048"/>
                  <a:pt x="65144" y="19048"/>
                </a:cubicBezTo>
                <a:close/>
                <a:moveTo>
                  <a:pt x="16477" y="19224"/>
                </a:moveTo>
                <a:cubicBezTo>
                  <a:pt x="16477" y="19269"/>
                  <a:pt x="16454" y="19269"/>
                  <a:pt x="16454" y="19269"/>
                </a:cubicBezTo>
                <a:lnTo>
                  <a:pt x="16477" y="19224"/>
                </a:lnTo>
                <a:close/>
                <a:moveTo>
                  <a:pt x="71268" y="19933"/>
                </a:moveTo>
                <a:cubicBezTo>
                  <a:pt x="71285" y="19950"/>
                  <a:pt x="71305" y="19955"/>
                  <a:pt x="71337" y="19970"/>
                </a:cubicBezTo>
                <a:cubicBezTo>
                  <a:pt x="71292" y="19970"/>
                  <a:pt x="71292" y="19970"/>
                  <a:pt x="71269" y="19948"/>
                </a:cubicBezTo>
                <a:cubicBezTo>
                  <a:pt x="71269" y="19948"/>
                  <a:pt x="71269" y="19941"/>
                  <a:pt x="71268" y="19933"/>
                </a:cubicBezTo>
                <a:close/>
                <a:moveTo>
                  <a:pt x="40127" y="20151"/>
                </a:moveTo>
                <a:cubicBezTo>
                  <a:pt x="40127" y="20174"/>
                  <a:pt x="40105" y="20174"/>
                  <a:pt x="40059" y="20174"/>
                </a:cubicBezTo>
                <a:cubicBezTo>
                  <a:pt x="40105" y="20151"/>
                  <a:pt x="40105" y="20151"/>
                  <a:pt x="40127" y="20151"/>
                </a:cubicBezTo>
                <a:close/>
                <a:moveTo>
                  <a:pt x="15345" y="20174"/>
                </a:moveTo>
                <a:cubicBezTo>
                  <a:pt x="15391" y="20174"/>
                  <a:pt x="15413" y="20197"/>
                  <a:pt x="15458" y="20219"/>
                </a:cubicBezTo>
                <a:cubicBezTo>
                  <a:pt x="15436" y="20219"/>
                  <a:pt x="15368" y="20265"/>
                  <a:pt x="15323" y="20265"/>
                </a:cubicBezTo>
                <a:lnTo>
                  <a:pt x="15323" y="20219"/>
                </a:lnTo>
                <a:cubicBezTo>
                  <a:pt x="15323" y="20197"/>
                  <a:pt x="15277" y="20174"/>
                  <a:pt x="15345" y="20174"/>
                </a:cubicBezTo>
                <a:close/>
                <a:moveTo>
                  <a:pt x="44880" y="20287"/>
                </a:moveTo>
                <a:cubicBezTo>
                  <a:pt x="44857" y="20310"/>
                  <a:pt x="44857" y="20333"/>
                  <a:pt x="44857" y="20333"/>
                </a:cubicBezTo>
                <a:lnTo>
                  <a:pt x="44857" y="20287"/>
                </a:lnTo>
                <a:close/>
                <a:moveTo>
                  <a:pt x="41477" y="23195"/>
                </a:moveTo>
                <a:cubicBezTo>
                  <a:pt x="41485" y="23195"/>
                  <a:pt x="41497" y="23207"/>
                  <a:pt x="41508" y="23229"/>
                </a:cubicBezTo>
                <a:lnTo>
                  <a:pt x="41463" y="23229"/>
                </a:lnTo>
                <a:cubicBezTo>
                  <a:pt x="41463" y="23207"/>
                  <a:pt x="41468" y="23195"/>
                  <a:pt x="41477" y="23195"/>
                </a:cubicBezTo>
                <a:close/>
                <a:moveTo>
                  <a:pt x="69096" y="24571"/>
                </a:moveTo>
                <a:cubicBezTo>
                  <a:pt x="69103" y="24574"/>
                  <a:pt x="69111" y="24579"/>
                  <a:pt x="69119" y="24587"/>
                </a:cubicBezTo>
                <a:lnTo>
                  <a:pt x="69119" y="24587"/>
                </a:lnTo>
                <a:cubicBezTo>
                  <a:pt x="69119" y="24587"/>
                  <a:pt x="69109" y="24578"/>
                  <a:pt x="69096" y="24571"/>
                </a:cubicBezTo>
                <a:close/>
                <a:moveTo>
                  <a:pt x="71133" y="25357"/>
                </a:moveTo>
                <a:cubicBezTo>
                  <a:pt x="71133" y="25379"/>
                  <a:pt x="71133" y="25379"/>
                  <a:pt x="71110" y="25402"/>
                </a:cubicBezTo>
                <a:cubicBezTo>
                  <a:pt x="71110" y="25402"/>
                  <a:pt x="71110" y="25379"/>
                  <a:pt x="71133" y="25357"/>
                </a:cubicBezTo>
                <a:close/>
                <a:moveTo>
                  <a:pt x="23832" y="25923"/>
                </a:moveTo>
                <a:lnTo>
                  <a:pt x="23832" y="25968"/>
                </a:lnTo>
                <a:cubicBezTo>
                  <a:pt x="23832" y="25945"/>
                  <a:pt x="23810" y="25945"/>
                  <a:pt x="23810" y="25923"/>
                </a:cubicBezTo>
                <a:close/>
                <a:moveTo>
                  <a:pt x="48278" y="26024"/>
                </a:moveTo>
                <a:cubicBezTo>
                  <a:pt x="48280" y="26024"/>
                  <a:pt x="48286" y="26036"/>
                  <a:pt x="48297" y="26058"/>
                </a:cubicBezTo>
                <a:cubicBezTo>
                  <a:pt x="48320" y="26081"/>
                  <a:pt x="48297" y="26081"/>
                  <a:pt x="48297" y="26104"/>
                </a:cubicBezTo>
                <a:cubicBezTo>
                  <a:pt x="48297" y="26081"/>
                  <a:pt x="48275" y="26058"/>
                  <a:pt x="48275" y="26058"/>
                </a:cubicBezTo>
                <a:cubicBezTo>
                  <a:pt x="48275" y="26036"/>
                  <a:pt x="48275" y="26024"/>
                  <a:pt x="48278" y="26024"/>
                </a:cubicBezTo>
                <a:close/>
                <a:moveTo>
                  <a:pt x="37864" y="26443"/>
                </a:moveTo>
                <a:cubicBezTo>
                  <a:pt x="37841" y="26443"/>
                  <a:pt x="37841" y="26488"/>
                  <a:pt x="37796" y="26534"/>
                </a:cubicBezTo>
                <a:cubicBezTo>
                  <a:pt x="37774" y="26511"/>
                  <a:pt x="37774" y="26511"/>
                  <a:pt x="37796" y="26488"/>
                </a:cubicBezTo>
                <a:cubicBezTo>
                  <a:pt x="37841" y="26443"/>
                  <a:pt x="37841" y="26443"/>
                  <a:pt x="37864" y="26443"/>
                </a:cubicBezTo>
                <a:close/>
                <a:moveTo>
                  <a:pt x="50538" y="26783"/>
                </a:moveTo>
                <a:cubicBezTo>
                  <a:pt x="50558" y="26783"/>
                  <a:pt x="50560" y="26817"/>
                  <a:pt x="50575" y="26826"/>
                </a:cubicBezTo>
                <a:lnTo>
                  <a:pt x="50575" y="26826"/>
                </a:lnTo>
                <a:cubicBezTo>
                  <a:pt x="50567" y="26822"/>
                  <a:pt x="50552" y="26811"/>
                  <a:pt x="50538" y="26783"/>
                </a:cubicBezTo>
                <a:close/>
                <a:moveTo>
                  <a:pt x="20573" y="27869"/>
                </a:moveTo>
                <a:cubicBezTo>
                  <a:pt x="20557" y="27885"/>
                  <a:pt x="20553" y="27901"/>
                  <a:pt x="20535" y="27901"/>
                </a:cubicBezTo>
                <a:cubicBezTo>
                  <a:pt x="20528" y="27901"/>
                  <a:pt x="20519" y="27898"/>
                  <a:pt x="20505" y="27892"/>
                </a:cubicBezTo>
                <a:cubicBezTo>
                  <a:pt x="20551" y="27892"/>
                  <a:pt x="20551" y="27869"/>
                  <a:pt x="20573" y="27869"/>
                </a:cubicBezTo>
                <a:close/>
                <a:moveTo>
                  <a:pt x="64502" y="28480"/>
                </a:moveTo>
                <a:cubicBezTo>
                  <a:pt x="64547" y="28480"/>
                  <a:pt x="64547" y="28480"/>
                  <a:pt x="64547" y="28525"/>
                </a:cubicBezTo>
                <a:cubicBezTo>
                  <a:pt x="64547" y="28525"/>
                  <a:pt x="64547" y="28480"/>
                  <a:pt x="64502" y="28480"/>
                </a:cubicBezTo>
                <a:close/>
                <a:moveTo>
                  <a:pt x="71744" y="28571"/>
                </a:moveTo>
                <a:lnTo>
                  <a:pt x="71676" y="28752"/>
                </a:lnTo>
                <a:cubicBezTo>
                  <a:pt x="71676" y="28684"/>
                  <a:pt x="71699" y="28638"/>
                  <a:pt x="71744" y="28571"/>
                </a:cubicBezTo>
                <a:close/>
                <a:moveTo>
                  <a:pt x="78285" y="29408"/>
                </a:moveTo>
                <a:cubicBezTo>
                  <a:pt x="78285" y="29453"/>
                  <a:pt x="78285" y="29453"/>
                  <a:pt x="78262" y="29453"/>
                </a:cubicBezTo>
                <a:cubicBezTo>
                  <a:pt x="78262" y="29408"/>
                  <a:pt x="78285" y="29408"/>
                  <a:pt x="78285" y="29408"/>
                </a:cubicBezTo>
                <a:close/>
                <a:moveTo>
                  <a:pt x="71722" y="30540"/>
                </a:moveTo>
                <a:lnTo>
                  <a:pt x="71699" y="30585"/>
                </a:lnTo>
                <a:lnTo>
                  <a:pt x="71654" y="30585"/>
                </a:lnTo>
                <a:cubicBezTo>
                  <a:pt x="71699" y="30540"/>
                  <a:pt x="71721" y="30540"/>
                  <a:pt x="71722" y="30540"/>
                </a:cubicBezTo>
                <a:close/>
                <a:moveTo>
                  <a:pt x="51240" y="31015"/>
                </a:moveTo>
                <a:cubicBezTo>
                  <a:pt x="51240" y="31037"/>
                  <a:pt x="51262" y="31037"/>
                  <a:pt x="51262" y="31037"/>
                </a:cubicBezTo>
                <a:cubicBezTo>
                  <a:pt x="51240" y="31037"/>
                  <a:pt x="51240" y="31037"/>
                  <a:pt x="51240" y="31015"/>
                </a:cubicBezTo>
                <a:close/>
                <a:moveTo>
                  <a:pt x="42594" y="36220"/>
                </a:moveTo>
                <a:cubicBezTo>
                  <a:pt x="42564" y="36220"/>
                  <a:pt x="42554" y="36230"/>
                  <a:pt x="42544" y="36230"/>
                </a:cubicBezTo>
                <a:cubicBezTo>
                  <a:pt x="42542" y="36230"/>
                  <a:pt x="42541" y="36230"/>
                  <a:pt x="42539" y="36230"/>
                </a:cubicBezTo>
                <a:lnTo>
                  <a:pt x="42539" y="36230"/>
                </a:lnTo>
                <a:cubicBezTo>
                  <a:pt x="42551" y="36227"/>
                  <a:pt x="42569" y="36220"/>
                  <a:pt x="42594" y="36220"/>
                </a:cubicBezTo>
                <a:close/>
                <a:moveTo>
                  <a:pt x="43279" y="36339"/>
                </a:moveTo>
                <a:cubicBezTo>
                  <a:pt x="43290" y="36339"/>
                  <a:pt x="43296" y="36345"/>
                  <a:pt x="43296" y="36356"/>
                </a:cubicBezTo>
                <a:lnTo>
                  <a:pt x="43228" y="36356"/>
                </a:lnTo>
                <a:cubicBezTo>
                  <a:pt x="43251" y="36345"/>
                  <a:pt x="43267" y="36339"/>
                  <a:pt x="43279" y="36339"/>
                </a:cubicBezTo>
                <a:close/>
                <a:moveTo>
                  <a:pt x="25960" y="37284"/>
                </a:moveTo>
                <a:lnTo>
                  <a:pt x="25960" y="37284"/>
                </a:lnTo>
                <a:cubicBezTo>
                  <a:pt x="25982" y="37307"/>
                  <a:pt x="26005" y="37307"/>
                  <a:pt x="26028" y="37352"/>
                </a:cubicBezTo>
                <a:cubicBezTo>
                  <a:pt x="26013" y="37352"/>
                  <a:pt x="26007" y="37362"/>
                  <a:pt x="25999" y="37362"/>
                </a:cubicBezTo>
                <a:cubicBezTo>
                  <a:pt x="25995" y="37362"/>
                  <a:pt x="25990" y="37359"/>
                  <a:pt x="25982" y="37352"/>
                </a:cubicBezTo>
                <a:cubicBezTo>
                  <a:pt x="25960" y="37352"/>
                  <a:pt x="25960" y="37307"/>
                  <a:pt x="25960" y="37284"/>
                </a:cubicBezTo>
                <a:close/>
                <a:moveTo>
                  <a:pt x="47483" y="38325"/>
                </a:moveTo>
                <a:lnTo>
                  <a:pt x="47483" y="38325"/>
                </a:lnTo>
                <a:cubicBezTo>
                  <a:pt x="47483" y="38325"/>
                  <a:pt x="47505" y="38370"/>
                  <a:pt x="47528" y="38370"/>
                </a:cubicBezTo>
                <a:cubicBezTo>
                  <a:pt x="47505" y="38370"/>
                  <a:pt x="47483" y="38370"/>
                  <a:pt x="47483" y="38325"/>
                </a:cubicBezTo>
                <a:close/>
                <a:moveTo>
                  <a:pt x="42979" y="38755"/>
                </a:moveTo>
                <a:lnTo>
                  <a:pt x="42979" y="38778"/>
                </a:lnTo>
                <a:lnTo>
                  <a:pt x="42956" y="38778"/>
                </a:lnTo>
                <a:lnTo>
                  <a:pt x="42979" y="38755"/>
                </a:lnTo>
                <a:close/>
                <a:moveTo>
                  <a:pt x="94557" y="39230"/>
                </a:moveTo>
                <a:cubicBezTo>
                  <a:pt x="94580" y="39230"/>
                  <a:pt x="94580" y="39275"/>
                  <a:pt x="94580" y="39298"/>
                </a:cubicBezTo>
                <a:lnTo>
                  <a:pt x="94580" y="39298"/>
                </a:lnTo>
                <a:cubicBezTo>
                  <a:pt x="94580" y="39276"/>
                  <a:pt x="94580" y="39275"/>
                  <a:pt x="94557" y="39230"/>
                </a:cubicBezTo>
                <a:close/>
                <a:moveTo>
                  <a:pt x="44829" y="40073"/>
                </a:moveTo>
                <a:cubicBezTo>
                  <a:pt x="44835" y="40073"/>
                  <a:pt x="44835" y="40079"/>
                  <a:pt x="44812" y="40090"/>
                </a:cubicBezTo>
                <a:cubicBezTo>
                  <a:pt x="44812" y="40079"/>
                  <a:pt x="44823" y="40073"/>
                  <a:pt x="44829" y="40073"/>
                </a:cubicBezTo>
                <a:close/>
                <a:moveTo>
                  <a:pt x="42255" y="40068"/>
                </a:moveTo>
                <a:cubicBezTo>
                  <a:pt x="42255" y="40090"/>
                  <a:pt x="42255" y="40113"/>
                  <a:pt x="42209" y="40113"/>
                </a:cubicBezTo>
                <a:cubicBezTo>
                  <a:pt x="42209" y="40113"/>
                  <a:pt x="42255" y="40090"/>
                  <a:pt x="42255" y="40068"/>
                </a:cubicBezTo>
                <a:close/>
                <a:moveTo>
                  <a:pt x="55789" y="40520"/>
                </a:moveTo>
                <a:cubicBezTo>
                  <a:pt x="55789" y="40520"/>
                  <a:pt x="55834" y="40520"/>
                  <a:pt x="55834" y="40543"/>
                </a:cubicBezTo>
                <a:cubicBezTo>
                  <a:pt x="55789" y="40543"/>
                  <a:pt x="55789" y="40543"/>
                  <a:pt x="55789" y="40520"/>
                </a:cubicBezTo>
                <a:close/>
                <a:moveTo>
                  <a:pt x="90597" y="41358"/>
                </a:moveTo>
                <a:cubicBezTo>
                  <a:pt x="90619" y="41358"/>
                  <a:pt x="90642" y="41380"/>
                  <a:pt x="90642" y="41380"/>
                </a:cubicBezTo>
                <a:cubicBezTo>
                  <a:pt x="90642" y="41380"/>
                  <a:pt x="90619" y="41380"/>
                  <a:pt x="90597" y="41358"/>
                </a:cubicBezTo>
                <a:close/>
                <a:moveTo>
                  <a:pt x="51036" y="42602"/>
                </a:moveTo>
                <a:cubicBezTo>
                  <a:pt x="51081" y="42602"/>
                  <a:pt x="51081" y="42625"/>
                  <a:pt x="51081" y="42670"/>
                </a:cubicBezTo>
                <a:cubicBezTo>
                  <a:pt x="51036" y="42670"/>
                  <a:pt x="51036" y="42693"/>
                  <a:pt x="51036" y="42693"/>
                </a:cubicBezTo>
                <a:lnTo>
                  <a:pt x="51036" y="42602"/>
                </a:lnTo>
                <a:close/>
                <a:moveTo>
                  <a:pt x="52462" y="43711"/>
                </a:moveTo>
                <a:cubicBezTo>
                  <a:pt x="52454" y="43719"/>
                  <a:pt x="52449" y="43721"/>
                  <a:pt x="52444" y="43721"/>
                </a:cubicBezTo>
                <a:cubicBezTo>
                  <a:pt x="52434" y="43721"/>
                  <a:pt x="52424" y="43711"/>
                  <a:pt x="52394" y="43711"/>
                </a:cubicBezTo>
                <a:close/>
                <a:moveTo>
                  <a:pt x="59274" y="44300"/>
                </a:moveTo>
                <a:cubicBezTo>
                  <a:pt x="59274" y="44322"/>
                  <a:pt x="59251" y="44322"/>
                  <a:pt x="59251" y="44368"/>
                </a:cubicBezTo>
                <a:cubicBezTo>
                  <a:pt x="59251" y="44322"/>
                  <a:pt x="59251" y="44322"/>
                  <a:pt x="59274" y="44300"/>
                </a:cubicBezTo>
                <a:close/>
                <a:moveTo>
                  <a:pt x="98314" y="44549"/>
                </a:moveTo>
                <a:cubicBezTo>
                  <a:pt x="98314" y="44594"/>
                  <a:pt x="98314" y="44617"/>
                  <a:pt x="98291" y="44639"/>
                </a:cubicBezTo>
                <a:cubicBezTo>
                  <a:pt x="98291" y="44617"/>
                  <a:pt x="98291" y="44594"/>
                  <a:pt x="98314" y="44549"/>
                </a:cubicBezTo>
                <a:close/>
                <a:moveTo>
                  <a:pt x="98201" y="50297"/>
                </a:moveTo>
                <a:cubicBezTo>
                  <a:pt x="98201" y="50320"/>
                  <a:pt x="98178" y="50365"/>
                  <a:pt x="98156" y="50388"/>
                </a:cubicBezTo>
                <a:cubicBezTo>
                  <a:pt x="98156" y="50365"/>
                  <a:pt x="98178" y="50320"/>
                  <a:pt x="98201" y="50297"/>
                </a:cubicBezTo>
                <a:close/>
                <a:moveTo>
                  <a:pt x="18862" y="0"/>
                </a:moveTo>
                <a:cubicBezTo>
                  <a:pt x="18831" y="0"/>
                  <a:pt x="18800" y="17"/>
                  <a:pt x="18763" y="54"/>
                </a:cubicBezTo>
                <a:cubicBezTo>
                  <a:pt x="18627" y="145"/>
                  <a:pt x="18491" y="145"/>
                  <a:pt x="18310" y="167"/>
                </a:cubicBezTo>
                <a:cubicBezTo>
                  <a:pt x="18232" y="180"/>
                  <a:pt x="18153" y="194"/>
                  <a:pt x="18066" y="194"/>
                </a:cubicBezTo>
                <a:cubicBezTo>
                  <a:pt x="18002" y="194"/>
                  <a:pt x="17934" y="187"/>
                  <a:pt x="17857" y="167"/>
                </a:cubicBezTo>
                <a:cubicBezTo>
                  <a:pt x="17853" y="163"/>
                  <a:pt x="17846" y="161"/>
                  <a:pt x="17837" y="161"/>
                </a:cubicBezTo>
                <a:cubicBezTo>
                  <a:pt x="17800" y="161"/>
                  <a:pt x="17735" y="190"/>
                  <a:pt x="17699" y="190"/>
                </a:cubicBezTo>
                <a:cubicBezTo>
                  <a:pt x="17637" y="206"/>
                  <a:pt x="17563" y="232"/>
                  <a:pt x="17487" y="232"/>
                </a:cubicBezTo>
                <a:cubicBezTo>
                  <a:pt x="17452" y="232"/>
                  <a:pt x="17417" y="227"/>
                  <a:pt x="17382" y="213"/>
                </a:cubicBezTo>
                <a:cubicBezTo>
                  <a:pt x="17322" y="213"/>
                  <a:pt x="17251" y="193"/>
                  <a:pt x="17184" y="193"/>
                </a:cubicBezTo>
                <a:cubicBezTo>
                  <a:pt x="17151" y="193"/>
                  <a:pt x="17118" y="198"/>
                  <a:pt x="17088" y="213"/>
                </a:cubicBezTo>
                <a:cubicBezTo>
                  <a:pt x="17077" y="209"/>
                  <a:pt x="17066" y="208"/>
                  <a:pt x="17053" y="208"/>
                </a:cubicBezTo>
                <a:cubicBezTo>
                  <a:pt x="17014" y="208"/>
                  <a:pt x="16966" y="221"/>
                  <a:pt x="16918" y="221"/>
                </a:cubicBezTo>
                <a:cubicBezTo>
                  <a:pt x="16884" y="221"/>
                  <a:pt x="16849" y="214"/>
                  <a:pt x="16816" y="190"/>
                </a:cubicBezTo>
                <a:cubicBezTo>
                  <a:pt x="16805" y="179"/>
                  <a:pt x="16782" y="173"/>
                  <a:pt x="16760" y="173"/>
                </a:cubicBezTo>
                <a:cubicBezTo>
                  <a:pt x="16737" y="173"/>
                  <a:pt x="16715" y="179"/>
                  <a:pt x="16703" y="190"/>
                </a:cubicBezTo>
                <a:cubicBezTo>
                  <a:pt x="16613" y="281"/>
                  <a:pt x="16500" y="258"/>
                  <a:pt x="16409" y="281"/>
                </a:cubicBezTo>
                <a:cubicBezTo>
                  <a:pt x="16361" y="251"/>
                  <a:pt x="16312" y="243"/>
                  <a:pt x="16264" y="243"/>
                </a:cubicBezTo>
                <a:cubicBezTo>
                  <a:pt x="16199" y="243"/>
                  <a:pt x="16134" y="258"/>
                  <a:pt x="16070" y="258"/>
                </a:cubicBezTo>
                <a:cubicBezTo>
                  <a:pt x="16024" y="258"/>
                  <a:pt x="15956" y="258"/>
                  <a:pt x="15911" y="213"/>
                </a:cubicBezTo>
                <a:cubicBezTo>
                  <a:pt x="15843" y="167"/>
                  <a:pt x="15821" y="99"/>
                  <a:pt x="15707" y="77"/>
                </a:cubicBezTo>
                <a:cubicBezTo>
                  <a:pt x="15617" y="77"/>
                  <a:pt x="15572" y="167"/>
                  <a:pt x="15481" y="167"/>
                </a:cubicBezTo>
                <a:lnTo>
                  <a:pt x="15436" y="167"/>
                </a:lnTo>
                <a:cubicBezTo>
                  <a:pt x="15391" y="190"/>
                  <a:pt x="15345" y="190"/>
                  <a:pt x="15323" y="258"/>
                </a:cubicBezTo>
                <a:cubicBezTo>
                  <a:pt x="15210" y="484"/>
                  <a:pt x="14938" y="484"/>
                  <a:pt x="14757" y="507"/>
                </a:cubicBezTo>
                <a:cubicBezTo>
                  <a:pt x="14576" y="530"/>
                  <a:pt x="14463" y="597"/>
                  <a:pt x="14417" y="733"/>
                </a:cubicBezTo>
                <a:cubicBezTo>
                  <a:pt x="14350" y="711"/>
                  <a:pt x="14372" y="620"/>
                  <a:pt x="14304" y="620"/>
                </a:cubicBezTo>
                <a:cubicBezTo>
                  <a:pt x="14123" y="643"/>
                  <a:pt x="13965" y="620"/>
                  <a:pt x="13852" y="711"/>
                </a:cubicBezTo>
                <a:cubicBezTo>
                  <a:pt x="13738" y="756"/>
                  <a:pt x="13625" y="756"/>
                  <a:pt x="13535" y="778"/>
                </a:cubicBezTo>
                <a:cubicBezTo>
                  <a:pt x="13500" y="792"/>
                  <a:pt x="13465" y="798"/>
                  <a:pt x="13429" y="798"/>
                </a:cubicBezTo>
                <a:cubicBezTo>
                  <a:pt x="13351" y="798"/>
                  <a:pt x="13273" y="771"/>
                  <a:pt x="13195" y="756"/>
                </a:cubicBezTo>
                <a:cubicBezTo>
                  <a:pt x="13170" y="714"/>
                  <a:pt x="13145" y="700"/>
                  <a:pt x="13120" y="700"/>
                </a:cubicBezTo>
                <a:cubicBezTo>
                  <a:pt x="13077" y="700"/>
                  <a:pt x="13034" y="742"/>
                  <a:pt x="12992" y="756"/>
                </a:cubicBezTo>
                <a:cubicBezTo>
                  <a:pt x="12878" y="824"/>
                  <a:pt x="12743" y="892"/>
                  <a:pt x="12629" y="892"/>
                </a:cubicBezTo>
                <a:cubicBezTo>
                  <a:pt x="12539" y="892"/>
                  <a:pt x="12448" y="892"/>
                  <a:pt x="12335" y="937"/>
                </a:cubicBezTo>
                <a:cubicBezTo>
                  <a:pt x="12109" y="982"/>
                  <a:pt x="11883" y="982"/>
                  <a:pt x="11656" y="1095"/>
                </a:cubicBezTo>
                <a:lnTo>
                  <a:pt x="11611" y="1095"/>
                </a:lnTo>
                <a:cubicBezTo>
                  <a:pt x="11582" y="1076"/>
                  <a:pt x="11554" y="1069"/>
                  <a:pt x="11525" y="1069"/>
                </a:cubicBezTo>
                <a:cubicBezTo>
                  <a:pt x="11486" y="1069"/>
                  <a:pt x="11447" y="1082"/>
                  <a:pt x="11407" y="1095"/>
                </a:cubicBezTo>
                <a:cubicBezTo>
                  <a:pt x="11317" y="1163"/>
                  <a:pt x="11204" y="1163"/>
                  <a:pt x="11136" y="1163"/>
                </a:cubicBezTo>
                <a:cubicBezTo>
                  <a:pt x="11010" y="1163"/>
                  <a:pt x="10894" y="1129"/>
                  <a:pt x="10780" y="1129"/>
                </a:cubicBezTo>
                <a:cubicBezTo>
                  <a:pt x="10709" y="1129"/>
                  <a:pt x="10640" y="1142"/>
                  <a:pt x="10570" y="1186"/>
                </a:cubicBezTo>
                <a:lnTo>
                  <a:pt x="10525" y="1186"/>
                </a:lnTo>
                <a:cubicBezTo>
                  <a:pt x="10436" y="1162"/>
                  <a:pt x="10351" y="1155"/>
                  <a:pt x="10266" y="1155"/>
                </a:cubicBezTo>
                <a:cubicBezTo>
                  <a:pt x="10149" y="1155"/>
                  <a:pt x="10034" y="1168"/>
                  <a:pt x="9915" y="1168"/>
                </a:cubicBezTo>
                <a:cubicBezTo>
                  <a:pt x="9877" y="1168"/>
                  <a:pt x="9839" y="1167"/>
                  <a:pt x="9800" y="1163"/>
                </a:cubicBezTo>
                <a:cubicBezTo>
                  <a:pt x="9762" y="1163"/>
                  <a:pt x="9723" y="1148"/>
                  <a:pt x="9688" y="1148"/>
                </a:cubicBezTo>
                <a:cubicBezTo>
                  <a:pt x="9662" y="1148"/>
                  <a:pt x="9639" y="1157"/>
                  <a:pt x="9619" y="1186"/>
                </a:cubicBezTo>
                <a:cubicBezTo>
                  <a:pt x="9393" y="1208"/>
                  <a:pt x="9212" y="1231"/>
                  <a:pt x="8986" y="1299"/>
                </a:cubicBezTo>
                <a:cubicBezTo>
                  <a:pt x="8876" y="1330"/>
                  <a:pt x="8778" y="1383"/>
                  <a:pt x="8683" y="1383"/>
                </a:cubicBezTo>
                <a:cubicBezTo>
                  <a:pt x="8640" y="1383"/>
                  <a:pt x="8598" y="1372"/>
                  <a:pt x="8556" y="1344"/>
                </a:cubicBezTo>
                <a:lnTo>
                  <a:pt x="8488" y="1344"/>
                </a:lnTo>
                <a:cubicBezTo>
                  <a:pt x="8420" y="1390"/>
                  <a:pt x="8329" y="1390"/>
                  <a:pt x="8262" y="1390"/>
                </a:cubicBezTo>
                <a:cubicBezTo>
                  <a:pt x="8248" y="1380"/>
                  <a:pt x="8234" y="1377"/>
                  <a:pt x="8221" y="1377"/>
                </a:cubicBezTo>
                <a:cubicBezTo>
                  <a:pt x="8167" y="1377"/>
                  <a:pt x="8117" y="1435"/>
                  <a:pt x="8080" y="1435"/>
                </a:cubicBezTo>
                <a:cubicBezTo>
                  <a:pt x="8072" y="1437"/>
                  <a:pt x="8064" y="1438"/>
                  <a:pt x="8056" y="1438"/>
                </a:cubicBezTo>
                <a:cubicBezTo>
                  <a:pt x="7992" y="1438"/>
                  <a:pt x="7939" y="1379"/>
                  <a:pt x="7889" y="1379"/>
                </a:cubicBezTo>
                <a:cubicBezTo>
                  <a:pt x="7877" y="1379"/>
                  <a:pt x="7866" y="1382"/>
                  <a:pt x="7854" y="1390"/>
                </a:cubicBezTo>
                <a:cubicBezTo>
                  <a:pt x="7809" y="1390"/>
                  <a:pt x="7809" y="1390"/>
                  <a:pt x="7786" y="1412"/>
                </a:cubicBezTo>
                <a:cubicBezTo>
                  <a:pt x="7741" y="1435"/>
                  <a:pt x="7673" y="1435"/>
                  <a:pt x="7628" y="1457"/>
                </a:cubicBezTo>
                <a:cubicBezTo>
                  <a:pt x="7447" y="1503"/>
                  <a:pt x="7311" y="1638"/>
                  <a:pt x="7107" y="1661"/>
                </a:cubicBezTo>
                <a:cubicBezTo>
                  <a:pt x="7096" y="1661"/>
                  <a:pt x="7073" y="1655"/>
                  <a:pt x="7051" y="1655"/>
                </a:cubicBezTo>
                <a:cubicBezTo>
                  <a:pt x="7028" y="1655"/>
                  <a:pt x="7005" y="1661"/>
                  <a:pt x="6994" y="1684"/>
                </a:cubicBezTo>
                <a:cubicBezTo>
                  <a:pt x="6904" y="1684"/>
                  <a:pt x="6858" y="1752"/>
                  <a:pt x="6836" y="1797"/>
                </a:cubicBezTo>
                <a:lnTo>
                  <a:pt x="6768" y="1797"/>
                </a:lnTo>
                <a:cubicBezTo>
                  <a:pt x="6768" y="1774"/>
                  <a:pt x="6745" y="1774"/>
                  <a:pt x="6723" y="1774"/>
                </a:cubicBezTo>
                <a:cubicBezTo>
                  <a:pt x="6677" y="1797"/>
                  <a:pt x="6655" y="1842"/>
                  <a:pt x="6655" y="1865"/>
                </a:cubicBezTo>
                <a:cubicBezTo>
                  <a:pt x="6639" y="1862"/>
                  <a:pt x="6626" y="1860"/>
                  <a:pt x="6615" y="1860"/>
                </a:cubicBezTo>
                <a:cubicBezTo>
                  <a:pt x="6541" y="1860"/>
                  <a:pt x="6538" y="1919"/>
                  <a:pt x="6519" y="1978"/>
                </a:cubicBezTo>
                <a:lnTo>
                  <a:pt x="6519" y="2023"/>
                </a:lnTo>
                <a:cubicBezTo>
                  <a:pt x="6451" y="2001"/>
                  <a:pt x="6383" y="2001"/>
                  <a:pt x="6315" y="1978"/>
                </a:cubicBezTo>
                <a:cubicBezTo>
                  <a:pt x="6285" y="1978"/>
                  <a:pt x="6255" y="1968"/>
                  <a:pt x="6225" y="1968"/>
                </a:cubicBezTo>
                <a:cubicBezTo>
                  <a:pt x="6210" y="1968"/>
                  <a:pt x="6194" y="1970"/>
                  <a:pt x="6179" y="1978"/>
                </a:cubicBezTo>
                <a:cubicBezTo>
                  <a:pt x="6066" y="2023"/>
                  <a:pt x="5953" y="2114"/>
                  <a:pt x="5885" y="2227"/>
                </a:cubicBezTo>
                <a:cubicBezTo>
                  <a:pt x="5863" y="2295"/>
                  <a:pt x="5840" y="2317"/>
                  <a:pt x="5772" y="2317"/>
                </a:cubicBezTo>
                <a:cubicBezTo>
                  <a:pt x="5727" y="2317"/>
                  <a:pt x="5671" y="2338"/>
                  <a:pt x="5606" y="2338"/>
                </a:cubicBezTo>
                <a:cubicBezTo>
                  <a:pt x="5573" y="2338"/>
                  <a:pt x="5538" y="2333"/>
                  <a:pt x="5500" y="2317"/>
                </a:cubicBezTo>
                <a:cubicBezTo>
                  <a:pt x="5471" y="2357"/>
                  <a:pt x="5442" y="2366"/>
                  <a:pt x="5412" y="2366"/>
                </a:cubicBezTo>
                <a:cubicBezTo>
                  <a:pt x="5385" y="2366"/>
                  <a:pt x="5357" y="2358"/>
                  <a:pt x="5329" y="2358"/>
                </a:cubicBezTo>
                <a:cubicBezTo>
                  <a:pt x="5318" y="2358"/>
                  <a:pt x="5308" y="2359"/>
                  <a:pt x="5297" y="2363"/>
                </a:cubicBezTo>
                <a:cubicBezTo>
                  <a:pt x="5161" y="2408"/>
                  <a:pt x="5048" y="2431"/>
                  <a:pt x="4912" y="2453"/>
                </a:cubicBezTo>
                <a:cubicBezTo>
                  <a:pt x="4821" y="2476"/>
                  <a:pt x="4754" y="2544"/>
                  <a:pt x="4754" y="2634"/>
                </a:cubicBezTo>
                <a:cubicBezTo>
                  <a:pt x="4731" y="2634"/>
                  <a:pt x="4731" y="2657"/>
                  <a:pt x="4708" y="2657"/>
                </a:cubicBezTo>
                <a:lnTo>
                  <a:pt x="4505" y="2657"/>
                </a:lnTo>
                <a:cubicBezTo>
                  <a:pt x="4391" y="2657"/>
                  <a:pt x="4301" y="2680"/>
                  <a:pt x="4256" y="2770"/>
                </a:cubicBezTo>
                <a:cubicBezTo>
                  <a:pt x="4233" y="2793"/>
                  <a:pt x="4188" y="2861"/>
                  <a:pt x="4142" y="2861"/>
                </a:cubicBezTo>
                <a:cubicBezTo>
                  <a:pt x="4029" y="2861"/>
                  <a:pt x="3961" y="2906"/>
                  <a:pt x="3939" y="2996"/>
                </a:cubicBezTo>
                <a:cubicBezTo>
                  <a:pt x="3916" y="3042"/>
                  <a:pt x="3848" y="3042"/>
                  <a:pt x="3803" y="3087"/>
                </a:cubicBezTo>
                <a:cubicBezTo>
                  <a:pt x="3790" y="3087"/>
                  <a:pt x="3762" y="3072"/>
                  <a:pt x="3737" y="3072"/>
                </a:cubicBezTo>
                <a:cubicBezTo>
                  <a:pt x="3718" y="3072"/>
                  <a:pt x="3700" y="3080"/>
                  <a:pt x="3690" y="3110"/>
                </a:cubicBezTo>
                <a:cubicBezTo>
                  <a:pt x="3599" y="3110"/>
                  <a:pt x="3509" y="3132"/>
                  <a:pt x="3464" y="3132"/>
                </a:cubicBezTo>
                <a:cubicBezTo>
                  <a:pt x="3282" y="3155"/>
                  <a:pt x="2807" y="3540"/>
                  <a:pt x="2762" y="3698"/>
                </a:cubicBezTo>
                <a:lnTo>
                  <a:pt x="2762" y="3721"/>
                </a:lnTo>
                <a:cubicBezTo>
                  <a:pt x="2717" y="3924"/>
                  <a:pt x="2604" y="4105"/>
                  <a:pt x="2649" y="4332"/>
                </a:cubicBezTo>
                <a:cubicBezTo>
                  <a:pt x="2649" y="4377"/>
                  <a:pt x="2604" y="4400"/>
                  <a:pt x="2581" y="4467"/>
                </a:cubicBezTo>
                <a:cubicBezTo>
                  <a:pt x="2468" y="4603"/>
                  <a:pt x="2377" y="4739"/>
                  <a:pt x="2264" y="4897"/>
                </a:cubicBezTo>
                <a:cubicBezTo>
                  <a:pt x="2196" y="5011"/>
                  <a:pt x="2106" y="5124"/>
                  <a:pt x="2038" y="5237"/>
                </a:cubicBezTo>
                <a:cubicBezTo>
                  <a:pt x="1992" y="5395"/>
                  <a:pt x="1811" y="5463"/>
                  <a:pt x="1857" y="5622"/>
                </a:cubicBezTo>
                <a:cubicBezTo>
                  <a:pt x="1744" y="5712"/>
                  <a:pt x="1744" y="5825"/>
                  <a:pt x="1744" y="5961"/>
                </a:cubicBezTo>
                <a:cubicBezTo>
                  <a:pt x="1744" y="6052"/>
                  <a:pt x="1744" y="6188"/>
                  <a:pt x="1653" y="6210"/>
                </a:cubicBezTo>
                <a:cubicBezTo>
                  <a:pt x="1517" y="6301"/>
                  <a:pt x="1472" y="6391"/>
                  <a:pt x="1472" y="6527"/>
                </a:cubicBezTo>
                <a:lnTo>
                  <a:pt x="1472" y="6776"/>
                </a:lnTo>
                <a:cubicBezTo>
                  <a:pt x="1427" y="6821"/>
                  <a:pt x="1427" y="6844"/>
                  <a:pt x="1404" y="6889"/>
                </a:cubicBezTo>
                <a:cubicBezTo>
                  <a:pt x="1359" y="7002"/>
                  <a:pt x="1313" y="7093"/>
                  <a:pt x="1223" y="7161"/>
                </a:cubicBezTo>
                <a:cubicBezTo>
                  <a:pt x="1132" y="7183"/>
                  <a:pt x="1110" y="7274"/>
                  <a:pt x="1087" y="7319"/>
                </a:cubicBezTo>
                <a:cubicBezTo>
                  <a:pt x="1087" y="7387"/>
                  <a:pt x="1065" y="7410"/>
                  <a:pt x="1019" y="7455"/>
                </a:cubicBezTo>
                <a:cubicBezTo>
                  <a:pt x="951" y="7659"/>
                  <a:pt x="793" y="7840"/>
                  <a:pt x="748" y="8021"/>
                </a:cubicBezTo>
                <a:cubicBezTo>
                  <a:pt x="725" y="8089"/>
                  <a:pt x="680" y="8111"/>
                  <a:pt x="612" y="8111"/>
                </a:cubicBezTo>
                <a:cubicBezTo>
                  <a:pt x="544" y="8111"/>
                  <a:pt x="521" y="8134"/>
                  <a:pt x="521" y="8202"/>
                </a:cubicBezTo>
                <a:lnTo>
                  <a:pt x="521" y="8247"/>
                </a:lnTo>
                <a:cubicBezTo>
                  <a:pt x="386" y="8338"/>
                  <a:pt x="386" y="8451"/>
                  <a:pt x="386" y="8587"/>
                </a:cubicBezTo>
                <a:cubicBezTo>
                  <a:pt x="386" y="8654"/>
                  <a:pt x="340" y="8700"/>
                  <a:pt x="318" y="8768"/>
                </a:cubicBezTo>
                <a:cubicBezTo>
                  <a:pt x="227" y="8903"/>
                  <a:pt x="272" y="9039"/>
                  <a:pt x="295" y="9198"/>
                </a:cubicBezTo>
                <a:cubicBezTo>
                  <a:pt x="295" y="9220"/>
                  <a:pt x="340" y="9265"/>
                  <a:pt x="318" y="9311"/>
                </a:cubicBezTo>
                <a:cubicBezTo>
                  <a:pt x="227" y="9424"/>
                  <a:pt x="272" y="9560"/>
                  <a:pt x="182" y="9695"/>
                </a:cubicBezTo>
                <a:cubicBezTo>
                  <a:pt x="46" y="9922"/>
                  <a:pt x="1" y="10171"/>
                  <a:pt x="114" y="10397"/>
                </a:cubicBezTo>
                <a:cubicBezTo>
                  <a:pt x="182" y="10555"/>
                  <a:pt x="91" y="10691"/>
                  <a:pt x="114" y="10804"/>
                </a:cubicBezTo>
                <a:cubicBezTo>
                  <a:pt x="46" y="10850"/>
                  <a:pt x="69" y="10918"/>
                  <a:pt x="114" y="10963"/>
                </a:cubicBezTo>
                <a:cubicBezTo>
                  <a:pt x="205" y="11031"/>
                  <a:pt x="227" y="11076"/>
                  <a:pt x="227" y="11189"/>
                </a:cubicBezTo>
                <a:cubicBezTo>
                  <a:pt x="227" y="11280"/>
                  <a:pt x="318" y="11393"/>
                  <a:pt x="318" y="11483"/>
                </a:cubicBezTo>
                <a:cubicBezTo>
                  <a:pt x="431" y="11529"/>
                  <a:pt x="408" y="11642"/>
                  <a:pt x="386" y="11732"/>
                </a:cubicBezTo>
                <a:cubicBezTo>
                  <a:pt x="340" y="11823"/>
                  <a:pt x="408" y="11868"/>
                  <a:pt x="499" y="11913"/>
                </a:cubicBezTo>
                <a:cubicBezTo>
                  <a:pt x="499" y="11936"/>
                  <a:pt x="521" y="11936"/>
                  <a:pt x="521" y="11959"/>
                </a:cubicBezTo>
                <a:cubicBezTo>
                  <a:pt x="521" y="11981"/>
                  <a:pt x="499" y="12027"/>
                  <a:pt x="499" y="12049"/>
                </a:cubicBezTo>
                <a:cubicBezTo>
                  <a:pt x="431" y="12253"/>
                  <a:pt x="612" y="12411"/>
                  <a:pt x="567" y="12615"/>
                </a:cubicBezTo>
                <a:cubicBezTo>
                  <a:pt x="567" y="12638"/>
                  <a:pt x="612" y="12638"/>
                  <a:pt x="612" y="12660"/>
                </a:cubicBezTo>
                <a:cubicBezTo>
                  <a:pt x="635" y="12728"/>
                  <a:pt x="657" y="12751"/>
                  <a:pt x="725" y="12819"/>
                </a:cubicBezTo>
                <a:cubicBezTo>
                  <a:pt x="770" y="12864"/>
                  <a:pt x="838" y="12932"/>
                  <a:pt x="748" y="13000"/>
                </a:cubicBezTo>
                <a:cubicBezTo>
                  <a:pt x="725" y="13045"/>
                  <a:pt x="748" y="13090"/>
                  <a:pt x="770" y="13113"/>
                </a:cubicBezTo>
                <a:lnTo>
                  <a:pt x="951" y="13294"/>
                </a:lnTo>
                <a:cubicBezTo>
                  <a:pt x="997" y="13339"/>
                  <a:pt x="1019" y="13407"/>
                  <a:pt x="997" y="13452"/>
                </a:cubicBezTo>
                <a:cubicBezTo>
                  <a:pt x="974" y="13543"/>
                  <a:pt x="997" y="13611"/>
                  <a:pt x="1065" y="13656"/>
                </a:cubicBezTo>
                <a:cubicBezTo>
                  <a:pt x="1200" y="13769"/>
                  <a:pt x="1291" y="13882"/>
                  <a:pt x="1336" y="14086"/>
                </a:cubicBezTo>
                <a:lnTo>
                  <a:pt x="1359" y="14109"/>
                </a:lnTo>
                <a:cubicBezTo>
                  <a:pt x="1384" y="14099"/>
                  <a:pt x="1404" y="14094"/>
                  <a:pt x="1419" y="14094"/>
                </a:cubicBezTo>
                <a:cubicBezTo>
                  <a:pt x="1472" y="14094"/>
                  <a:pt x="1472" y="14147"/>
                  <a:pt x="1472" y="14199"/>
                </a:cubicBezTo>
                <a:cubicBezTo>
                  <a:pt x="1517" y="14312"/>
                  <a:pt x="1562" y="14403"/>
                  <a:pt x="1676" y="14403"/>
                </a:cubicBezTo>
                <a:cubicBezTo>
                  <a:pt x="1676" y="14448"/>
                  <a:pt x="1698" y="14448"/>
                  <a:pt x="1766" y="14471"/>
                </a:cubicBezTo>
                <a:cubicBezTo>
                  <a:pt x="1811" y="14539"/>
                  <a:pt x="1857" y="14561"/>
                  <a:pt x="1789" y="14652"/>
                </a:cubicBezTo>
                <a:cubicBezTo>
                  <a:pt x="1766" y="14675"/>
                  <a:pt x="1789" y="14697"/>
                  <a:pt x="1811" y="14742"/>
                </a:cubicBezTo>
                <a:cubicBezTo>
                  <a:pt x="1902" y="14765"/>
                  <a:pt x="1970" y="14810"/>
                  <a:pt x="2015" y="14901"/>
                </a:cubicBezTo>
                <a:cubicBezTo>
                  <a:pt x="2106" y="15014"/>
                  <a:pt x="2196" y="15127"/>
                  <a:pt x="2332" y="15195"/>
                </a:cubicBezTo>
                <a:cubicBezTo>
                  <a:pt x="2422" y="15240"/>
                  <a:pt x="2468" y="15308"/>
                  <a:pt x="2468" y="15376"/>
                </a:cubicBezTo>
                <a:cubicBezTo>
                  <a:pt x="2468" y="15467"/>
                  <a:pt x="2468" y="15557"/>
                  <a:pt x="2581" y="15580"/>
                </a:cubicBezTo>
                <a:lnTo>
                  <a:pt x="2604" y="15602"/>
                </a:lnTo>
                <a:cubicBezTo>
                  <a:pt x="2604" y="15716"/>
                  <a:pt x="2694" y="15761"/>
                  <a:pt x="2785" y="15783"/>
                </a:cubicBezTo>
                <a:cubicBezTo>
                  <a:pt x="2830" y="15806"/>
                  <a:pt x="2898" y="15897"/>
                  <a:pt x="2943" y="15897"/>
                </a:cubicBezTo>
                <a:cubicBezTo>
                  <a:pt x="3056" y="15942"/>
                  <a:pt x="2943" y="16010"/>
                  <a:pt x="2988" y="16055"/>
                </a:cubicBezTo>
                <a:cubicBezTo>
                  <a:pt x="2988" y="16100"/>
                  <a:pt x="3011" y="16100"/>
                  <a:pt x="3011" y="16123"/>
                </a:cubicBezTo>
                <a:cubicBezTo>
                  <a:pt x="3034" y="16168"/>
                  <a:pt x="3101" y="16168"/>
                  <a:pt x="3147" y="16214"/>
                </a:cubicBezTo>
                <a:cubicBezTo>
                  <a:pt x="3282" y="16259"/>
                  <a:pt x="3373" y="16349"/>
                  <a:pt x="3396" y="16485"/>
                </a:cubicBezTo>
                <a:cubicBezTo>
                  <a:pt x="3396" y="16553"/>
                  <a:pt x="3441" y="16576"/>
                  <a:pt x="3486" y="16576"/>
                </a:cubicBezTo>
                <a:cubicBezTo>
                  <a:pt x="3510" y="16570"/>
                  <a:pt x="3530" y="16567"/>
                  <a:pt x="3546" y="16567"/>
                </a:cubicBezTo>
                <a:cubicBezTo>
                  <a:pt x="3592" y="16567"/>
                  <a:pt x="3618" y="16588"/>
                  <a:pt x="3667" y="16621"/>
                </a:cubicBezTo>
                <a:cubicBezTo>
                  <a:pt x="3685" y="16692"/>
                  <a:pt x="3703" y="16748"/>
                  <a:pt x="3763" y="16748"/>
                </a:cubicBezTo>
                <a:cubicBezTo>
                  <a:pt x="3780" y="16748"/>
                  <a:pt x="3801" y="16744"/>
                  <a:pt x="3826" y="16734"/>
                </a:cubicBezTo>
                <a:cubicBezTo>
                  <a:pt x="3836" y="16732"/>
                  <a:pt x="3845" y="16730"/>
                  <a:pt x="3854" y="16730"/>
                </a:cubicBezTo>
                <a:cubicBezTo>
                  <a:pt x="3926" y="16730"/>
                  <a:pt x="3969" y="16804"/>
                  <a:pt x="4029" y="16825"/>
                </a:cubicBezTo>
                <a:cubicBezTo>
                  <a:pt x="4075" y="16847"/>
                  <a:pt x="4029" y="16915"/>
                  <a:pt x="4029" y="16938"/>
                </a:cubicBezTo>
                <a:cubicBezTo>
                  <a:pt x="4029" y="17006"/>
                  <a:pt x="4052" y="17028"/>
                  <a:pt x="4120" y="17028"/>
                </a:cubicBezTo>
                <a:cubicBezTo>
                  <a:pt x="4165" y="17051"/>
                  <a:pt x="4256" y="17051"/>
                  <a:pt x="4278" y="17119"/>
                </a:cubicBezTo>
                <a:cubicBezTo>
                  <a:pt x="4346" y="17232"/>
                  <a:pt x="4414" y="17255"/>
                  <a:pt x="4527" y="17277"/>
                </a:cubicBezTo>
                <a:cubicBezTo>
                  <a:pt x="4640" y="17300"/>
                  <a:pt x="4754" y="17345"/>
                  <a:pt x="4844" y="17458"/>
                </a:cubicBezTo>
                <a:cubicBezTo>
                  <a:pt x="4878" y="17492"/>
                  <a:pt x="4912" y="17504"/>
                  <a:pt x="4949" y="17504"/>
                </a:cubicBezTo>
                <a:cubicBezTo>
                  <a:pt x="4986" y="17504"/>
                  <a:pt x="5025" y="17492"/>
                  <a:pt x="5070" y="17481"/>
                </a:cubicBezTo>
                <a:lnTo>
                  <a:pt x="5093" y="17504"/>
                </a:lnTo>
                <a:cubicBezTo>
                  <a:pt x="5186" y="17610"/>
                  <a:pt x="5224" y="17654"/>
                  <a:pt x="5277" y="17654"/>
                </a:cubicBezTo>
                <a:cubicBezTo>
                  <a:pt x="5314" y="17654"/>
                  <a:pt x="5358" y="17632"/>
                  <a:pt x="5433" y="17594"/>
                </a:cubicBezTo>
                <a:cubicBezTo>
                  <a:pt x="5479" y="17578"/>
                  <a:pt x="5505" y="17552"/>
                  <a:pt x="5538" y="17552"/>
                </a:cubicBezTo>
                <a:cubicBezTo>
                  <a:pt x="5553" y="17552"/>
                  <a:pt x="5570" y="17557"/>
                  <a:pt x="5591" y="17571"/>
                </a:cubicBezTo>
                <a:cubicBezTo>
                  <a:pt x="5636" y="17571"/>
                  <a:pt x="5704" y="17594"/>
                  <a:pt x="5636" y="17639"/>
                </a:cubicBezTo>
                <a:cubicBezTo>
                  <a:pt x="5591" y="17730"/>
                  <a:pt x="5614" y="17752"/>
                  <a:pt x="5704" y="17798"/>
                </a:cubicBezTo>
                <a:cubicBezTo>
                  <a:pt x="5749" y="17820"/>
                  <a:pt x="5817" y="17843"/>
                  <a:pt x="5840" y="17911"/>
                </a:cubicBezTo>
                <a:cubicBezTo>
                  <a:pt x="5893" y="17990"/>
                  <a:pt x="5930" y="18023"/>
                  <a:pt x="5980" y="18023"/>
                </a:cubicBezTo>
                <a:cubicBezTo>
                  <a:pt x="6015" y="18023"/>
                  <a:pt x="6055" y="18007"/>
                  <a:pt x="6111" y="17979"/>
                </a:cubicBezTo>
                <a:cubicBezTo>
                  <a:pt x="6293" y="17911"/>
                  <a:pt x="6451" y="17934"/>
                  <a:pt x="6609" y="17843"/>
                </a:cubicBezTo>
                <a:cubicBezTo>
                  <a:pt x="6632" y="17866"/>
                  <a:pt x="6632" y="17866"/>
                  <a:pt x="6609" y="17911"/>
                </a:cubicBezTo>
                <a:cubicBezTo>
                  <a:pt x="6519" y="18024"/>
                  <a:pt x="6519" y="18069"/>
                  <a:pt x="6632" y="18092"/>
                </a:cubicBezTo>
                <a:cubicBezTo>
                  <a:pt x="6745" y="18137"/>
                  <a:pt x="6836" y="18182"/>
                  <a:pt x="6904" y="18273"/>
                </a:cubicBezTo>
                <a:cubicBezTo>
                  <a:pt x="6936" y="18289"/>
                  <a:pt x="6956" y="18305"/>
                  <a:pt x="6982" y="18305"/>
                </a:cubicBezTo>
                <a:cubicBezTo>
                  <a:pt x="6992" y="18305"/>
                  <a:pt x="7003" y="18302"/>
                  <a:pt x="7017" y="18296"/>
                </a:cubicBezTo>
                <a:cubicBezTo>
                  <a:pt x="7107" y="18273"/>
                  <a:pt x="7220" y="18273"/>
                  <a:pt x="7311" y="18160"/>
                </a:cubicBezTo>
                <a:cubicBezTo>
                  <a:pt x="7395" y="18258"/>
                  <a:pt x="7454" y="18313"/>
                  <a:pt x="7529" y="18313"/>
                </a:cubicBezTo>
                <a:cubicBezTo>
                  <a:pt x="7575" y="18313"/>
                  <a:pt x="7627" y="18293"/>
                  <a:pt x="7696" y="18250"/>
                </a:cubicBezTo>
                <a:cubicBezTo>
                  <a:pt x="7762" y="18217"/>
                  <a:pt x="7816" y="18196"/>
                  <a:pt x="7867" y="18196"/>
                </a:cubicBezTo>
                <a:cubicBezTo>
                  <a:pt x="7886" y="18196"/>
                  <a:pt x="7904" y="18199"/>
                  <a:pt x="7922" y="18205"/>
                </a:cubicBezTo>
                <a:cubicBezTo>
                  <a:pt x="7922" y="18250"/>
                  <a:pt x="7899" y="18273"/>
                  <a:pt x="7899" y="18296"/>
                </a:cubicBezTo>
                <a:cubicBezTo>
                  <a:pt x="7854" y="18318"/>
                  <a:pt x="7854" y="18386"/>
                  <a:pt x="7809" y="18409"/>
                </a:cubicBezTo>
                <a:cubicBezTo>
                  <a:pt x="7786" y="18431"/>
                  <a:pt x="7741" y="18477"/>
                  <a:pt x="7764" y="18499"/>
                </a:cubicBezTo>
                <a:cubicBezTo>
                  <a:pt x="7809" y="18590"/>
                  <a:pt x="7786" y="18612"/>
                  <a:pt x="7741" y="18658"/>
                </a:cubicBezTo>
                <a:cubicBezTo>
                  <a:pt x="7696" y="18703"/>
                  <a:pt x="7650" y="18748"/>
                  <a:pt x="7583" y="18748"/>
                </a:cubicBezTo>
                <a:cubicBezTo>
                  <a:pt x="7537" y="18748"/>
                  <a:pt x="7515" y="18816"/>
                  <a:pt x="7515" y="18861"/>
                </a:cubicBezTo>
                <a:cubicBezTo>
                  <a:pt x="7537" y="18997"/>
                  <a:pt x="7447" y="19110"/>
                  <a:pt x="7424" y="19224"/>
                </a:cubicBezTo>
                <a:cubicBezTo>
                  <a:pt x="7401" y="19337"/>
                  <a:pt x="7356" y="19427"/>
                  <a:pt x="7243" y="19495"/>
                </a:cubicBezTo>
                <a:cubicBezTo>
                  <a:pt x="7198" y="19518"/>
                  <a:pt x="7175" y="19540"/>
                  <a:pt x="7198" y="19608"/>
                </a:cubicBezTo>
                <a:cubicBezTo>
                  <a:pt x="7243" y="19744"/>
                  <a:pt x="7130" y="19789"/>
                  <a:pt x="7017" y="19857"/>
                </a:cubicBezTo>
                <a:cubicBezTo>
                  <a:pt x="6949" y="19880"/>
                  <a:pt x="6881" y="19903"/>
                  <a:pt x="6904" y="20016"/>
                </a:cubicBezTo>
                <a:cubicBezTo>
                  <a:pt x="6904" y="20084"/>
                  <a:pt x="6881" y="20129"/>
                  <a:pt x="6836" y="20129"/>
                </a:cubicBezTo>
                <a:cubicBezTo>
                  <a:pt x="6745" y="20174"/>
                  <a:pt x="6745" y="20219"/>
                  <a:pt x="6723" y="20310"/>
                </a:cubicBezTo>
                <a:cubicBezTo>
                  <a:pt x="6655" y="20446"/>
                  <a:pt x="6677" y="20581"/>
                  <a:pt x="6677" y="20763"/>
                </a:cubicBezTo>
                <a:cubicBezTo>
                  <a:pt x="6677" y="20966"/>
                  <a:pt x="6655" y="21102"/>
                  <a:pt x="6451" y="21193"/>
                </a:cubicBezTo>
                <a:cubicBezTo>
                  <a:pt x="6383" y="21215"/>
                  <a:pt x="6383" y="21260"/>
                  <a:pt x="6406" y="21351"/>
                </a:cubicBezTo>
                <a:cubicBezTo>
                  <a:pt x="6406" y="21374"/>
                  <a:pt x="6406" y="21419"/>
                  <a:pt x="6428" y="21442"/>
                </a:cubicBezTo>
                <a:cubicBezTo>
                  <a:pt x="6496" y="21532"/>
                  <a:pt x="6496" y="21645"/>
                  <a:pt x="6451" y="21713"/>
                </a:cubicBezTo>
                <a:cubicBezTo>
                  <a:pt x="6428" y="21804"/>
                  <a:pt x="6383" y="21894"/>
                  <a:pt x="6451" y="22007"/>
                </a:cubicBezTo>
                <a:cubicBezTo>
                  <a:pt x="6428" y="22143"/>
                  <a:pt x="6519" y="22279"/>
                  <a:pt x="6315" y="22369"/>
                </a:cubicBezTo>
                <a:cubicBezTo>
                  <a:pt x="6270" y="22392"/>
                  <a:pt x="6270" y="22460"/>
                  <a:pt x="6293" y="22483"/>
                </a:cubicBezTo>
                <a:cubicBezTo>
                  <a:pt x="6293" y="22550"/>
                  <a:pt x="6315" y="22596"/>
                  <a:pt x="6338" y="22618"/>
                </a:cubicBezTo>
                <a:cubicBezTo>
                  <a:pt x="6428" y="22732"/>
                  <a:pt x="6428" y="22845"/>
                  <a:pt x="6338" y="22958"/>
                </a:cubicBezTo>
                <a:cubicBezTo>
                  <a:pt x="6293" y="23048"/>
                  <a:pt x="6293" y="23071"/>
                  <a:pt x="6338" y="23162"/>
                </a:cubicBezTo>
                <a:cubicBezTo>
                  <a:pt x="6293" y="23297"/>
                  <a:pt x="6496" y="23478"/>
                  <a:pt x="6293" y="23614"/>
                </a:cubicBezTo>
                <a:lnTo>
                  <a:pt x="6293" y="23682"/>
                </a:lnTo>
                <a:cubicBezTo>
                  <a:pt x="6293" y="23727"/>
                  <a:pt x="6315" y="23795"/>
                  <a:pt x="6338" y="23840"/>
                </a:cubicBezTo>
                <a:cubicBezTo>
                  <a:pt x="6428" y="23976"/>
                  <a:pt x="6406" y="24203"/>
                  <a:pt x="6338" y="24361"/>
                </a:cubicBezTo>
                <a:cubicBezTo>
                  <a:pt x="6315" y="24384"/>
                  <a:pt x="6293" y="24406"/>
                  <a:pt x="6293" y="24474"/>
                </a:cubicBezTo>
                <a:cubicBezTo>
                  <a:pt x="6270" y="24519"/>
                  <a:pt x="6270" y="24587"/>
                  <a:pt x="6338" y="24633"/>
                </a:cubicBezTo>
                <a:cubicBezTo>
                  <a:pt x="6496" y="24723"/>
                  <a:pt x="6451" y="24746"/>
                  <a:pt x="6315" y="24814"/>
                </a:cubicBezTo>
                <a:cubicBezTo>
                  <a:pt x="6225" y="24836"/>
                  <a:pt x="6202" y="24882"/>
                  <a:pt x="6270" y="24949"/>
                </a:cubicBezTo>
                <a:cubicBezTo>
                  <a:pt x="6383" y="25063"/>
                  <a:pt x="6428" y="25198"/>
                  <a:pt x="6451" y="25334"/>
                </a:cubicBezTo>
                <a:cubicBezTo>
                  <a:pt x="6496" y="25425"/>
                  <a:pt x="6519" y="25493"/>
                  <a:pt x="6428" y="25515"/>
                </a:cubicBezTo>
                <a:cubicBezTo>
                  <a:pt x="6406" y="25538"/>
                  <a:pt x="6383" y="25606"/>
                  <a:pt x="6406" y="25628"/>
                </a:cubicBezTo>
                <a:cubicBezTo>
                  <a:pt x="6428" y="25674"/>
                  <a:pt x="6519" y="25719"/>
                  <a:pt x="6541" y="25764"/>
                </a:cubicBezTo>
                <a:cubicBezTo>
                  <a:pt x="6564" y="25855"/>
                  <a:pt x="6496" y="25877"/>
                  <a:pt x="6541" y="25968"/>
                </a:cubicBezTo>
                <a:cubicBezTo>
                  <a:pt x="6655" y="26126"/>
                  <a:pt x="6723" y="26330"/>
                  <a:pt x="6881" y="26466"/>
                </a:cubicBezTo>
                <a:cubicBezTo>
                  <a:pt x="6836" y="26511"/>
                  <a:pt x="6768" y="26511"/>
                  <a:pt x="6745" y="26534"/>
                </a:cubicBezTo>
                <a:cubicBezTo>
                  <a:pt x="6723" y="26556"/>
                  <a:pt x="6677" y="26624"/>
                  <a:pt x="6745" y="26647"/>
                </a:cubicBezTo>
                <a:cubicBezTo>
                  <a:pt x="6858" y="26737"/>
                  <a:pt x="6949" y="26851"/>
                  <a:pt x="6971" y="26986"/>
                </a:cubicBezTo>
                <a:lnTo>
                  <a:pt x="6971" y="27009"/>
                </a:lnTo>
                <a:cubicBezTo>
                  <a:pt x="6994" y="27077"/>
                  <a:pt x="7085" y="27077"/>
                  <a:pt x="7107" y="27122"/>
                </a:cubicBezTo>
                <a:cubicBezTo>
                  <a:pt x="7175" y="27190"/>
                  <a:pt x="7062" y="27235"/>
                  <a:pt x="7107" y="27303"/>
                </a:cubicBezTo>
                <a:lnTo>
                  <a:pt x="7198" y="27371"/>
                </a:lnTo>
                <a:cubicBezTo>
                  <a:pt x="7243" y="27416"/>
                  <a:pt x="7288" y="27439"/>
                  <a:pt x="7311" y="27462"/>
                </a:cubicBezTo>
                <a:cubicBezTo>
                  <a:pt x="7334" y="27484"/>
                  <a:pt x="7334" y="27530"/>
                  <a:pt x="7288" y="27552"/>
                </a:cubicBezTo>
                <a:cubicBezTo>
                  <a:pt x="7130" y="27643"/>
                  <a:pt x="7130" y="27643"/>
                  <a:pt x="7243" y="27778"/>
                </a:cubicBezTo>
                <a:cubicBezTo>
                  <a:pt x="7334" y="27892"/>
                  <a:pt x="7424" y="27982"/>
                  <a:pt x="7401" y="28141"/>
                </a:cubicBezTo>
                <a:cubicBezTo>
                  <a:pt x="7401" y="28208"/>
                  <a:pt x="7424" y="28254"/>
                  <a:pt x="7424" y="28322"/>
                </a:cubicBezTo>
                <a:cubicBezTo>
                  <a:pt x="7424" y="28344"/>
                  <a:pt x="7447" y="28367"/>
                  <a:pt x="7469" y="28390"/>
                </a:cubicBezTo>
                <a:cubicBezTo>
                  <a:pt x="7628" y="28435"/>
                  <a:pt x="7650" y="28548"/>
                  <a:pt x="7673" y="28661"/>
                </a:cubicBezTo>
                <a:cubicBezTo>
                  <a:pt x="7696" y="28729"/>
                  <a:pt x="7741" y="28797"/>
                  <a:pt x="7741" y="28910"/>
                </a:cubicBezTo>
                <a:cubicBezTo>
                  <a:pt x="7741" y="29001"/>
                  <a:pt x="7764" y="29046"/>
                  <a:pt x="7854" y="29068"/>
                </a:cubicBezTo>
                <a:cubicBezTo>
                  <a:pt x="7899" y="29068"/>
                  <a:pt x="7967" y="29136"/>
                  <a:pt x="7990" y="29159"/>
                </a:cubicBezTo>
                <a:cubicBezTo>
                  <a:pt x="8035" y="29250"/>
                  <a:pt x="8080" y="29340"/>
                  <a:pt x="8148" y="29385"/>
                </a:cubicBezTo>
                <a:cubicBezTo>
                  <a:pt x="8174" y="29405"/>
                  <a:pt x="8201" y="29411"/>
                  <a:pt x="8230" y="29411"/>
                </a:cubicBezTo>
                <a:cubicBezTo>
                  <a:pt x="8291" y="29411"/>
                  <a:pt x="8358" y="29382"/>
                  <a:pt x="8426" y="29382"/>
                </a:cubicBezTo>
                <a:cubicBezTo>
                  <a:pt x="8439" y="29382"/>
                  <a:pt x="8452" y="29383"/>
                  <a:pt x="8465" y="29385"/>
                </a:cubicBezTo>
                <a:cubicBezTo>
                  <a:pt x="8443" y="29476"/>
                  <a:pt x="8329" y="29476"/>
                  <a:pt x="8329" y="29521"/>
                </a:cubicBezTo>
                <a:cubicBezTo>
                  <a:pt x="8329" y="29612"/>
                  <a:pt x="8420" y="29634"/>
                  <a:pt x="8465" y="29680"/>
                </a:cubicBezTo>
                <a:cubicBezTo>
                  <a:pt x="8488" y="29702"/>
                  <a:pt x="8488" y="29725"/>
                  <a:pt x="8533" y="29747"/>
                </a:cubicBezTo>
                <a:cubicBezTo>
                  <a:pt x="8601" y="29838"/>
                  <a:pt x="8669" y="29951"/>
                  <a:pt x="8805" y="30019"/>
                </a:cubicBezTo>
                <a:cubicBezTo>
                  <a:pt x="8759" y="30042"/>
                  <a:pt x="8714" y="30064"/>
                  <a:pt x="8692" y="30064"/>
                </a:cubicBezTo>
                <a:cubicBezTo>
                  <a:pt x="8601" y="30155"/>
                  <a:pt x="8601" y="30200"/>
                  <a:pt x="8714" y="30268"/>
                </a:cubicBezTo>
                <a:cubicBezTo>
                  <a:pt x="8827" y="30291"/>
                  <a:pt x="8873" y="30359"/>
                  <a:pt x="8918" y="30472"/>
                </a:cubicBezTo>
                <a:cubicBezTo>
                  <a:pt x="8986" y="30607"/>
                  <a:pt x="9031" y="30630"/>
                  <a:pt x="9167" y="30630"/>
                </a:cubicBezTo>
                <a:cubicBezTo>
                  <a:pt x="9280" y="30630"/>
                  <a:pt x="9438" y="30698"/>
                  <a:pt x="9461" y="30811"/>
                </a:cubicBezTo>
                <a:cubicBezTo>
                  <a:pt x="9506" y="31037"/>
                  <a:pt x="9687" y="31060"/>
                  <a:pt x="9846" y="31060"/>
                </a:cubicBezTo>
                <a:cubicBezTo>
                  <a:pt x="9891" y="31083"/>
                  <a:pt x="9914" y="31151"/>
                  <a:pt x="9936" y="31173"/>
                </a:cubicBezTo>
                <a:cubicBezTo>
                  <a:pt x="10027" y="31219"/>
                  <a:pt x="10049" y="31286"/>
                  <a:pt x="9959" y="31400"/>
                </a:cubicBezTo>
                <a:cubicBezTo>
                  <a:pt x="9914" y="31445"/>
                  <a:pt x="9936" y="31535"/>
                  <a:pt x="10027" y="31558"/>
                </a:cubicBezTo>
                <a:cubicBezTo>
                  <a:pt x="10140" y="31603"/>
                  <a:pt x="10185" y="31671"/>
                  <a:pt x="10253" y="31784"/>
                </a:cubicBezTo>
                <a:cubicBezTo>
                  <a:pt x="10293" y="31883"/>
                  <a:pt x="10366" y="31947"/>
                  <a:pt x="10474" y="31947"/>
                </a:cubicBezTo>
                <a:cubicBezTo>
                  <a:pt x="10490" y="31947"/>
                  <a:pt x="10507" y="31946"/>
                  <a:pt x="10525" y="31943"/>
                </a:cubicBezTo>
                <a:cubicBezTo>
                  <a:pt x="10570" y="31920"/>
                  <a:pt x="10621" y="31909"/>
                  <a:pt x="10672" y="31909"/>
                </a:cubicBezTo>
                <a:cubicBezTo>
                  <a:pt x="10723" y="31909"/>
                  <a:pt x="10774" y="31920"/>
                  <a:pt x="10819" y="31943"/>
                </a:cubicBezTo>
                <a:cubicBezTo>
                  <a:pt x="10932" y="31965"/>
                  <a:pt x="10977" y="32011"/>
                  <a:pt x="11023" y="32124"/>
                </a:cubicBezTo>
                <a:cubicBezTo>
                  <a:pt x="11045" y="32214"/>
                  <a:pt x="11091" y="32282"/>
                  <a:pt x="11158" y="32282"/>
                </a:cubicBezTo>
                <a:cubicBezTo>
                  <a:pt x="11198" y="32271"/>
                  <a:pt x="11235" y="32265"/>
                  <a:pt x="11269" y="32265"/>
                </a:cubicBezTo>
                <a:cubicBezTo>
                  <a:pt x="11373" y="32265"/>
                  <a:pt x="11458" y="32316"/>
                  <a:pt x="11543" y="32418"/>
                </a:cubicBezTo>
                <a:cubicBezTo>
                  <a:pt x="11558" y="32426"/>
                  <a:pt x="11576" y="32428"/>
                  <a:pt x="11595" y="32428"/>
                </a:cubicBezTo>
                <a:cubicBezTo>
                  <a:pt x="11634" y="32428"/>
                  <a:pt x="11679" y="32418"/>
                  <a:pt x="11724" y="32418"/>
                </a:cubicBezTo>
                <a:cubicBezTo>
                  <a:pt x="11769" y="32418"/>
                  <a:pt x="11815" y="32418"/>
                  <a:pt x="11815" y="32463"/>
                </a:cubicBezTo>
                <a:cubicBezTo>
                  <a:pt x="11844" y="32567"/>
                  <a:pt x="11903" y="32603"/>
                  <a:pt x="11977" y="32603"/>
                </a:cubicBezTo>
                <a:cubicBezTo>
                  <a:pt x="12017" y="32603"/>
                  <a:pt x="12062" y="32592"/>
                  <a:pt x="12109" y="32576"/>
                </a:cubicBezTo>
                <a:cubicBezTo>
                  <a:pt x="12169" y="32561"/>
                  <a:pt x="12227" y="32554"/>
                  <a:pt x="12283" y="32554"/>
                </a:cubicBezTo>
                <a:cubicBezTo>
                  <a:pt x="12396" y="32554"/>
                  <a:pt x="12501" y="32584"/>
                  <a:pt x="12607" y="32644"/>
                </a:cubicBezTo>
                <a:cubicBezTo>
                  <a:pt x="12647" y="32671"/>
                  <a:pt x="12694" y="32682"/>
                  <a:pt x="12749" y="32682"/>
                </a:cubicBezTo>
                <a:cubicBezTo>
                  <a:pt x="12789" y="32682"/>
                  <a:pt x="12832" y="32676"/>
                  <a:pt x="12878" y="32667"/>
                </a:cubicBezTo>
                <a:cubicBezTo>
                  <a:pt x="12942" y="32651"/>
                  <a:pt x="13006" y="32635"/>
                  <a:pt x="13062" y="32635"/>
                </a:cubicBezTo>
                <a:cubicBezTo>
                  <a:pt x="13086" y="32635"/>
                  <a:pt x="13107" y="32638"/>
                  <a:pt x="13127" y="32644"/>
                </a:cubicBezTo>
                <a:cubicBezTo>
                  <a:pt x="13200" y="32673"/>
                  <a:pt x="13270" y="32684"/>
                  <a:pt x="13340" y="32684"/>
                </a:cubicBezTo>
                <a:cubicBezTo>
                  <a:pt x="13487" y="32684"/>
                  <a:pt x="13630" y="32637"/>
                  <a:pt x="13784" y="32622"/>
                </a:cubicBezTo>
                <a:cubicBezTo>
                  <a:pt x="13874" y="32622"/>
                  <a:pt x="13965" y="32622"/>
                  <a:pt x="13987" y="32690"/>
                </a:cubicBezTo>
                <a:cubicBezTo>
                  <a:pt x="14004" y="32741"/>
                  <a:pt x="14047" y="32766"/>
                  <a:pt x="14086" y="32766"/>
                </a:cubicBezTo>
                <a:cubicBezTo>
                  <a:pt x="14099" y="32766"/>
                  <a:pt x="14112" y="32763"/>
                  <a:pt x="14123" y="32758"/>
                </a:cubicBezTo>
                <a:cubicBezTo>
                  <a:pt x="14145" y="32752"/>
                  <a:pt x="14163" y="32749"/>
                  <a:pt x="14181" y="32749"/>
                </a:cubicBezTo>
                <a:cubicBezTo>
                  <a:pt x="14236" y="32749"/>
                  <a:pt x="14275" y="32779"/>
                  <a:pt x="14327" y="32848"/>
                </a:cubicBezTo>
                <a:cubicBezTo>
                  <a:pt x="14350" y="32893"/>
                  <a:pt x="14372" y="32984"/>
                  <a:pt x="14463" y="33006"/>
                </a:cubicBezTo>
                <a:cubicBezTo>
                  <a:pt x="14531" y="32984"/>
                  <a:pt x="14553" y="32961"/>
                  <a:pt x="14598" y="32916"/>
                </a:cubicBezTo>
                <a:cubicBezTo>
                  <a:pt x="14644" y="32893"/>
                  <a:pt x="14644" y="32893"/>
                  <a:pt x="14644" y="32871"/>
                </a:cubicBezTo>
                <a:cubicBezTo>
                  <a:pt x="14644" y="32848"/>
                  <a:pt x="14644" y="32803"/>
                  <a:pt x="14666" y="32803"/>
                </a:cubicBezTo>
                <a:cubicBezTo>
                  <a:pt x="14689" y="32803"/>
                  <a:pt x="14712" y="32803"/>
                  <a:pt x="14757" y="32848"/>
                </a:cubicBezTo>
                <a:cubicBezTo>
                  <a:pt x="14802" y="32893"/>
                  <a:pt x="14893" y="32984"/>
                  <a:pt x="14915" y="33074"/>
                </a:cubicBezTo>
                <a:cubicBezTo>
                  <a:pt x="14983" y="33188"/>
                  <a:pt x="15096" y="33120"/>
                  <a:pt x="15142" y="33210"/>
                </a:cubicBezTo>
                <a:cubicBezTo>
                  <a:pt x="15147" y="33221"/>
                  <a:pt x="15155" y="33225"/>
                  <a:pt x="15164" y="33225"/>
                </a:cubicBezTo>
                <a:cubicBezTo>
                  <a:pt x="15195" y="33225"/>
                  <a:pt x="15243" y="33177"/>
                  <a:pt x="15277" y="33142"/>
                </a:cubicBezTo>
                <a:lnTo>
                  <a:pt x="15323" y="33142"/>
                </a:lnTo>
                <a:lnTo>
                  <a:pt x="15345" y="33188"/>
                </a:lnTo>
                <a:cubicBezTo>
                  <a:pt x="15377" y="33235"/>
                  <a:pt x="15420" y="33294"/>
                  <a:pt x="15481" y="33294"/>
                </a:cubicBezTo>
                <a:cubicBezTo>
                  <a:pt x="15508" y="33294"/>
                  <a:pt x="15538" y="33283"/>
                  <a:pt x="15572" y="33255"/>
                </a:cubicBezTo>
                <a:cubicBezTo>
                  <a:pt x="15583" y="33250"/>
                  <a:pt x="15594" y="33247"/>
                  <a:pt x="15605" y="33247"/>
                </a:cubicBezTo>
                <a:cubicBezTo>
                  <a:pt x="15638" y="33247"/>
                  <a:pt x="15668" y="33272"/>
                  <a:pt x="15685" y="33323"/>
                </a:cubicBezTo>
                <a:cubicBezTo>
                  <a:pt x="15730" y="33369"/>
                  <a:pt x="15775" y="33436"/>
                  <a:pt x="15821" y="33482"/>
                </a:cubicBezTo>
                <a:cubicBezTo>
                  <a:pt x="15843" y="33527"/>
                  <a:pt x="15911" y="33527"/>
                  <a:pt x="15934" y="33527"/>
                </a:cubicBezTo>
                <a:cubicBezTo>
                  <a:pt x="15956" y="33640"/>
                  <a:pt x="16024" y="33708"/>
                  <a:pt x="16047" y="33821"/>
                </a:cubicBezTo>
                <a:cubicBezTo>
                  <a:pt x="16047" y="33934"/>
                  <a:pt x="16115" y="34002"/>
                  <a:pt x="16183" y="34025"/>
                </a:cubicBezTo>
                <a:cubicBezTo>
                  <a:pt x="16273" y="34048"/>
                  <a:pt x="16341" y="34115"/>
                  <a:pt x="16364" y="34206"/>
                </a:cubicBezTo>
                <a:cubicBezTo>
                  <a:pt x="16402" y="34320"/>
                  <a:pt x="16471" y="34370"/>
                  <a:pt x="16599" y="34370"/>
                </a:cubicBezTo>
                <a:cubicBezTo>
                  <a:pt x="16624" y="34370"/>
                  <a:pt x="16651" y="34368"/>
                  <a:pt x="16681" y="34364"/>
                </a:cubicBezTo>
                <a:cubicBezTo>
                  <a:pt x="16759" y="34351"/>
                  <a:pt x="16845" y="34338"/>
                  <a:pt x="16934" y="34338"/>
                </a:cubicBezTo>
                <a:cubicBezTo>
                  <a:pt x="16999" y="34338"/>
                  <a:pt x="17066" y="34345"/>
                  <a:pt x="17133" y="34364"/>
                </a:cubicBezTo>
                <a:lnTo>
                  <a:pt x="17201" y="34364"/>
                </a:lnTo>
                <a:cubicBezTo>
                  <a:pt x="17360" y="34319"/>
                  <a:pt x="17518" y="34342"/>
                  <a:pt x="17699" y="34319"/>
                </a:cubicBezTo>
                <a:cubicBezTo>
                  <a:pt x="17727" y="34308"/>
                  <a:pt x="17756" y="34302"/>
                  <a:pt x="17782" y="34302"/>
                </a:cubicBezTo>
                <a:cubicBezTo>
                  <a:pt x="17863" y="34302"/>
                  <a:pt x="17931" y="34353"/>
                  <a:pt x="17948" y="34455"/>
                </a:cubicBezTo>
                <a:cubicBezTo>
                  <a:pt x="17948" y="34500"/>
                  <a:pt x="17993" y="34545"/>
                  <a:pt x="18039" y="34568"/>
                </a:cubicBezTo>
                <a:cubicBezTo>
                  <a:pt x="18152" y="34613"/>
                  <a:pt x="18220" y="34704"/>
                  <a:pt x="18265" y="34817"/>
                </a:cubicBezTo>
                <a:cubicBezTo>
                  <a:pt x="18282" y="34919"/>
                  <a:pt x="18337" y="34970"/>
                  <a:pt x="18421" y="34970"/>
                </a:cubicBezTo>
                <a:cubicBezTo>
                  <a:pt x="18449" y="34970"/>
                  <a:pt x="18480" y="34964"/>
                  <a:pt x="18514" y="34953"/>
                </a:cubicBezTo>
                <a:cubicBezTo>
                  <a:pt x="18559" y="34953"/>
                  <a:pt x="18627" y="34930"/>
                  <a:pt x="18717" y="34930"/>
                </a:cubicBezTo>
                <a:cubicBezTo>
                  <a:pt x="18740" y="34953"/>
                  <a:pt x="18740" y="34998"/>
                  <a:pt x="18763" y="35021"/>
                </a:cubicBezTo>
                <a:cubicBezTo>
                  <a:pt x="18815" y="35090"/>
                  <a:pt x="18853" y="35119"/>
                  <a:pt x="18919" y="35119"/>
                </a:cubicBezTo>
                <a:cubicBezTo>
                  <a:pt x="18939" y="35119"/>
                  <a:pt x="18962" y="35117"/>
                  <a:pt x="18989" y="35111"/>
                </a:cubicBezTo>
                <a:cubicBezTo>
                  <a:pt x="19055" y="35078"/>
                  <a:pt x="19097" y="35057"/>
                  <a:pt x="19151" y="35057"/>
                </a:cubicBezTo>
                <a:cubicBezTo>
                  <a:pt x="19170" y="35057"/>
                  <a:pt x="19191" y="35060"/>
                  <a:pt x="19215" y="35066"/>
                </a:cubicBezTo>
                <a:cubicBezTo>
                  <a:pt x="19238" y="35111"/>
                  <a:pt x="19283" y="35157"/>
                  <a:pt x="19283" y="35224"/>
                </a:cubicBezTo>
                <a:cubicBezTo>
                  <a:pt x="19283" y="35338"/>
                  <a:pt x="19329" y="35383"/>
                  <a:pt x="19419" y="35383"/>
                </a:cubicBezTo>
                <a:cubicBezTo>
                  <a:pt x="19510" y="35383"/>
                  <a:pt x="19555" y="35451"/>
                  <a:pt x="19577" y="35519"/>
                </a:cubicBezTo>
                <a:cubicBezTo>
                  <a:pt x="19577" y="35564"/>
                  <a:pt x="19623" y="35587"/>
                  <a:pt x="19645" y="35609"/>
                </a:cubicBezTo>
                <a:cubicBezTo>
                  <a:pt x="19670" y="35658"/>
                  <a:pt x="19700" y="35680"/>
                  <a:pt x="19738" y="35680"/>
                </a:cubicBezTo>
                <a:cubicBezTo>
                  <a:pt x="19770" y="35680"/>
                  <a:pt x="19807" y="35663"/>
                  <a:pt x="19849" y="35632"/>
                </a:cubicBezTo>
                <a:cubicBezTo>
                  <a:pt x="19883" y="35609"/>
                  <a:pt x="19923" y="35598"/>
                  <a:pt x="19968" y="35598"/>
                </a:cubicBezTo>
                <a:cubicBezTo>
                  <a:pt x="20013" y="35598"/>
                  <a:pt x="20064" y="35609"/>
                  <a:pt x="20121" y="35632"/>
                </a:cubicBezTo>
                <a:cubicBezTo>
                  <a:pt x="20256" y="35700"/>
                  <a:pt x="20347" y="35835"/>
                  <a:pt x="20483" y="35903"/>
                </a:cubicBezTo>
                <a:cubicBezTo>
                  <a:pt x="20573" y="35949"/>
                  <a:pt x="20641" y="36017"/>
                  <a:pt x="20664" y="36084"/>
                </a:cubicBezTo>
                <a:cubicBezTo>
                  <a:pt x="20686" y="36243"/>
                  <a:pt x="20777" y="36243"/>
                  <a:pt x="20890" y="36265"/>
                </a:cubicBezTo>
                <a:cubicBezTo>
                  <a:pt x="20935" y="36265"/>
                  <a:pt x="21003" y="36265"/>
                  <a:pt x="21049" y="36243"/>
                </a:cubicBezTo>
                <a:cubicBezTo>
                  <a:pt x="21100" y="36212"/>
                  <a:pt x="21151" y="36200"/>
                  <a:pt x="21200" y="36200"/>
                </a:cubicBezTo>
                <a:cubicBezTo>
                  <a:pt x="21259" y="36200"/>
                  <a:pt x="21316" y="36218"/>
                  <a:pt x="21365" y="36243"/>
                </a:cubicBezTo>
                <a:cubicBezTo>
                  <a:pt x="21433" y="36243"/>
                  <a:pt x="21479" y="36265"/>
                  <a:pt x="21546" y="36265"/>
                </a:cubicBezTo>
                <a:cubicBezTo>
                  <a:pt x="21728" y="36175"/>
                  <a:pt x="21931" y="36175"/>
                  <a:pt x="22135" y="36152"/>
                </a:cubicBezTo>
                <a:cubicBezTo>
                  <a:pt x="22180" y="36152"/>
                  <a:pt x="22225" y="36175"/>
                  <a:pt x="22271" y="36175"/>
                </a:cubicBezTo>
                <a:cubicBezTo>
                  <a:pt x="22361" y="36198"/>
                  <a:pt x="22406" y="36243"/>
                  <a:pt x="22452" y="36311"/>
                </a:cubicBezTo>
                <a:cubicBezTo>
                  <a:pt x="22474" y="36401"/>
                  <a:pt x="22497" y="36492"/>
                  <a:pt x="22588" y="36514"/>
                </a:cubicBezTo>
                <a:cubicBezTo>
                  <a:pt x="22600" y="36563"/>
                  <a:pt x="22625" y="36585"/>
                  <a:pt x="22652" y="36585"/>
                </a:cubicBezTo>
                <a:cubicBezTo>
                  <a:pt x="22676" y="36585"/>
                  <a:pt x="22702" y="36569"/>
                  <a:pt x="22723" y="36537"/>
                </a:cubicBezTo>
                <a:cubicBezTo>
                  <a:pt x="22796" y="36537"/>
                  <a:pt x="22868" y="36508"/>
                  <a:pt x="22929" y="36508"/>
                </a:cubicBezTo>
                <a:cubicBezTo>
                  <a:pt x="22944" y="36508"/>
                  <a:pt x="22959" y="36510"/>
                  <a:pt x="22972" y="36514"/>
                </a:cubicBezTo>
                <a:cubicBezTo>
                  <a:pt x="23063" y="36537"/>
                  <a:pt x="23153" y="36582"/>
                  <a:pt x="23266" y="36605"/>
                </a:cubicBezTo>
                <a:cubicBezTo>
                  <a:pt x="23289" y="36605"/>
                  <a:pt x="23357" y="36605"/>
                  <a:pt x="23380" y="36582"/>
                </a:cubicBezTo>
                <a:cubicBezTo>
                  <a:pt x="23402" y="36537"/>
                  <a:pt x="23425" y="36537"/>
                  <a:pt x="23493" y="36537"/>
                </a:cubicBezTo>
                <a:cubicBezTo>
                  <a:pt x="23506" y="36537"/>
                  <a:pt x="23533" y="36552"/>
                  <a:pt x="23559" y="36552"/>
                </a:cubicBezTo>
                <a:cubicBezTo>
                  <a:pt x="23578" y="36552"/>
                  <a:pt x="23596" y="36544"/>
                  <a:pt x="23606" y="36514"/>
                </a:cubicBezTo>
                <a:cubicBezTo>
                  <a:pt x="23659" y="36488"/>
                  <a:pt x="23720" y="36477"/>
                  <a:pt x="23784" y="36477"/>
                </a:cubicBezTo>
                <a:cubicBezTo>
                  <a:pt x="23829" y="36477"/>
                  <a:pt x="23876" y="36482"/>
                  <a:pt x="23923" y="36492"/>
                </a:cubicBezTo>
                <a:cubicBezTo>
                  <a:pt x="23953" y="36492"/>
                  <a:pt x="23993" y="36512"/>
                  <a:pt x="24023" y="36512"/>
                </a:cubicBezTo>
                <a:cubicBezTo>
                  <a:pt x="24038" y="36512"/>
                  <a:pt x="24051" y="36507"/>
                  <a:pt x="24059" y="36492"/>
                </a:cubicBezTo>
                <a:lnTo>
                  <a:pt x="24104" y="36492"/>
                </a:lnTo>
                <a:cubicBezTo>
                  <a:pt x="24149" y="36492"/>
                  <a:pt x="24172" y="36514"/>
                  <a:pt x="24194" y="36514"/>
                </a:cubicBezTo>
                <a:cubicBezTo>
                  <a:pt x="24217" y="36605"/>
                  <a:pt x="24308" y="36582"/>
                  <a:pt x="24375" y="36605"/>
                </a:cubicBezTo>
                <a:cubicBezTo>
                  <a:pt x="24375" y="36650"/>
                  <a:pt x="24398" y="36650"/>
                  <a:pt x="24443" y="36695"/>
                </a:cubicBezTo>
                <a:cubicBezTo>
                  <a:pt x="24443" y="36763"/>
                  <a:pt x="24489" y="36831"/>
                  <a:pt x="24489" y="36922"/>
                </a:cubicBezTo>
                <a:cubicBezTo>
                  <a:pt x="24489" y="36990"/>
                  <a:pt x="24511" y="37058"/>
                  <a:pt x="24602" y="37058"/>
                </a:cubicBezTo>
                <a:cubicBezTo>
                  <a:pt x="24715" y="37080"/>
                  <a:pt x="24760" y="37148"/>
                  <a:pt x="24783" y="37261"/>
                </a:cubicBezTo>
                <a:cubicBezTo>
                  <a:pt x="24828" y="37397"/>
                  <a:pt x="24896" y="37442"/>
                  <a:pt x="25054" y="37488"/>
                </a:cubicBezTo>
                <a:cubicBezTo>
                  <a:pt x="25009" y="37601"/>
                  <a:pt x="25077" y="37669"/>
                  <a:pt x="25168" y="37714"/>
                </a:cubicBezTo>
                <a:cubicBezTo>
                  <a:pt x="25281" y="37759"/>
                  <a:pt x="25326" y="37827"/>
                  <a:pt x="25349" y="37940"/>
                </a:cubicBezTo>
                <a:cubicBezTo>
                  <a:pt x="25394" y="38008"/>
                  <a:pt x="25417" y="38053"/>
                  <a:pt x="25507" y="38053"/>
                </a:cubicBezTo>
                <a:cubicBezTo>
                  <a:pt x="25548" y="38064"/>
                  <a:pt x="25590" y="38067"/>
                  <a:pt x="25633" y="38067"/>
                </a:cubicBezTo>
                <a:cubicBezTo>
                  <a:pt x="25710" y="38067"/>
                  <a:pt x="25790" y="38057"/>
                  <a:pt x="25871" y="38057"/>
                </a:cubicBezTo>
                <a:cubicBezTo>
                  <a:pt x="25945" y="38057"/>
                  <a:pt x="26020" y="38065"/>
                  <a:pt x="26095" y="38099"/>
                </a:cubicBezTo>
                <a:cubicBezTo>
                  <a:pt x="26118" y="38099"/>
                  <a:pt x="26186" y="38099"/>
                  <a:pt x="26209" y="38076"/>
                </a:cubicBezTo>
                <a:cubicBezTo>
                  <a:pt x="26233" y="38070"/>
                  <a:pt x="26256" y="38067"/>
                  <a:pt x="26277" y="38067"/>
                </a:cubicBezTo>
                <a:cubicBezTo>
                  <a:pt x="26337" y="38067"/>
                  <a:pt x="26391" y="38088"/>
                  <a:pt x="26458" y="38121"/>
                </a:cubicBezTo>
                <a:cubicBezTo>
                  <a:pt x="26527" y="38191"/>
                  <a:pt x="26596" y="38217"/>
                  <a:pt x="26666" y="38217"/>
                </a:cubicBezTo>
                <a:cubicBezTo>
                  <a:pt x="26709" y="38217"/>
                  <a:pt x="26753" y="38207"/>
                  <a:pt x="26797" y="38189"/>
                </a:cubicBezTo>
                <a:cubicBezTo>
                  <a:pt x="26842" y="38178"/>
                  <a:pt x="26876" y="38172"/>
                  <a:pt x="26907" y="38172"/>
                </a:cubicBezTo>
                <a:cubicBezTo>
                  <a:pt x="26939" y="38172"/>
                  <a:pt x="26967" y="38178"/>
                  <a:pt x="27001" y="38189"/>
                </a:cubicBezTo>
                <a:cubicBezTo>
                  <a:pt x="27067" y="38216"/>
                  <a:pt x="27141" y="38227"/>
                  <a:pt x="27214" y="38227"/>
                </a:cubicBezTo>
                <a:cubicBezTo>
                  <a:pt x="27265" y="38227"/>
                  <a:pt x="27316" y="38221"/>
                  <a:pt x="27363" y="38212"/>
                </a:cubicBezTo>
                <a:cubicBezTo>
                  <a:pt x="27393" y="38204"/>
                  <a:pt x="27423" y="38202"/>
                  <a:pt x="27452" y="38202"/>
                </a:cubicBezTo>
                <a:cubicBezTo>
                  <a:pt x="27509" y="38202"/>
                  <a:pt x="27559" y="38212"/>
                  <a:pt x="27589" y="38212"/>
                </a:cubicBezTo>
                <a:cubicBezTo>
                  <a:pt x="27589" y="38302"/>
                  <a:pt x="27657" y="38325"/>
                  <a:pt x="27702" y="38348"/>
                </a:cubicBezTo>
                <a:cubicBezTo>
                  <a:pt x="27793" y="38393"/>
                  <a:pt x="27838" y="38416"/>
                  <a:pt x="27883" y="38506"/>
                </a:cubicBezTo>
                <a:cubicBezTo>
                  <a:pt x="27930" y="38661"/>
                  <a:pt x="27987" y="38721"/>
                  <a:pt x="28092" y="38721"/>
                </a:cubicBezTo>
                <a:cubicBezTo>
                  <a:pt x="28140" y="38721"/>
                  <a:pt x="28197" y="38708"/>
                  <a:pt x="28268" y="38687"/>
                </a:cubicBezTo>
                <a:cubicBezTo>
                  <a:pt x="28302" y="38676"/>
                  <a:pt x="28330" y="38670"/>
                  <a:pt x="28362" y="38670"/>
                </a:cubicBezTo>
                <a:cubicBezTo>
                  <a:pt x="28393" y="38670"/>
                  <a:pt x="28427" y="38676"/>
                  <a:pt x="28472" y="38687"/>
                </a:cubicBezTo>
                <a:cubicBezTo>
                  <a:pt x="28541" y="38727"/>
                  <a:pt x="28615" y="38745"/>
                  <a:pt x="28689" y="38745"/>
                </a:cubicBezTo>
                <a:cubicBezTo>
                  <a:pt x="28785" y="38745"/>
                  <a:pt x="28881" y="38715"/>
                  <a:pt x="28970" y="38664"/>
                </a:cubicBezTo>
                <a:cubicBezTo>
                  <a:pt x="29004" y="38676"/>
                  <a:pt x="29043" y="38681"/>
                  <a:pt x="29080" y="38681"/>
                </a:cubicBezTo>
                <a:cubicBezTo>
                  <a:pt x="29117" y="38681"/>
                  <a:pt x="29151" y="38676"/>
                  <a:pt x="29173" y="38664"/>
                </a:cubicBezTo>
                <a:cubicBezTo>
                  <a:pt x="29196" y="38755"/>
                  <a:pt x="29241" y="38846"/>
                  <a:pt x="29309" y="38891"/>
                </a:cubicBezTo>
                <a:cubicBezTo>
                  <a:pt x="29334" y="38928"/>
                  <a:pt x="29352" y="38945"/>
                  <a:pt x="29367" y="38945"/>
                </a:cubicBezTo>
                <a:cubicBezTo>
                  <a:pt x="29379" y="38945"/>
                  <a:pt x="29390" y="38934"/>
                  <a:pt x="29400" y="38913"/>
                </a:cubicBezTo>
                <a:cubicBezTo>
                  <a:pt x="29494" y="38895"/>
                  <a:pt x="29583" y="38884"/>
                  <a:pt x="29673" y="38884"/>
                </a:cubicBezTo>
                <a:cubicBezTo>
                  <a:pt x="29799" y="38884"/>
                  <a:pt x="29924" y="38906"/>
                  <a:pt x="30056" y="38959"/>
                </a:cubicBezTo>
                <a:cubicBezTo>
                  <a:pt x="30147" y="38981"/>
                  <a:pt x="30192" y="39027"/>
                  <a:pt x="30215" y="39094"/>
                </a:cubicBezTo>
                <a:cubicBezTo>
                  <a:pt x="30288" y="39241"/>
                  <a:pt x="30352" y="39303"/>
                  <a:pt x="30450" y="39303"/>
                </a:cubicBezTo>
                <a:cubicBezTo>
                  <a:pt x="30502" y="39303"/>
                  <a:pt x="30565" y="39285"/>
                  <a:pt x="30645" y="39253"/>
                </a:cubicBezTo>
                <a:cubicBezTo>
                  <a:pt x="30667" y="39253"/>
                  <a:pt x="30712" y="39298"/>
                  <a:pt x="30735" y="39343"/>
                </a:cubicBezTo>
                <a:cubicBezTo>
                  <a:pt x="30804" y="39482"/>
                  <a:pt x="30847" y="39541"/>
                  <a:pt x="30944" y="39541"/>
                </a:cubicBezTo>
                <a:cubicBezTo>
                  <a:pt x="30974" y="39541"/>
                  <a:pt x="31009" y="39535"/>
                  <a:pt x="31052" y="39524"/>
                </a:cubicBezTo>
                <a:cubicBezTo>
                  <a:pt x="31090" y="39509"/>
                  <a:pt x="31122" y="39504"/>
                  <a:pt x="31152" y="39504"/>
                </a:cubicBezTo>
                <a:cubicBezTo>
                  <a:pt x="31213" y="39504"/>
                  <a:pt x="31263" y="39524"/>
                  <a:pt x="31323" y="39524"/>
                </a:cubicBezTo>
                <a:cubicBezTo>
                  <a:pt x="31399" y="39524"/>
                  <a:pt x="31474" y="39555"/>
                  <a:pt x="31550" y="39555"/>
                </a:cubicBezTo>
                <a:cubicBezTo>
                  <a:pt x="31588" y="39555"/>
                  <a:pt x="31625" y="39547"/>
                  <a:pt x="31663" y="39524"/>
                </a:cubicBezTo>
                <a:cubicBezTo>
                  <a:pt x="31670" y="39510"/>
                  <a:pt x="31679" y="39505"/>
                  <a:pt x="31689" y="39505"/>
                </a:cubicBezTo>
                <a:cubicBezTo>
                  <a:pt x="31711" y="39505"/>
                  <a:pt x="31738" y="39532"/>
                  <a:pt x="31753" y="39547"/>
                </a:cubicBezTo>
                <a:cubicBezTo>
                  <a:pt x="31799" y="39570"/>
                  <a:pt x="31844" y="39638"/>
                  <a:pt x="31867" y="39683"/>
                </a:cubicBezTo>
                <a:cubicBezTo>
                  <a:pt x="31881" y="39752"/>
                  <a:pt x="31894" y="39779"/>
                  <a:pt x="31929" y="39779"/>
                </a:cubicBezTo>
                <a:cubicBezTo>
                  <a:pt x="31951" y="39779"/>
                  <a:pt x="31981" y="39768"/>
                  <a:pt x="32025" y="39751"/>
                </a:cubicBezTo>
                <a:cubicBezTo>
                  <a:pt x="32093" y="39706"/>
                  <a:pt x="32116" y="39683"/>
                  <a:pt x="32183" y="39660"/>
                </a:cubicBezTo>
                <a:cubicBezTo>
                  <a:pt x="32210" y="39621"/>
                  <a:pt x="32244" y="39597"/>
                  <a:pt x="32276" y="39597"/>
                </a:cubicBezTo>
                <a:cubicBezTo>
                  <a:pt x="32300" y="39597"/>
                  <a:pt x="32323" y="39609"/>
                  <a:pt x="32342" y="39638"/>
                </a:cubicBezTo>
                <a:cubicBezTo>
                  <a:pt x="32376" y="39660"/>
                  <a:pt x="32404" y="39666"/>
                  <a:pt x="32432" y="39666"/>
                </a:cubicBezTo>
                <a:cubicBezTo>
                  <a:pt x="32461" y="39666"/>
                  <a:pt x="32489" y="39660"/>
                  <a:pt x="32523" y="39660"/>
                </a:cubicBezTo>
                <a:lnTo>
                  <a:pt x="32568" y="39660"/>
                </a:lnTo>
                <a:cubicBezTo>
                  <a:pt x="32591" y="39751"/>
                  <a:pt x="32681" y="39706"/>
                  <a:pt x="32749" y="39751"/>
                </a:cubicBezTo>
                <a:cubicBezTo>
                  <a:pt x="32795" y="39773"/>
                  <a:pt x="32817" y="39796"/>
                  <a:pt x="32862" y="39864"/>
                </a:cubicBezTo>
                <a:cubicBezTo>
                  <a:pt x="32862" y="39909"/>
                  <a:pt x="32862" y="39977"/>
                  <a:pt x="32885" y="40022"/>
                </a:cubicBezTo>
                <a:cubicBezTo>
                  <a:pt x="32885" y="40090"/>
                  <a:pt x="32908" y="40090"/>
                  <a:pt x="32976" y="40090"/>
                </a:cubicBezTo>
                <a:cubicBezTo>
                  <a:pt x="32998" y="40090"/>
                  <a:pt x="33021" y="40090"/>
                  <a:pt x="33021" y="40045"/>
                </a:cubicBezTo>
                <a:cubicBezTo>
                  <a:pt x="33044" y="40090"/>
                  <a:pt x="33021" y="40113"/>
                  <a:pt x="33021" y="40136"/>
                </a:cubicBezTo>
                <a:cubicBezTo>
                  <a:pt x="33021" y="40317"/>
                  <a:pt x="33089" y="40339"/>
                  <a:pt x="33247" y="40339"/>
                </a:cubicBezTo>
                <a:cubicBezTo>
                  <a:pt x="33290" y="40335"/>
                  <a:pt x="33333" y="40333"/>
                  <a:pt x="33375" y="40333"/>
                </a:cubicBezTo>
                <a:cubicBezTo>
                  <a:pt x="33551" y="40333"/>
                  <a:pt x="33716" y="40366"/>
                  <a:pt x="33881" y="40385"/>
                </a:cubicBezTo>
                <a:cubicBezTo>
                  <a:pt x="33881" y="40385"/>
                  <a:pt x="33904" y="40385"/>
                  <a:pt x="33904" y="40430"/>
                </a:cubicBezTo>
                <a:cubicBezTo>
                  <a:pt x="33939" y="40538"/>
                  <a:pt x="33990" y="40631"/>
                  <a:pt x="34111" y="40631"/>
                </a:cubicBezTo>
                <a:cubicBezTo>
                  <a:pt x="34142" y="40631"/>
                  <a:pt x="34178" y="40625"/>
                  <a:pt x="34220" y="40611"/>
                </a:cubicBezTo>
                <a:lnTo>
                  <a:pt x="34266" y="40611"/>
                </a:lnTo>
                <a:cubicBezTo>
                  <a:pt x="34327" y="40641"/>
                  <a:pt x="34393" y="40654"/>
                  <a:pt x="34459" y="40654"/>
                </a:cubicBezTo>
                <a:cubicBezTo>
                  <a:pt x="34540" y="40654"/>
                  <a:pt x="34621" y="40636"/>
                  <a:pt x="34696" y="40611"/>
                </a:cubicBezTo>
                <a:cubicBezTo>
                  <a:pt x="34724" y="40606"/>
                  <a:pt x="34750" y="40603"/>
                  <a:pt x="34774" y="40603"/>
                </a:cubicBezTo>
                <a:cubicBezTo>
                  <a:pt x="34867" y="40603"/>
                  <a:pt x="34931" y="40644"/>
                  <a:pt x="34967" y="40769"/>
                </a:cubicBezTo>
                <a:cubicBezTo>
                  <a:pt x="35000" y="40818"/>
                  <a:pt x="35044" y="40855"/>
                  <a:pt x="35100" y="40855"/>
                </a:cubicBezTo>
                <a:cubicBezTo>
                  <a:pt x="35122" y="40855"/>
                  <a:pt x="35146" y="40850"/>
                  <a:pt x="35171" y="40837"/>
                </a:cubicBezTo>
                <a:cubicBezTo>
                  <a:pt x="35212" y="40832"/>
                  <a:pt x="35251" y="40829"/>
                  <a:pt x="35289" y="40829"/>
                </a:cubicBezTo>
                <a:cubicBezTo>
                  <a:pt x="35421" y="40829"/>
                  <a:pt x="35536" y="40863"/>
                  <a:pt x="35624" y="40950"/>
                </a:cubicBezTo>
                <a:cubicBezTo>
                  <a:pt x="35714" y="41018"/>
                  <a:pt x="35805" y="41063"/>
                  <a:pt x="35872" y="41063"/>
                </a:cubicBezTo>
                <a:cubicBezTo>
                  <a:pt x="35986" y="41063"/>
                  <a:pt x="36054" y="41131"/>
                  <a:pt x="36076" y="41177"/>
                </a:cubicBezTo>
                <a:cubicBezTo>
                  <a:pt x="36143" y="41310"/>
                  <a:pt x="36222" y="41345"/>
                  <a:pt x="36323" y="41345"/>
                </a:cubicBezTo>
                <a:cubicBezTo>
                  <a:pt x="36359" y="41345"/>
                  <a:pt x="36397" y="41341"/>
                  <a:pt x="36438" y="41335"/>
                </a:cubicBezTo>
                <a:cubicBezTo>
                  <a:pt x="36468" y="41335"/>
                  <a:pt x="36499" y="41315"/>
                  <a:pt x="36522" y="41315"/>
                </a:cubicBezTo>
                <a:cubicBezTo>
                  <a:pt x="36534" y="41315"/>
                  <a:pt x="36544" y="41320"/>
                  <a:pt x="36551" y="41335"/>
                </a:cubicBezTo>
                <a:cubicBezTo>
                  <a:pt x="36589" y="41372"/>
                  <a:pt x="36619" y="41389"/>
                  <a:pt x="36651" y="41389"/>
                </a:cubicBezTo>
                <a:cubicBezTo>
                  <a:pt x="36676" y="41389"/>
                  <a:pt x="36702" y="41378"/>
                  <a:pt x="36733" y="41358"/>
                </a:cubicBezTo>
                <a:cubicBezTo>
                  <a:pt x="36768" y="41336"/>
                  <a:pt x="36802" y="41328"/>
                  <a:pt x="36835" y="41328"/>
                </a:cubicBezTo>
                <a:cubicBezTo>
                  <a:pt x="36905" y="41328"/>
                  <a:pt x="36972" y="41365"/>
                  <a:pt x="37049" y="41380"/>
                </a:cubicBezTo>
                <a:cubicBezTo>
                  <a:pt x="37117" y="41403"/>
                  <a:pt x="37163" y="41448"/>
                  <a:pt x="37185" y="41516"/>
                </a:cubicBezTo>
                <a:cubicBezTo>
                  <a:pt x="37202" y="41585"/>
                  <a:pt x="37259" y="41615"/>
                  <a:pt x="37326" y="41615"/>
                </a:cubicBezTo>
                <a:cubicBezTo>
                  <a:pt x="37346" y="41615"/>
                  <a:pt x="37367" y="41612"/>
                  <a:pt x="37389" y="41607"/>
                </a:cubicBezTo>
                <a:cubicBezTo>
                  <a:pt x="37432" y="41601"/>
                  <a:pt x="37476" y="41598"/>
                  <a:pt x="37520" y="41598"/>
                </a:cubicBezTo>
                <a:cubicBezTo>
                  <a:pt x="37665" y="41598"/>
                  <a:pt x="37816" y="41628"/>
                  <a:pt x="37955" y="41697"/>
                </a:cubicBezTo>
                <a:cubicBezTo>
                  <a:pt x="37977" y="41720"/>
                  <a:pt x="38000" y="41720"/>
                  <a:pt x="38023" y="41720"/>
                </a:cubicBezTo>
                <a:cubicBezTo>
                  <a:pt x="38054" y="41712"/>
                  <a:pt x="38085" y="41709"/>
                  <a:pt x="38114" y="41709"/>
                </a:cubicBezTo>
                <a:cubicBezTo>
                  <a:pt x="38212" y="41709"/>
                  <a:pt x="38300" y="41742"/>
                  <a:pt x="38395" y="41742"/>
                </a:cubicBezTo>
                <a:cubicBezTo>
                  <a:pt x="38435" y="41742"/>
                  <a:pt x="38476" y="41736"/>
                  <a:pt x="38520" y="41720"/>
                </a:cubicBezTo>
                <a:cubicBezTo>
                  <a:pt x="38566" y="41720"/>
                  <a:pt x="38588" y="41742"/>
                  <a:pt x="38566" y="41810"/>
                </a:cubicBezTo>
                <a:cubicBezTo>
                  <a:pt x="38543" y="41856"/>
                  <a:pt x="38543" y="41901"/>
                  <a:pt x="38588" y="41923"/>
                </a:cubicBezTo>
                <a:cubicBezTo>
                  <a:pt x="38679" y="41969"/>
                  <a:pt x="38724" y="42037"/>
                  <a:pt x="38769" y="42127"/>
                </a:cubicBezTo>
                <a:cubicBezTo>
                  <a:pt x="38769" y="42150"/>
                  <a:pt x="38792" y="42195"/>
                  <a:pt x="38837" y="42195"/>
                </a:cubicBezTo>
                <a:cubicBezTo>
                  <a:pt x="38883" y="42195"/>
                  <a:pt x="38924" y="42193"/>
                  <a:pt x="38964" y="42193"/>
                </a:cubicBezTo>
                <a:cubicBezTo>
                  <a:pt x="39062" y="42193"/>
                  <a:pt x="39148" y="42205"/>
                  <a:pt x="39245" y="42286"/>
                </a:cubicBezTo>
                <a:cubicBezTo>
                  <a:pt x="39267" y="42286"/>
                  <a:pt x="39290" y="42286"/>
                  <a:pt x="39335" y="42263"/>
                </a:cubicBezTo>
                <a:cubicBezTo>
                  <a:pt x="39358" y="42252"/>
                  <a:pt x="39386" y="42246"/>
                  <a:pt x="39414" y="42246"/>
                </a:cubicBezTo>
                <a:cubicBezTo>
                  <a:pt x="39443" y="42246"/>
                  <a:pt x="39471" y="42252"/>
                  <a:pt x="39494" y="42263"/>
                </a:cubicBezTo>
                <a:cubicBezTo>
                  <a:pt x="39607" y="42308"/>
                  <a:pt x="39765" y="42263"/>
                  <a:pt x="39833" y="42376"/>
                </a:cubicBezTo>
                <a:cubicBezTo>
                  <a:pt x="39841" y="42384"/>
                  <a:pt x="39851" y="42386"/>
                  <a:pt x="39862" y="42386"/>
                </a:cubicBezTo>
                <a:cubicBezTo>
                  <a:pt x="39883" y="42386"/>
                  <a:pt x="39909" y="42376"/>
                  <a:pt x="39924" y="42376"/>
                </a:cubicBezTo>
                <a:cubicBezTo>
                  <a:pt x="39984" y="42376"/>
                  <a:pt x="40024" y="42366"/>
                  <a:pt x="40071" y="42366"/>
                </a:cubicBezTo>
                <a:cubicBezTo>
                  <a:pt x="40095" y="42366"/>
                  <a:pt x="40120" y="42369"/>
                  <a:pt x="40150" y="42376"/>
                </a:cubicBezTo>
                <a:cubicBezTo>
                  <a:pt x="40217" y="42561"/>
                  <a:pt x="40197" y="42621"/>
                  <a:pt x="40322" y="42621"/>
                </a:cubicBezTo>
                <a:cubicBezTo>
                  <a:pt x="40365" y="42621"/>
                  <a:pt x="40425" y="42614"/>
                  <a:pt x="40512" y="42602"/>
                </a:cubicBezTo>
                <a:cubicBezTo>
                  <a:pt x="40605" y="42629"/>
                  <a:pt x="40690" y="42640"/>
                  <a:pt x="40772" y="42640"/>
                </a:cubicBezTo>
                <a:cubicBezTo>
                  <a:pt x="40830" y="42640"/>
                  <a:pt x="40886" y="42634"/>
                  <a:pt x="40942" y="42625"/>
                </a:cubicBezTo>
                <a:cubicBezTo>
                  <a:pt x="40993" y="42614"/>
                  <a:pt x="41044" y="42608"/>
                  <a:pt x="41094" y="42608"/>
                </a:cubicBezTo>
                <a:cubicBezTo>
                  <a:pt x="41243" y="42608"/>
                  <a:pt x="41383" y="42659"/>
                  <a:pt x="41485" y="42761"/>
                </a:cubicBezTo>
                <a:cubicBezTo>
                  <a:pt x="41553" y="42812"/>
                  <a:pt x="41583" y="42837"/>
                  <a:pt x="41632" y="42837"/>
                </a:cubicBezTo>
                <a:cubicBezTo>
                  <a:pt x="41648" y="42837"/>
                  <a:pt x="41666" y="42834"/>
                  <a:pt x="41689" y="42829"/>
                </a:cubicBezTo>
                <a:cubicBezTo>
                  <a:pt x="41701" y="42823"/>
                  <a:pt x="41715" y="42820"/>
                  <a:pt x="41728" y="42820"/>
                </a:cubicBezTo>
                <a:cubicBezTo>
                  <a:pt x="41766" y="42820"/>
                  <a:pt x="41802" y="42841"/>
                  <a:pt x="41802" y="42874"/>
                </a:cubicBezTo>
                <a:cubicBezTo>
                  <a:pt x="41825" y="42919"/>
                  <a:pt x="41757" y="42987"/>
                  <a:pt x="41825" y="42987"/>
                </a:cubicBezTo>
                <a:lnTo>
                  <a:pt x="41870" y="42987"/>
                </a:lnTo>
                <a:cubicBezTo>
                  <a:pt x="41939" y="42960"/>
                  <a:pt x="41999" y="42915"/>
                  <a:pt x="42061" y="42915"/>
                </a:cubicBezTo>
                <a:cubicBezTo>
                  <a:pt x="42101" y="42915"/>
                  <a:pt x="42142" y="42934"/>
                  <a:pt x="42187" y="42987"/>
                </a:cubicBezTo>
                <a:cubicBezTo>
                  <a:pt x="42187" y="42987"/>
                  <a:pt x="42232" y="42965"/>
                  <a:pt x="42277" y="42965"/>
                </a:cubicBezTo>
                <a:cubicBezTo>
                  <a:pt x="42277" y="43032"/>
                  <a:pt x="42277" y="43078"/>
                  <a:pt x="42300" y="43146"/>
                </a:cubicBezTo>
                <a:cubicBezTo>
                  <a:pt x="42317" y="43230"/>
                  <a:pt x="42358" y="43276"/>
                  <a:pt x="42425" y="43276"/>
                </a:cubicBezTo>
                <a:cubicBezTo>
                  <a:pt x="42448" y="43276"/>
                  <a:pt x="42474" y="43270"/>
                  <a:pt x="42504" y="43259"/>
                </a:cubicBezTo>
                <a:cubicBezTo>
                  <a:pt x="42534" y="43244"/>
                  <a:pt x="42561" y="43239"/>
                  <a:pt x="42588" y="43239"/>
                </a:cubicBezTo>
                <a:cubicBezTo>
                  <a:pt x="42642" y="43239"/>
                  <a:pt x="42692" y="43259"/>
                  <a:pt x="42753" y="43259"/>
                </a:cubicBezTo>
                <a:cubicBezTo>
                  <a:pt x="42813" y="43259"/>
                  <a:pt x="42863" y="43269"/>
                  <a:pt x="42930" y="43269"/>
                </a:cubicBezTo>
                <a:cubicBezTo>
                  <a:pt x="42964" y="43269"/>
                  <a:pt x="43002" y="43266"/>
                  <a:pt x="43047" y="43259"/>
                </a:cubicBezTo>
                <a:cubicBezTo>
                  <a:pt x="43069" y="43236"/>
                  <a:pt x="43098" y="43225"/>
                  <a:pt x="43129" y="43225"/>
                </a:cubicBezTo>
                <a:cubicBezTo>
                  <a:pt x="43160" y="43225"/>
                  <a:pt x="43194" y="43236"/>
                  <a:pt x="43228" y="43259"/>
                </a:cubicBezTo>
                <a:cubicBezTo>
                  <a:pt x="43371" y="43302"/>
                  <a:pt x="43506" y="43318"/>
                  <a:pt x="43643" y="43318"/>
                </a:cubicBezTo>
                <a:cubicBezTo>
                  <a:pt x="43722" y="43318"/>
                  <a:pt x="43801" y="43312"/>
                  <a:pt x="43884" y="43304"/>
                </a:cubicBezTo>
                <a:cubicBezTo>
                  <a:pt x="43997" y="43304"/>
                  <a:pt x="44088" y="43304"/>
                  <a:pt x="44178" y="43417"/>
                </a:cubicBezTo>
                <a:cubicBezTo>
                  <a:pt x="44195" y="43468"/>
                  <a:pt x="44251" y="43494"/>
                  <a:pt x="44296" y="43494"/>
                </a:cubicBezTo>
                <a:cubicBezTo>
                  <a:pt x="44311" y="43494"/>
                  <a:pt x="44326" y="43491"/>
                  <a:pt x="44337" y="43485"/>
                </a:cubicBezTo>
                <a:cubicBezTo>
                  <a:pt x="44370" y="43465"/>
                  <a:pt x="44401" y="43457"/>
                  <a:pt x="44430" y="43457"/>
                </a:cubicBezTo>
                <a:cubicBezTo>
                  <a:pt x="44499" y="43457"/>
                  <a:pt x="44554" y="43505"/>
                  <a:pt x="44586" y="43553"/>
                </a:cubicBezTo>
                <a:cubicBezTo>
                  <a:pt x="44638" y="43622"/>
                  <a:pt x="44676" y="43652"/>
                  <a:pt x="44732" y="43652"/>
                </a:cubicBezTo>
                <a:cubicBezTo>
                  <a:pt x="44749" y="43652"/>
                  <a:pt x="44768" y="43649"/>
                  <a:pt x="44789" y="43644"/>
                </a:cubicBezTo>
                <a:cubicBezTo>
                  <a:pt x="44805" y="43636"/>
                  <a:pt x="44822" y="43631"/>
                  <a:pt x="44841" y="43631"/>
                </a:cubicBezTo>
                <a:cubicBezTo>
                  <a:pt x="44878" y="43631"/>
                  <a:pt x="44918" y="43651"/>
                  <a:pt x="44948" y="43711"/>
                </a:cubicBezTo>
                <a:cubicBezTo>
                  <a:pt x="44993" y="43757"/>
                  <a:pt x="45038" y="43825"/>
                  <a:pt x="45106" y="43847"/>
                </a:cubicBezTo>
                <a:cubicBezTo>
                  <a:pt x="45118" y="43859"/>
                  <a:pt x="45133" y="43863"/>
                  <a:pt x="45150" y="43863"/>
                </a:cubicBezTo>
                <a:cubicBezTo>
                  <a:pt x="45186" y="43863"/>
                  <a:pt x="45231" y="43842"/>
                  <a:pt x="45264" y="43842"/>
                </a:cubicBezTo>
                <a:cubicBezTo>
                  <a:pt x="45273" y="43842"/>
                  <a:pt x="45281" y="43844"/>
                  <a:pt x="45287" y="43847"/>
                </a:cubicBezTo>
                <a:cubicBezTo>
                  <a:pt x="45318" y="43859"/>
                  <a:pt x="45343" y="43865"/>
                  <a:pt x="45365" y="43865"/>
                </a:cubicBezTo>
                <a:cubicBezTo>
                  <a:pt x="45425" y="43865"/>
                  <a:pt x="45458" y="43823"/>
                  <a:pt x="45491" y="43757"/>
                </a:cubicBezTo>
                <a:cubicBezTo>
                  <a:pt x="45491" y="43734"/>
                  <a:pt x="45514" y="43734"/>
                  <a:pt x="45559" y="43734"/>
                </a:cubicBezTo>
                <a:cubicBezTo>
                  <a:pt x="45582" y="43757"/>
                  <a:pt x="45604" y="43779"/>
                  <a:pt x="45582" y="43825"/>
                </a:cubicBezTo>
                <a:cubicBezTo>
                  <a:pt x="45582" y="43847"/>
                  <a:pt x="45559" y="43870"/>
                  <a:pt x="45559" y="43870"/>
                </a:cubicBezTo>
                <a:cubicBezTo>
                  <a:pt x="45559" y="43885"/>
                  <a:pt x="45570" y="43912"/>
                  <a:pt x="45584" y="43912"/>
                </a:cubicBezTo>
                <a:cubicBezTo>
                  <a:pt x="45590" y="43912"/>
                  <a:pt x="45597" y="43907"/>
                  <a:pt x="45604" y="43892"/>
                </a:cubicBezTo>
                <a:cubicBezTo>
                  <a:pt x="45695" y="43757"/>
                  <a:pt x="45831" y="43825"/>
                  <a:pt x="45944" y="43757"/>
                </a:cubicBezTo>
                <a:cubicBezTo>
                  <a:pt x="45988" y="43727"/>
                  <a:pt x="46027" y="43715"/>
                  <a:pt x="46063" y="43715"/>
                </a:cubicBezTo>
                <a:cubicBezTo>
                  <a:pt x="46140" y="43715"/>
                  <a:pt x="46207" y="43771"/>
                  <a:pt x="46283" y="43847"/>
                </a:cubicBezTo>
                <a:cubicBezTo>
                  <a:pt x="46306" y="43870"/>
                  <a:pt x="46351" y="43938"/>
                  <a:pt x="46374" y="43960"/>
                </a:cubicBezTo>
                <a:cubicBezTo>
                  <a:pt x="46396" y="43983"/>
                  <a:pt x="46419" y="43983"/>
                  <a:pt x="46464" y="43983"/>
                </a:cubicBezTo>
                <a:cubicBezTo>
                  <a:pt x="46487" y="43960"/>
                  <a:pt x="46487" y="43960"/>
                  <a:pt x="46464" y="43938"/>
                </a:cubicBezTo>
                <a:cubicBezTo>
                  <a:pt x="46396" y="43870"/>
                  <a:pt x="46464" y="43847"/>
                  <a:pt x="46510" y="43847"/>
                </a:cubicBezTo>
                <a:cubicBezTo>
                  <a:pt x="46600" y="43847"/>
                  <a:pt x="46713" y="43870"/>
                  <a:pt x="46736" y="43983"/>
                </a:cubicBezTo>
                <a:cubicBezTo>
                  <a:pt x="46758" y="44096"/>
                  <a:pt x="46826" y="44187"/>
                  <a:pt x="46849" y="44300"/>
                </a:cubicBezTo>
                <a:cubicBezTo>
                  <a:pt x="46917" y="44300"/>
                  <a:pt x="46917" y="44277"/>
                  <a:pt x="46940" y="44232"/>
                </a:cubicBezTo>
                <a:cubicBezTo>
                  <a:pt x="46951" y="44221"/>
                  <a:pt x="46973" y="44215"/>
                  <a:pt x="46996" y="44215"/>
                </a:cubicBezTo>
                <a:cubicBezTo>
                  <a:pt x="47019" y="44215"/>
                  <a:pt x="47041" y="44221"/>
                  <a:pt x="47053" y="44232"/>
                </a:cubicBezTo>
                <a:cubicBezTo>
                  <a:pt x="47098" y="44322"/>
                  <a:pt x="47256" y="44345"/>
                  <a:pt x="47279" y="44504"/>
                </a:cubicBezTo>
                <a:cubicBezTo>
                  <a:pt x="47279" y="44549"/>
                  <a:pt x="47324" y="44571"/>
                  <a:pt x="47415" y="44571"/>
                </a:cubicBezTo>
                <a:cubicBezTo>
                  <a:pt x="47442" y="44569"/>
                  <a:pt x="47468" y="44568"/>
                  <a:pt x="47495" y="44568"/>
                </a:cubicBezTo>
                <a:cubicBezTo>
                  <a:pt x="47615" y="44568"/>
                  <a:pt x="47735" y="44590"/>
                  <a:pt x="47851" y="44590"/>
                </a:cubicBezTo>
                <a:cubicBezTo>
                  <a:pt x="47926" y="44590"/>
                  <a:pt x="48000" y="44580"/>
                  <a:pt x="48071" y="44549"/>
                </a:cubicBezTo>
                <a:lnTo>
                  <a:pt x="48162" y="44549"/>
                </a:lnTo>
                <a:cubicBezTo>
                  <a:pt x="48184" y="44571"/>
                  <a:pt x="48252" y="44571"/>
                  <a:pt x="48252" y="44639"/>
                </a:cubicBezTo>
                <a:cubicBezTo>
                  <a:pt x="48252" y="44662"/>
                  <a:pt x="48252" y="44730"/>
                  <a:pt x="48275" y="44730"/>
                </a:cubicBezTo>
                <a:cubicBezTo>
                  <a:pt x="48388" y="44752"/>
                  <a:pt x="48411" y="44866"/>
                  <a:pt x="48456" y="44956"/>
                </a:cubicBezTo>
                <a:cubicBezTo>
                  <a:pt x="48493" y="44994"/>
                  <a:pt x="48524" y="45010"/>
                  <a:pt x="48566" y="45010"/>
                </a:cubicBezTo>
                <a:cubicBezTo>
                  <a:pt x="48601" y="45010"/>
                  <a:pt x="48644" y="44999"/>
                  <a:pt x="48705" y="44979"/>
                </a:cubicBezTo>
                <a:cubicBezTo>
                  <a:pt x="48773" y="45001"/>
                  <a:pt x="48841" y="45001"/>
                  <a:pt x="48931" y="45024"/>
                </a:cubicBezTo>
                <a:cubicBezTo>
                  <a:pt x="48954" y="45024"/>
                  <a:pt x="48999" y="45024"/>
                  <a:pt x="49044" y="45001"/>
                </a:cubicBezTo>
                <a:cubicBezTo>
                  <a:pt x="49058" y="45006"/>
                  <a:pt x="49072" y="45008"/>
                  <a:pt x="49088" y="45008"/>
                </a:cubicBezTo>
                <a:cubicBezTo>
                  <a:pt x="49148" y="45008"/>
                  <a:pt x="49221" y="44979"/>
                  <a:pt x="49293" y="44979"/>
                </a:cubicBezTo>
                <a:cubicBezTo>
                  <a:pt x="49339" y="44979"/>
                  <a:pt x="49372" y="44973"/>
                  <a:pt x="49404" y="44973"/>
                </a:cubicBezTo>
                <a:cubicBezTo>
                  <a:pt x="49435" y="44973"/>
                  <a:pt x="49463" y="44979"/>
                  <a:pt x="49497" y="45001"/>
                </a:cubicBezTo>
                <a:cubicBezTo>
                  <a:pt x="49572" y="45062"/>
                  <a:pt x="49648" y="45092"/>
                  <a:pt x="49737" y="45092"/>
                </a:cubicBezTo>
                <a:cubicBezTo>
                  <a:pt x="49781" y="45092"/>
                  <a:pt x="49829" y="45084"/>
                  <a:pt x="49882" y="45069"/>
                </a:cubicBezTo>
                <a:cubicBezTo>
                  <a:pt x="49911" y="45060"/>
                  <a:pt x="49937" y="45055"/>
                  <a:pt x="49960" y="45055"/>
                </a:cubicBezTo>
                <a:cubicBezTo>
                  <a:pt x="50044" y="45055"/>
                  <a:pt x="50090" y="45116"/>
                  <a:pt x="50108" y="45205"/>
                </a:cubicBezTo>
                <a:cubicBezTo>
                  <a:pt x="50108" y="45244"/>
                  <a:pt x="50108" y="45300"/>
                  <a:pt x="50166" y="45300"/>
                </a:cubicBezTo>
                <a:cubicBezTo>
                  <a:pt x="50175" y="45300"/>
                  <a:pt x="50186" y="45299"/>
                  <a:pt x="50199" y="45296"/>
                </a:cubicBezTo>
                <a:cubicBezTo>
                  <a:pt x="50206" y="45288"/>
                  <a:pt x="50215" y="45285"/>
                  <a:pt x="50224" y="45285"/>
                </a:cubicBezTo>
                <a:cubicBezTo>
                  <a:pt x="50257" y="45285"/>
                  <a:pt x="50295" y="45329"/>
                  <a:pt x="50319" y="45329"/>
                </a:cubicBezTo>
                <a:cubicBezTo>
                  <a:pt x="50325" y="45329"/>
                  <a:pt x="50330" y="45326"/>
                  <a:pt x="50334" y="45318"/>
                </a:cubicBezTo>
                <a:cubicBezTo>
                  <a:pt x="50376" y="45268"/>
                  <a:pt x="50427" y="45255"/>
                  <a:pt x="50481" y="45255"/>
                </a:cubicBezTo>
                <a:cubicBezTo>
                  <a:pt x="50539" y="45255"/>
                  <a:pt x="50601" y="45271"/>
                  <a:pt x="50656" y="45271"/>
                </a:cubicBezTo>
                <a:cubicBezTo>
                  <a:pt x="50687" y="45271"/>
                  <a:pt x="50716" y="45266"/>
                  <a:pt x="50742" y="45250"/>
                </a:cubicBezTo>
                <a:cubicBezTo>
                  <a:pt x="50787" y="45341"/>
                  <a:pt x="50968" y="45250"/>
                  <a:pt x="50968" y="45409"/>
                </a:cubicBezTo>
                <a:cubicBezTo>
                  <a:pt x="50968" y="45431"/>
                  <a:pt x="50991" y="45454"/>
                  <a:pt x="51036" y="45454"/>
                </a:cubicBezTo>
                <a:cubicBezTo>
                  <a:pt x="51194" y="45454"/>
                  <a:pt x="51240" y="45567"/>
                  <a:pt x="51330" y="45680"/>
                </a:cubicBezTo>
                <a:cubicBezTo>
                  <a:pt x="51434" y="45618"/>
                  <a:pt x="51533" y="45589"/>
                  <a:pt x="51625" y="45589"/>
                </a:cubicBezTo>
                <a:cubicBezTo>
                  <a:pt x="51734" y="45589"/>
                  <a:pt x="51833" y="45630"/>
                  <a:pt x="51919" y="45703"/>
                </a:cubicBezTo>
                <a:cubicBezTo>
                  <a:pt x="51987" y="45758"/>
                  <a:pt x="52047" y="45788"/>
                  <a:pt x="52104" y="45788"/>
                </a:cubicBezTo>
                <a:cubicBezTo>
                  <a:pt x="52141" y="45788"/>
                  <a:pt x="52177" y="45775"/>
                  <a:pt x="52213" y="45748"/>
                </a:cubicBezTo>
                <a:cubicBezTo>
                  <a:pt x="52256" y="45705"/>
                  <a:pt x="52308" y="45690"/>
                  <a:pt x="52369" y="45690"/>
                </a:cubicBezTo>
                <a:cubicBezTo>
                  <a:pt x="52405" y="45690"/>
                  <a:pt x="52443" y="45695"/>
                  <a:pt x="52484" y="45703"/>
                </a:cubicBezTo>
                <a:cubicBezTo>
                  <a:pt x="52575" y="45748"/>
                  <a:pt x="52620" y="45748"/>
                  <a:pt x="52711" y="45771"/>
                </a:cubicBezTo>
                <a:cubicBezTo>
                  <a:pt x="52779" y="45771"/>
                  <a:pt x="52801" y="45794"/>
                  <a:pt x="52846" y="45794"/>
                </a:cubicBezTo>
                <a:cubicBezTo>
                  <a:pt x="52892" y="45794"/>
                  <a:pt x="52892" y="45816"/>
                  <a:pt x="52892" y="45861"/>
                </a:cubicBezTo>
                <a:lnTo>
                  <a:pt x="52824" y="45861"/>
                </a:lnTo>
                <a:cubicBezTo>
                  <a:pt x="52811" y="45861"/>
                  <a:pt x="52783" y="45847"/>
                  <a:pt x="52758" y="45847"/>
                </a:cubicBezTo>
                <a:cubicBezTo>
                  <a:pt x="52738" y="45847"/>
                  <a:pt x="52720" y="45855"/>
                  <a:pt x="52711" y="45884"/>
                </a:cubicBezTo>
                <a:lnTo>
                  <a:pt x="52665" y="45884"/>
                </a:lnTo>
                <a:cubicBezTo>
                  <a:pt x="52614" y="45884"/>
                  <a:pt x="52551" y="45846"/>
                  <a:pt x="52503" y="45846"/>
                </a:cubicBezTo>
                <a:cubicBezTo>
                  <a:pt x="52487" y="45846"/>
                  <a:pt x="52473" y="45850"/>
                  <a:pt x="52462" y="45861"/>
                </a:cubicBezTo>
                <a:cubicBezTo>
                  <a:pt x="52439" y="45884"/>
                  <a:pt x="52394" y="45907"/>
                  <a:pt x="52394" y="45929"/>
                </a:cubicBezTo>
                <a:cubicBezTo>
                  <a:pt x="52394" y="45975"/>
                  <a:pt x="52439" y="45997"/>
                  <a:pt x="52462" y="45997"/>
                </a:cubicBezTo>
                <a:cubicBezTo>
                  <a:pt x="52484" y="45997"/>
                  <a:pt x="52507" y="45997"/>
                  <a:pt x="52507" y="46020"/>
                </a:cubicBezTo>
                <a:lnTo>
                  <a:pt x="52575" y="46020"/>
                </a:lnTo>
                <a:cubicBezTo>
                  <a:pt x="52595" y="46179"/>
                  <a:pt x="52615" y="46250"/>
                  <a:pt x="52695" y="46250"/>
                </a:cubicBezTo>
                <a:cubicBezTo>
                  <a:pt x="52707" y="46250"/>
                  <a:pt x="52719" y="46249"/>
                  <a:pt x="52733" y="46246"/>
                </a:cubicBezTo>
                <a:cubicBezTo>
                  <a:pt x="52824" y="46224"/>
                  <a:pt x="52937" y="46246"/>
                  <a:pt x="53028" y="46201"/>
                </a:cubicBezTo>
                <a:cubicBezTo>
                  <a:pt x="53073" y="46224"/>
                  <a:pt x="53124" y="46229"/>
                  <a:pt x="53172" y="46229"/>
                </a:cubicBezTo>
                <a:cubicBezTo>
                  <a:pt x="53220" y="46229"/>
                  <a:pt x="53265" y="46224"/>
                  <a:pt x="53299" y="46224"/>
                </a:cubicBezTo>
                <a:cubicBezTo>
                  <a:pt x="53458" y="46201"/>
                  <a:pt x="53616" y="46201"/>
                  <a:pt x="53752" y="46201"/>
                </a:cubicBezTo>
                <a:cubicBezTo>
                  <a:pt x="53780" y="46244"/>
                  <a:pt x="53809" y="46260"/>
                  <a:pt x="53844" y="46260"/>
                </a:cubicBezTo>
                <a:cubicBezTo>
                  <a:pt x="53863" y="46260"/>
                  <a:pt x="53885" y="46254"/>
                  <a:pt x="53910" y="46246"/>
                </a:cubicBezTo>
                <a:cubicBezTo>
                  <a:pt x="53967" y="46235"/>
                  <a:pt x="54029" y="46235"/>
                  <a:pt x="54091" y="46235"/>
                </a:cubicBezTo>
                <a:cubicBezTo>
                  <a:pt x="54153" y="46235"/>
                  <a:pt x="54216" y="46235"/>
                  <a:pt x="54272" y="46224"/>
                </a:cubicBezTo>
                <a:cubicBezTo>
                  <a:pt x="54431" y="46224"/>
                  <a:pt x="54612" y="46246"/>
                  <a:pt x="54770" y="46314"/>
                </a:cubicBezTo>
                <a:cubicBezTo>
                  <a:pt x="54811" y="46324"/>
                  <a:pt x="54851" y="46334"/>
                  <a:pt x="54892" y="46334"/>
                </a:cubicBezTo>
                <a:cubicBezTo>
                  <a:pt x="54942" y="46334"/>
                  <a:pt x="54992" y="46319"/>
                  <a:pt x="55042" y="46269"/>
                </a:cubicBezTo>
                <a:cubicBezTo>
                  <a:pt x="55064" y="46269"/>
                  <a:pt x="55087" y="46314"/>
                  <a:pt x="55110" y="46314"/>
                </a:cubicBezTo>
                <a:cubicBezTo>
                  <a:pt x="55178" y="46427"/>
                  <a:pt x="55291" y="46450"/>
                  <a:pt x="55381" y="46540"/>
                </a:cubicBezTo>
                <a:cubicBezTo>
                  <a:pt x="55313" y="46563"/>
                  <a:pt x="55313" y="46586"/>
                  <a:pt x="55336" y="46654"/>
                </a:cubicBezTo>
                <a:cubicBezTo>
                  <a:pt x="55404" y="46699"/>
                  <a:pt x="55449" y="46721"/>
                  <a:pt x="55517" y="46789"/>
                </a:cubicBezTo>
                <a:cubicBezTo>
                  <a:pt x="55566" y="46838"/>
                  <a:pt x="55588" y="46860"/>
                  <a:pt x="55605" y="46860"/>
                </a:cubicBezTo>
                <a:cubicBezTo>
                  <a:pt x="55621" y="46860"/>
                  <a:pt x="55632" y="46844"/>
                  <a:pt x="55653" y="46812"/>
                </a:cubicBezTo>
                <a:cubicBezTo>
                  <a:pt x="55694" y="46771"/>
                  <a:pt x="55735" y="46758"/>
                  <a:pt x="55772" y="46758"/>
                </a:cubicBezTo>
                <a:cubicBezTo>
                  <a:pt x="55816" y="46758"/>
                  <a:pt x="55854" y="46777"/>
                  <a:pt x="55879" y="46789"/>
                </a:cubicBezTo>
                <a:cubicBezTo>
                  <a:pt x="55902" y="46812"/>
                  <a:pt x="55947" y="46835"/>
                  <a:pt x="55992" y="46835"/>
                </a:cubicBezTo>
                <a:cubicBezTo>
                  <a:pt x="56004" y="46857"/>
                  <a:pt x="56021" y="46869"/>
                  <a:pt x="56038" y="46869"/>
                </a:cubicBezTo>
                <a:cubicBezTo>
                  <a:pt x="56055" y="46869"/>
                  <a:pt x="56072" y="46857"/>
                  <a:pt x="56083" y="46835"/>
                </a:cubicBezTo>
                <a:cubicBezTo>
                  <a:pt x="56173" y="46721"/>
                  <a:pt x="56354" y="46767"/>
                  <a:pt x="56445" y="46654"/>
                </a:cubicBezTo>
                <a:cubicBezTo>
                  <a:pt x="56456" y="46631"/>
                  <a:pt x="56473" y="46620"/>
                  <a:pt x="56490" y="46620"/>
                </a:cubicBezTo>
                <a:cubicBezTo>
                  <a:pt x="56507" y="46620"/>
                  <a:pt x="56524" y="46631"/>
                  <a:pt x="56535" y="46654"/>
                </a:cubicBezTo>
                <a:cubicBezTo>
                  <a:pt x="56581" y="46688"/>
                  <a:pt x="56620" y="46705"/>
                  <a:pt x="56660" y="46705"/>
                </a:cubicBezTo>
                <a:cubicBezTo>
                  <a:pt x="56700" y="46705"/>
                  <a:pt x="56739" y="46688"/>
                  <a:pt x="56784" y="46654"/>
                </a:cubicBezTo>
                <a:cubicBezTo>
                  <a:pt x="57011" y="46676"/>
                  <a:pt x="57237" y="46654"/>
                  <a:pt x="57463" y="46721"/>
                </a:cubicBezTo>
                <a:cubicBezTo>
                  <a:pt x="57463" y="46767"/>
                  <a:pt x="57463" y="46789"/>
                  <a:pt x="57486" y="46789"/>
                </a:cubicBezTo>
                <a:cubicBezTo>
                  <a:pt x="57554" y="46880"/>
                  <a:pt x="57644" y="46925"/>
                  <a:pt x="57712" y="47016"/>
                </a:cubicBezTo>
                <a:cubicBezTo>
                  <a:pt x="57746" y="47038"/>
                  <a:pt x="57769" y="47050"/>
                  <a:pt x="57792" y="47050"/>
                </a:cubicBezTo>
                <a:cubicBezTo>
                  <a:pt x="57814" y="47050"/>
                  <a:pt x="57837" y="47038"/>
                  <a:pt x="57871" y="47016"/>
                </a:cubicBezTo>
                <a:cubicBezTo>
                  <a:pt x="57893" y="46994"/>
                  <a:pt x="57917" y="46984"/>
                  <a:pt x="57942" y="46984"/>
                </a:cubicBezTo>
                <a:cubicBezTo>
                  <a:pt x="57994" y="46984"/>
                  <a:pt x="58051" y="47029"/>
                  <a:pt x="58097" y="47106"/>
                </a:cubicBezTo>
                <a:cubicBezTo>
                  <a:pt x="58120" y="47129"/>
                  <a:pt x="58120" y="47151"/>
                  <a:pt x="58142" y="47174"/>
                </a:cubicBezTo>
                <a:cubicBezTo>
                  <a:pt x="58088" y="47215"/>
                  <a:pt x="58042" y="47223"/>
                  <a:pt x="57994" y="47223"/>
                </a:cubicBezTo>
                <a:cubicBezTo>
                  <a:pt x="57962" y="47223"/>
                  <a:pt x="57930" y="47219"/>
                  <a:pt x="57893" y="47219"/>
                </a:cubicBezTo>
                <a:lnTo>
                  <a:pt x="57803" y="47219"/>
                </a:lnTo>
                <a:cubicBezTo>
                  <a:pt x="57780" y="47219"/>
                  <a:pt x="57758" y="47242"/>
                  <a:pt x="57758" y="47265"/>
                </a:cubicBezTo>
                <a:cubicBezTo>
                  <a:pt x="57758" y="47287"/>
                  <a:pt x="57758" y="47333"/>
                  <a:pt x="57780" y="47355"/>
                </a:cubicBezTo>
                <a:cubicBezTo>
                  <a:pt x="57893" y="47378"/>
                  <a:pt x="57939" y="47400"/>
                  <a:pt x="57939" y="47514"/>
                </a:cubicBezTo>
                <a:cubicBezTo>
                  <a:pt x="57939" y="47559"/>
                  <a:pt x="57984" y="47604"/>
                  <a:pt x="58007" y="47627"/>
                </a:cubicBezTo>
                <a:cubicBezTo>
                  <a:pt x="58023" y="47660"/>
                  <a:pt x="58064" y="47681"/>
                  <a:pt x="58094" y="47681"/>
                </a:cubicBezTo>
                <a:cubicBezTo>
                  <a:pt x="58104" y="47681"/>
                  <a:pt x="58114" y="47678"/>
                  <a:pt x="58120" y="47672"/>
                </a:cubicBezTo>
                <a:cubicBezTo>
                  <a:pt x="58191" y="47629"/>
                  <a:pt x="58263" y="47613"/>
                  <a:pt x="58341" y="47613"/>
                </a:cubicBezTo>
                <a:cubicBezTo>
                  <a:pt x="58385" y="47613"/>
                  <a:pt x="58432" y="47618"/>
                  <a:pt x="58482" y="47627"/>
                </a:cubicBezTo>
                <a:cubicBezTo>
                  <a:pt x="58487" y="47638"/>
                  <a:pt x="58496" y="47642"/>
                  <a:pt x="58506" y="47642"/>
                </a:cubicBezTo>
                <a:cubicBezTo>
                  <a:pt x="58536" y="47642"/>
                  <a:pt x="58578" y="47604"/>
                  <a:pt x="58595" y="47604"/>
                </a:cubicBezTo>
                <a:cubicBezTo>
                  <a:pt x="58708" y="47582"/>
                  <a:pt x="58844" y="47582"/>
                  <a:pt x="58957" y="47582"/>
                </a:cubicBezTo>
                <a:cubicBezTo>
                  <a:pt x="59025" y="47582"/>
                  <a:pt x="59116" y="47604"/>
                  <a:pt x="59161" y="47627"/>
                </a:cubicBezTo>
                <a:cubicBezTo>
                  <a:pt x="59183" y="47638"/>
                  <a:pt x="59203" y="47642"/>
                  <a:pt x="59221" y="47642"/>
                </a:cubicBezTo>
                <a:cubicBezTo>
                  <a:pt x="59275" y="47642"/>
                  <a:pt x="59314" y="47604"/>
                  <a:pt x="59364" y="47604"/>
                </a:cubicBezTo>
                <a:cubicBezTo>
                  <a:pt x="59430" y="47614"/>
                  <a:pt x="59500" y="47619"/>
                  <a:pt x="59568" y="47619"/>
                </a:cubicBezTo>
                <a:cubicBezTo>
                  <a:pt x="59665" y="47619"/>
                  <a:pt x="59760" y="47608"/>
                  <a:pt x="59840" y="47582"/>
                </a:cubicBezTo>
                <a:cubicBezTo>
                  <a:pt x="59858" y="47575"/>
                  <a:pt x="59874" y="47573"/>
                  <a:pt x="59889" y="47573"/>
                </a:cubicBezTo>
                <a:cubicBezTo>
                  <a:pt x="59930" y="47573"/>
                  <a:pt x="59959" y="47594"/>
                  <a:pt x="59976" y="47627"/>
                </a:cubicBezTo>
                <a:cubicBezTo>
                  <a:pt x="60021" y="47672"/>
                  <a:pt x="60043" y="47717"/>
                  <a:pt x="60089" y="47717"/>
                </a:cubicBezTo>
                <a:cubicBezTo>
                  <a:pt x="60109" y="47713"/>
                  <a:pt x="60127" y="47711"/>
                  <a:pt x="60145" y="47711"/>
                </a:cubicBezTo>
                <a:cubicBezTo>
                  <a:pt x="60225" y="47711"/>
                  <a:pt x="60278" y="47752"/>
                  <a:pt x="60315" y="47808"/>
                </a:cubicBezTo>
                <a:cubicBezTo>
                  <a:pt x="60363" y="47824"/>
                  <a:pt x="60400" y="47840"/>
                  <a:pt x="60441" y="47840"/>
                </a:cubicBezTo>
                <a:cubicBezTo>
                  <a:pt x="60458" y="47840"/>
                  <a:pt x="60476" y="47837"/>
                  <a:pt x="60496" y="47830"/>
                </a:cubicBezTo>
                <a:cubicBezTo>
                  <a:pt x="60523" y="47824"/>
                  <a:pt x="60547" y="47821"/>
                  <a:pt x="60570" y="47821"/>
                </a:cubicBezTo>
                <a:cubicBezTo>
                  <a:pt x="60626" y="47821"/>
                  <a:pt x="60674" y="47837"/>
                  <a:pt x="60722" y="47853"/>
                </a:cubicBezTo>
                <a:cubicBezTo>
                  <a:pt x="60768" y="47898"/>
                  <a:pt x="60722" y="47944"/>
                  <a:pt x="60722" y="47966"/>
                </a:cubicBezTo>
                <a:cubicBezTo>
                  <a:pt x="60722" y="48012"/>
                  <a:pt x="60722" y="48012"/>
                  <a:pt x="60745" y="48034"/>
                </a:cubicBezTo>
                <a:cubicBezTo>
                  <a:pt x="60858" y="48079"/>
                  <a:pt x="60858" y="48170"/>
                  <a:pt x="60881" y="48283"/>
                </a:cubicBezTo>
                <a:cubicBezTo>
                  <a:pt x="60971" y="48283"/>
                  <a:pt x="61039" y="48260"/>
                  <a:pt x="61084" y="48238"/>
                </a:cubicBezTo>
                <a:cubicBezTo>
                  <a:pt x="61115" y="48215"/>
                  <a:pt x="61147" y="48210"/>
                  <a:pt x="61181" y="48210"/>
                </a:cubicBezTo>
                <a:cubicBezTo>
                  <a:pt x="61208" y="48210"/>
                  <a:pt x="61235" y="48213"/>
                  <a:pt x="61262" y="48213"/>
                </a:cubicBezTo>
                <a:cubicBezTo>
                  <a:pt x="61303" y="48213"/>
                  <a:pt x="61342" y="48206"/>
                  <a:pt x="61379" y="48170"/>
                </a:cubicBezTo>
                <a:cubicBezTo>
                  <a:pt x="61379" y="48170"/>
                  <a:pt x="61424" y="48193"/>
                  <a:pt x="61424" y="48238"/>
                </a:cubicBezTo>
                <a:cubicBezTo>
                  <a:pt x="61435" y="48249"/>
                  <a:pt x="61452" y="48255"/>
                  <a:pt x="61469" y="48255"/>
                </a:cubicBezTo>
                <a:cubicBezTo>
                  <a:pt x="61486" y="48255"/>
                  <a:pt x="61503" y="48249"/>
                  <a:pt x="61515" y="48238"/>
                </a:cubicBezTo>
                <a:cubicBezTo>
                  <a:pt x="61537" y="48170"/>
                  <a:pt x="61560" y="48125"/>
                  <a:pt x="61628" y="48125"/>
                </a:cubicBezTo>
                <a:cubicBezTo>
                  <a:pt x="61741" y="48079"/>
                  <a:pt x="61831" y="48012"/>
                  <a:pt x="61877" y="47921"/>
                </a:cubicBezTo>
                <a:cubicBezTo>
                  <a:pt x="61967" y="47944"/>
                  <a:pt x="62012" y="47944"/>
                  <a:pt x="62103" y="47966"/>
                </a:cubicBezTo>
                <a:cubicBezTo>
                  <a:pt x="62080" y="48034"/>
                  <a:pt x="62012" y="48034"/>
                  <a:pt x="61967" y="48034"/>
                </a:cubicBezTo>
                <a:cubicBezTo>
                  <a:pt x="61945" y="48034"/>
                  <a:pt x="61899" y="48034"/>
                  <a:pt x="61899" y="48079"/>
                </a:cubicBezTo>
                <a:cubicBezTo>
                  <a:pt x="61899" y="48125"/>
                  <a:pt x="61945" y="48125"/>
                  <a:pt x="61967" y="48125"/>
                </a:cubicBezTo>
                <a:cubicBezTo>
                  <a:pt x="62080" y="48125"/>
                  <a:pt x="62126" y="48147"/>
                  <a:pt x="62103" y="48260"/>
                </a:cubicBezTo>
                <a:lnTo>
                  <a:pt x="62103" y="48306"/>
                </a:lnTo>
                <a:cubicBezTo>
                  <a:pt x="62119" y="48371"/>
                  <a:pt x="62159" y="48424"/>
                  <a:pt x="62213" y="48424"/>
                </a:cubicBezTo>
                <a:cubicBezTo>
                  <a:pt x="62234" y="48424"/>
                  <a:pt x="62258" y="48416"/>
                  <a:pt x="62284" y="48396"/>
                </a:cubicBezTo>
                <a:cubicBezTo>
                  <a:pt x="62332" y="48377"/>
                  <a:pt x="62372" y="48370"/>
                  <a:pt x="62410" y="48370"/>
                </a:cubicBezTo>
                <a:cubicBezTo>
                  <a:pt x="62463" y="48370"/>
                  <a:pt x="62513" y="48383"/>
                  <a:pt x="62578" y="48396"/>
                </a:cubicBezTo>
                <a:cubicBezTo>
                  <a:pt x="62635" y="48408"/>
                  <a:pt x="62691" y="48425"/>
                  <a:pt x="62748" y="48425"/>
                </a:cubicBezTo>
                <a:cubicBezTo>
                  <a:pt x="62805" y="48425"/>
                  <a:pt x="62861" y="48408"/>
                  <a:pt x="62918" y="48351"/>
                </a:cubicBezTo>
                <a:cubicBezTo>
                  <a:pt x="62978" y="48351"/>
                  <a:pt x="63048" y="48361"/>
                  <a:pt x="63116" y="48361"/>
                </a:cubicBezTo>
                <a:cubicBezTo>
                  <a:pt x="63149" y="48361"/>
                  <a:pt x="63182" y="48359"/>
                  <a:pt x="63212" y="48351"/>
                </a:cubicBezTo>
                <a:cubicBezTo>
                  <a:pt x="63238" y="48338"/>
                  <a:pt x="63259" y="48332"/>
                  <a:pt x="63276" y="48332"/>
                </a:cubicBezTo>
                <a:cubicBezTo>
                  <a:pt x="63316" y="48332"/>
                  <a:pt x="63332" y="48364"/>
                  <a:pt x="63348" y="48396"/>
                </a:cubicBezTo>
                <a:cubicBezTo>
                  <a:pt x="63362" y="48410"/>
                  <a:pt x="63385" y="48442"/>
                  <a:pt x="63411" y="48442"/>
                </a:cubicBezTo>
                <a:cubicBezTo>
                  <a:pt x="63427" y="48442"/>
                  <a:pt x="63444" y="48430"/>
                  <a:pt x="63461" y="48396"/>
                </a:cubicBezTo>
                <a:cubicBezTo>
                  <a:pt x="63461" y="48374"/>
                  <a:pt x="63483" y="48374"/>
                  <a:pt x="63529" y="48374"/>
                </a:cubicBezTo>
                <a:cubicBezTo>
                  <a:pt x="63687" y="48374"/>
                  <a:pt x="63868" y="48396"/>
                  <a:pt x="64004" y="48396"/>
                </a:cubicBezTo>
                <a:cubicBezTo>
                  <a:pt x="64140" y="48396"/>
                  <a:pt x="64253" y="48464"/>
                  <a:pt x="64321" y="48577"/>
                </a:cubicBezTo>
                <a:cubicBezTo>
                  <a:pt x="64344" y="48623"/>
                  <a:pt x="64366" y="48645"/>
                  <a:pt x="64389" y="48690"/>
                </a:cubicBezTo>
                <a:cubicBezTo>
                  <a:pt x="64457" y="48650"/>
                  <a:pt x="64541" y="48642"/>
                  <a:pt x="64622" y="48642"/>
                </a:cubicBezTo>
                <a:cubicBezTo>
                  <a:pt x="64676" y="48642"/>
                  <a:pt x="64728" y="48645"/>
                  <a:pt x="64774" y="48645"/>
                </a:cubicBezTo>
                <a:cubicBezTo>
                  <a:pt x="64826" y="48645"/>
                  <a:pt x="64905" y="48712"/>
                  <a:pt x="64980" y="48712"/>
                </a:cubicBezTo>
                <a:cubicBezTo>
                  <a:pt x="65002" y="48712"/>
                  <a:pt x="65024" y="48706"/>
                  <a:pt x="65045" y="48690"/>
                </a:cubicBezTo>
                <a:cubicBezTo>
                  <a:pt x="65045" y="48690"/>
                  <a:pt x="65068" y="48713"/>
                  <a:pt x="65068" y="48736"/>
                </a:cubicBezTo>
                <a:cubicBezTo>
                  <a:pt x="65068" y="48758"/>
                  <a:pt x="65068" y="48804"/>
                  <a:pt x="65045" y="48826"/>
                </a:cubicBezTo>
                <a:cubicBezTo>
                  <a:pt x="65045" y="48939"/>
                  <a:pt x="65045" y="48962"/>
                  <a:pt x="65158" y="48985"/>
                </a:cubicBezTo>
                <a:lnTo>
                  <a:pt x="65226" y="48985"/>
                </a:lnTo>
                <a:cubicBezTo>
                  <a:pt x="65258" y="49016"/>
                  <a:pt x="65294" y="49033"/>
                  <a:pt x="65331" y="49033"/>
                </a:cubicBezTo>
                <a:cubicBezTo>
                  <a:pt x="65373" y="49033"/>
                  <a:pt x="65416" y="49011"/>
                  <a:pt x="65452" y="48962"/>
                </a:cubicBezTo>
                <a:cubicBezTo>
                  <a:pt x="65468" y="48946"/>
                  <a:pt x="65484" y="48930"/>
                  <a:pt x="65516" y="48930"/>
                </a:cubicBezTo>
                <a:cubicBezTo>
                  <a:pt x="65530" y="48930"/>
                  <a:pt x="65546" y="48933"/>
                  <a:pt x="65566" y="48939"/>
                </a:cubicBezTo>
                <a:cubicBezTo>
                  <a:pt x="65634" y="48962"/>
                  <a:pt x="65724" y="48962"/>
                  <a:pt x="65815" y="49030"/>
                </a:cubicBezTo>
                <a:cubicBezTo>
                  <a:pt x="65828" y="49036"/>
                  <a:pt x="65841" y="49038"/>
                  <a:pt x="65852" y="49038"/>
                </a:cubicBezTo>
                <a:cubicBezTo>
                  <a:pt x="65929" y="49038"/>
                  <a:pt x="65939" y="48911"/>
                  <a:pt x="66018" y="48872"/>
                </a:cubicBezTo>
                <a:cubicBezTo>
                  <a:pt x="66041" y="48872"/>
                  <a:pt x="66041" y="48849"/>
                  <a:pt x="66064" y="48849"/>
                </a:cubicBezTo>
                <a:cubicBezTo>
                  <a:pt x="66079" y="48852"/>
                  <a:pt x="66094" y="48853"/>
                  <a:pt x="66108" y="48853"/>
                </a:cubicBezTo>
                <a:cubicBezTo>
                  <a:pt x="66195" y="48853"/>
                  <a:pt x="66254" y="48797"/>
                  <a:pt x="66312" y="48758"/>
                </a:cubicBezTo>
                <a:cubicBezTo>
                  <a:pt x="66358" y="48826"/>
                  <a:pt x="66380" y="48849"/>
                  <a:pt x="66403" y="48872"/>
                </a:cubicBezTo>
                <a:cubicBezTo>
                  <a:pt x="66426" y="48962"/>
                  <a:pt x="66516" y="48939"/>
                  <a:pt x="66584" y="48962"/>
                </a:cubicBezTo>
                <a:lnTo>
                  <a:pt x="66584" y="49030"/>
                </a:lnTo>
                <a:cubicBezTo>
                  <a:pt x="66634" y="49164"/>
                  <a:pt x="66647" y="49199"/>
                  <a:pt x="66724" y="49199"/>
                </a:cubicBezTo>
                <a:cubicBezTo>
                  <a:pt x="66751" y="49199"/>
                  <a:pt x="66786" y="49194"/>
                  <a:pt x="66833" y="49188"/>
                </a:cubicBezTo>
                <a:lnTo>
                  <a:pt x="66991" y="49188"/>
                </a:lnTo>
                <a:cubicBezTo>
                  <a:pt x="66969" y="49324"/>
                  <a:pt x="67082" y="49302"/>
                  <a:pt x="67172" y="49324"/>
                </a:cubicBezTo>
                <a:cubicBezTo>
                  <a:pt x="67185" y="49324"/>
                  <a:pt x="67213" y="49339"/>
                  <a:pt x="67239" y="49339"/>
                </a:cubicBezTo>
                <a:cubicBezTo>
                  <a:pt x="67258" y="49339"/>
                  <a:pt x="67276" y="49331"/>
                  <a:pt x="67286" y="49302"/>
                </a:cubicBezTo>
                <a:cubicBezTo>
                  <a:pt x="67324" y="49289"/>
                  <a:pt x="67361" y="49283"/>
                  <a:pt x="67400" y="49283"/>
                </a:cubicBezTo>
                <a:cubicBezTo>
                  <a:pt x="67499" y="49283"/>
                  <a:pt x="67601" y="49320"/>
                  <a:pt x="67716" y="49369"/>
                </a:cubicBezTo>
                <a:cubicBezTo>
                  <a:pt x="67764" y="49385"/>
                  <a:pt x="67823" y="49401"/>
                  <a:pt x="67894" y="49401"/>
                </a:cubicBezTo>
                <a:cubicBezTo>
                  <a:pt x="67923" y="49401"/>
                  <a:pt x="67954" y="49399"/>
                  <a:pt x="67987" y="49392"/>
                </a:cubicBezTo>
                <a:cubicBezTo>
                  <a:pt x="68033" y="49392"/>
                  <a:pt x="68068" y="49382"/>
                  <a:pt x="68093" y="49382"/>
                </a:cubicBezTo>
                <a:cubicBezTo>
                  <a:pt x="68105" y="49382"/>
                  <a:pt x="68115" y="49385"/>
                  <a:pt x="68123" y="49392"/>
                </a:cubicBezTo>
                <a:cubicBezTo>
                  <a:pt x="68158" y="49436"/>
                  <a:pt x="68196" y="49449"/>
                  <a:pt x="68235" y="49449"/>
                </a:cubicBezTo>
                <a:cubicBezTo>
                  <a:pt x="68297" y="49449"/>
                  <a:pt x="68362" y="49415"/>
                  <a:pt x="68417" y="49415"/>
                </a:cubicBezTo>
                <a:cubicBezTo>
                  <a:pt x="68440" y="49415"/>
                  <a:pt x="68463" y="49437"/>
                  <a:pt x="68508" y="49437"/>
                </a:cubicBezTo>
                <a:lnTo>
                  <a:pt x="68508" y="49528"/>
                </a:lnTo>
                <a:cubicBezTo>
                  <a:pt x="68515" y="49535"/>
                  <a:pt x="68525" y="49538"/>
                  <a:pt x="68535" y="49538"/>
                </a:cubicBezTo>
                <a:cubicBezTo>
                  <a:pt x="68556" y="49538"/>
                  <a:pt x="68576" y="49528"/>
                  <a:pt x="68576" y="49528"/>
                </a:cubicBezTo>
                <a:cubicBezTo>
                  <a:pt x="68607" y="49476"/>
                  <a:pt x="68633" y="49462"/>
                  <a:pt x="68661" y="49462"/>
                </a:cubicBezTo>
                <a:cubicBezTo>
                  <a:pt x="68694" y="49462"/>
                  <a:pt x="68730" y="49483"/>
                  <a:pt x="68779" y="49483"/>
                </a:cubicBezTo>
                <a:cubicBezTo>
                  <a:pt x="68870" y="49483"/>
                  <a:pt x="68893" y="49550"/>
                  <a:pt x="68893" y="49641"/>
                </a:cubicBezTo>
                <a:cubicBezTo>
                  <a:pt x="68893" y="49680"/>
                  <a:pt x="68915" y="49705"/>
                  <a:pt x="68944" y="49705"/>
                </a:cubicBezTo>
                <a:cubicBezTo>
                  <a:pt x="68964" y="49705"/>
                  <a:pt x="68987" y="49692"/>
                  <a:pt x="69006" y="49664"/>
                </a:cubicBezTo>
                <a:cubicBezTo>
                  <a:pt x="69028" y="49618"/>
                  <a:pt x="69096" y="49550"/>
                  <a:pt x="69119" y="49528"/>
                </a:cubicBezTo>
                <a:cubicBezTo>
                  <a:pt x="69145" y="49511"/>
                  <a:pt x="69167" y="49503"/>
                  <a:pt x="69189" y="49503"/>
                </a:cubicBezTo>
                <a:cubicBezTo>
                  <a:pt x="69225" y="49503"/>
                  <a:pt x="69258" y="49523"/>
                  <a:pt x="69300" y="49550"/>
                </a:cubicBezTo>
                <a:cubicBezTo>
                  <a:pt x="69323" y="49618"/>
                  <a:pt x="69345" y="49709"/>
                  <a:pt x="69413" y="49732"/>
                </a:cubicBezTo>
                <a:cubicBezTo>
                  <a:pt x="69481" y="49777"/>
                  <a:pt x="69549" y="49822"/>
                  <a:pt x="69549" y="49935"/>
                </a:cubicBezTo>
                <a:cubicBezTo>
                  <a:pt x="69549" y="49968"/>
                  <a:pt x="69573" y="49989"/>
                  <a:pt x="69622" y="49989"/>
                </a:cubicBezTo>
                <a:cubicBezTo>
                  <a:pt x="69639" y="49989"/>
                  <a:pt x="69660" y="49987"/>
                  <a:pt x="69685" y="49980"/>
                </a:cubicBezTo>
                <a:lnTo>
                  <a:pt x="69707" y="49958"/>
                </a:lnTo>
                <a:cubicBezTo>
                  <a:pt x="69753" y="49924"/>
                  <a:pt x="69792" y="49907"/>
                  <a:pt x="69826" y="49907"/>
                </a:cubicBezTo>
                <a:cubicBezTo>
                  <a:pt x="69860" y="49907"/>
                  <a:pt x="69888" y="49924"/>
                  <a:pt x="69911" y="49958"/>
                </a:cubicBezTo>
                <a:cubicBezTo>
                  <a:pt x="69934" y="49980"/>
                  <a:pt x="69934" y="50003"/>
                  <a:pt x="69979" y="50071"/>
                </a:cubicBezTo>
                <a:cubicBezTo>
                  <a:pt x="69993" y="50100"/>
                  <a:pt x="70017" y="50128"/>
                  <a:pt x="70049" y="50128"/>
                </a:cubicBezTo>
                <a:cubicBezTo>
                  <a:pt x="70068" y="50128"/>
                  <a:pt x="70090" y="50119"/>
                  <a:pt x="70115" y="50094"/>
                </a:cubicBezTo>
                <a:cubicBezTo>
                  <a:pt x="70163" y="50033"/>
                  <a:pt x="70218" y="50011"/>
                  <a:pt x="70276" y="50011"/>
                </a:cubicBezTo>
                <a:cubicBezTo>
                  <a:pt x="70327" y="50011"/>
                  <a:pt x="70379" y="50027"/>
                  <a:pt x="70431" y="50048"/>
                </a:cubicBezTo>
                <a:cubicBezTo>
                  <a:pt x="70480" y="50064"/>
                  <a:pt x="70528" y="50080"/>
                  <a:pt x="70584" y="50080"/>
                </a:cubicBezTo>
                <a:cubicBezTo>
                  <a:pt x="70607" y="50080"/>
                  <a:pt x="70631" y="50078"/>
                  <a:pt x="70658" y="50071"/>
                </a:cubicBezTo>
                <a:cubicBezTo>
                  <a:pt x="70680" y="50071"/>
                  <a:pt x="70703" y="50071"/>
                  <a:pt x="70703" y="50116"/>
                </a:cubicBezTo>
                <a:cubicBezTo>
                  <a:pt x="70703" y="50200"/>
                  <a:pt x="70728" y="50227"/>
                  <a:pt x="70759" y="50227"/>
                </a:cubicBezTo>
                <a:cubicBezTo>
                  <a:pt x="70786" y="50227"/>
                  <a:pt x="70818" y="50206"/>
                  <a:pt x="70839" y="50184"/>
                </a:cubicBezTo>
                <a:cubicBezTo>
                  <a:pt x="70907" y="50162"/>
                  <a:pt x="70952" y="50162"/>
                  <a:pt x="71020" y="50162"/>
                </a:cubicBezTo>
                <a:cubicBezTo>
                  <a:pt x="71065" y="50184"/>
                  <a:pt x="71133" y="50184"/>
                  <a:pt x="71224" y="50207"/>
                </a:cubicBezTo>
                <a:lnTo>
                  <a:pt x="71292" y="50207"/>
                </a:lnTo>
                <a:cubicBezTo>
                  <a:pt x="71359" y="50094"/>
                  <a:pt x="71473" y="50116"/>
                  <a:pt x="71563" y="50094"/>
                </a:cubicBezTo>
                <a:cubicBezTo>
                  <a:pt x="71623" y="50094"/>
                  <a:pt x="71666" y="50165"/>
                  <a:pt x="71722" y="50165"/>
                </a:cubicBezTo>
                <a:cubicBezTo>
                  <a:pt x="71729" y="50165"/>
                  <a:pt x="71737" y="50164"/>
                  <a:pt x="71744" y="50162"/>
                </a:cubicBezTo>
                <a:cubicBezTo>
                  <a:pt x="71807" y="50146"/>
                  <a:pt x="71848" y="50136"/>
                  <a:pt x="71877" y="50136"/>
                </a:cubicBezTo>
                <a:cubicBezTo>
                  <a:pt x="71931" y="50136"/>
                  <a:pt x="71941" y="50171"/>
                  <a:pt x="71970" y="50275"/>
                </a:cubicBezTo>
                <a:cubicBezTo>
                  <a:pt x="72009" y="50338"/>
                  <a:pt x="72025" y="50366"/>
                  <a:pt x="72057" y="50366"/>
                </a:cubicBezTo>
                <a:cubicBezTo>
                  <a:pt x="72081" y="50366"/>
                  <a:pt x="72115" y="50350"/>
                  <a:pt x="72174" y="50320"/>
                </a:cubicBezTo>
                <a:cubicBezTo>
                  <a:pt x="72197" y="50320"/>
                  <a:pt x="72242" y="50297"/>
                  <a:pt x="72265" y="50297"/>
                </a:cubicBezTo>
                <a:cubicBezTo>
                  <a:pt x="72287" y="50343"/>
                  <a:pt x="72265" y="50411"/>
                  <a:pt x="72310" y="50456"/>
                </a:cubicBezTo>
                <a:cubicBezTo>
                  <a:pt x="72407" y="50386"/>
                  <a:pt x="72445" y="50360"/>
                  <a:pt x="72485" y="50360"/>
                </a:cubicBezTo>
                <a:cubicBezTo>
                  <a:pt x="72511" y="50360"/>
                  <a:pt x="72538" y="50370"/>
                  <a:pt x="72582" y="50388"/>
                </a:cubicBezTo>
                <a:cubicBezTo>
                  <a:pt x="72597" y="50395"/>
                  <a:pt x="72614" y="50398"/>
                  <a:pt x="72632" y="50398"/>
                </a:cubicBezTo>
                <a:cubicBezTo>
                  <a:pt x="72667" y="50398"/>
                  <a:pt x="72702" y="50388"/>
                  <a:pt x="72717" y="50388"/>
                </a:cubicBezTo>
                <a:cubicBezTo>
                  <a:pt x="72853" y="50501"/>
                  <a:pt x="73057" y="50456"/>
                  <a:pt x="73215" y="50501"/>
                </a:cubicBezTo>
                <a:cubicBezTo>
                  <a:pt x="73170" y="50659"/>
                  <a:pt x="73260" y="50795"/>
                  <a:pt x="73396" y="50908"/>
                </a:cubicBezTo>
                <a:cubicBezTo>
                  <a:pt x="73455" y="50826"/>
                  <a:pt x="73515" y="50792"/>
                  <a:pt x="73577" y="50792"/>
                </a:cubicBezTo>
                <a:cubicBezTo>
                  <a:pt x="73634" y="50792"/>
                  <a:pt x="73694" y="50820"/>
                  <a:pt x="73758" y="50863"/>
                </a:cubicBezTo>
                <a:cubicBezTo>
                  <a:pt x="73781" y="50863"/>
                  <a:pt x="73826" y="50863"/>
                  <a:pt x="73826" y="50886"/>
                </a:cubicBezTo>
                <a:lnTo>
                  <a:pt x="73834" y="50886"/>
                </a:lnTo>
                <a:cubicBezTo>
                  <a:pt x="73865" y="50954"/>
                  <a:pt x="73942" y="50954"/>
                  <a:pt x="73962" y="50954"/>
                </a:cubicBezTo>
                <a:cubicBezTo>
                  <a:pt x="74013" y="50923"/>
                  <a:pt x="74064" y="50911"/>
                  <a:pt x="74115" y="50911"/>
                </a:cubicBezTo>
                <a:cubicBezTo>
                  <a:pt x="74177" y="50911"/>
                  <a:pt x="74239" y="50929"/>
                  <a:pt x="74302" y="50954"/>
                </a:cubicBezTo>
                <a:cubicBezTo>
                  <a:pt x="74324" y="50965"/>
                  <a:pt x="74352" y="50971"/>
                  <a:pt x="74381" y="50971"/>
                </a:cubicBezTo>
                <a:cubicBezTo>
                  <a:pt x="74409" y="50971"/>
                  <a:pt x="74437" y="50965"/>
                  <a:pt x="74460" y="50954"/>
                </a:cubicBezTo>
                <a:cubicBezTo>
                  <a:pt x="74551" y="50931"/>
                  <a:pt x="74630" y="50914"/>
                  <a:pt x="74709" y="50914"/>
                </a:cubicBezTo>
                <a:cubicBezTo>
                  <a:pt x="74788" y="50914"/>
                  <a:pt x="74867" y="50931"/>
                  <a:pt x="74958" y="50976"/>
                </a:cubicBezTo>
                <a:cubicBezTo>
                  <a:pt x="75094" y="51022"/>
                  <a:pt x="75252" y="50976"/>
                  <a:pt x="75343" y="51180"/>
                </a:cubicBezTo>
                <a:cubicBezTo>
                  <a:pt x="75343" y="51180"/>
                  <a:pt x="75365" y="51203"/>
                  <a:pt x="75411" y="51203"/>
                </a:cubicBezTo>
                <a:cubicBezTo>
                  <a:pt x="75478" y="51225"/>
                  <a:pt x="75546" y="51248"/>
                  <a:pt x="75569" y="51338"/>
                </a:cubicBezTo>
                <a:cubicBezTo>
                  <a:pt x="75586" y="51389"/>
                  <a:pt x="75628" y="51415"/>
                  <a:pt x="75668" y="51415"/>
                </a:cubicBezTo>
                <a:cubicBezTo>
                  <a:pt x="75681" y="51415"/>
                  <a:pt x="75693" y="51412"/>
                  <a:pt x="75705" y="51406"/>
                </a:cubicBezTo>
                <a:cubicBezTo>
                  <a:pt x="75750" y="51361"/>
                  <a:pt x="75795" y="51338"/>
                  <a:pt x="75818" y="51316"/>
                </a:cubicBezTo>
                <a:cubicBezTo>
                  <a:pt x="75939" y="51267"/>
                  <a:pt x="75995" y="51245"/>
                  <a:pt x="76056" y="51245"/>
                </a:cubicBezTo>
                <a:cubicBezTo>
                  <a:pt x="76109" y="51245"/>
                  <a:pt x="76166" y="51262"/>
                  <a:pt x="76271" y="51293"/>
                </a:cubicBezTo>
                <a:cubicBezTo>
                  <a:pt x="76316" y="51293"/>
                  <a:pt x="76338" y="51316"/>
                  <a:pt x="76361" y="51316"/>
                </a:cubicBezTo>
                <a:cubicBezTo>
                  <a:pt x="76383" y="51311"/>
                  <a:pt x="76404" y="51310"/>
                  <a:pt x="76426" y="51310"/>
                </a:cubicBezTo>
                <a:cubicBezTo>
                  <a:pt x="76517" y="51310"/>
                  <a:pt x="76609" y="51343"/>
                  <a:pt x="76701" y="51361"/>
                </a:cubicBezTo>
                <a:cubicBezTo>
                  <a:pt x="76701" y="51429"/>
                  <a:pt x="76610" y="51519"/>
                  <a:pt x="76701" y="51542"/>
                </a:cubicBezTo>
                <a:cubicBezTo>
                  <a:pt x="76814" y="51587"/>
                  <a:pt x="76814" y="51701"/>
                  <a:pt x="76791" y="51791"/>
                </a:cubicBezTo>
                <a:cubicBezTo>
                  <a:pt x="76882" y="51791"/>
                  <a:pt x="76904" y="51768"/>
                  <a:pt x="76950" y="51701"/>
                </a:cubicBezTo>
                <a:cubicBezTo>
                  <a:pt x="76995" y="51678"/>
                  <a:pt x="77040" y="51678"/>
                  <a:pt x="77063" y="51678"/>
                </a:cubicBezTo>
                <a:cubicBezTo>
                  <a:pt x="77157" y="51720"/>
                  <a:pt x="77247" y="51738"/>
                  <a:pt x="77334" y="51738"/>
                </a:cubicBezTo>
                <a:cubicBezTo>
                  <a:pt x="77435" y="51738"/>
                  <a:pt x="77532" y="51714"/>
                  <a:pt x="77628" y="51678"/>
                </a:cubicBezTo>
                <a:cubicBezTo>
                  <a:pt x="77662" y="51667"/>
                  <a:pt x="77691" y="51667"/>
                  <a:pt x="77722" y="51667"/>
                </a:cubicBezTo>
                <a:cubicBezTo>
                  <a:pt x="77753" y="51667"/>
                  <a:pt x="77787" y="51667"/>
                  <a:pt x="77832" y="51655"/>
                </a:cubicBezTo>
                <a:lnTo>
                  <a:pt x="77900" y="51655"/>
                </a:lnTo>
                <a:cubicBezTo>
                  <a:pt x="78013" y="51791"/>
                  <a:pt x="78262" y="51814"/>
                  <a:pt x="78262" y="52085"/>
                </a:cubicBezTo>
                <a:cubicBezTo>
                  <a:pt x="78285" y="52085"/>
                  <a:pt x="78307" y="52085"/>
                  <a:pt x="78307" y="52040"/>
                </a:cubicBezTo>
                <a:cubicBezTo>
                  <a:pt x="78387" y="51983"/>
                  <a:pt x="78460" y="51955"/>
                  <a:pt x="78531" y="51955"/>
                </a:cubicBezTo>
                <a:cubicBezTo>
                  <a:pt x="78602" y="51955"/>
                  <a:pt x="78670" y="51983"/>
                  <a:pt x="78737" y="52040"/>
                </a:cubicBezTo>
                <a:cubicBezTo>
                  <a:pt x="78771" y="52063"/>
                  <a:pt x="78794" y="52074"/>
                  <a:pt x="78814" y="52074"/>
                </a:cubicBezTo>
                <a:cubicBezTo>
                  <a:pt x="78834" y="52074"/>
                  <a:pt x="78851" y="52063"/>
                  <a:pt x="78873" y="52040"/>
                </a:cubicBezTo>
                <a:cubicBezTo>
                  <a:pt x="79010" y="51981"/>
                  <a:pt x="79131" y="51922"/>
                  <a:pt x="79263" y="51922"/>
                </a:cubicBezTo>
                <a:cubicBezTo>
                  <a:pt x="79284" y="51922"/>
                  <a:pt x="79305" y="51924"/>
                  <a:pt x="79326" y="51927"/>
                </a:cubicBezTo>
                <a:cubicBezTo>
                  <a:pt x="79326" y="51983"/>
                  <a:pt x="79357" y="52023"/>
                  <a:pt x="79405" y="52023"/>
                </a:cubicBezTo>
                <a:cubicBezTo>
                  <a:pt x="79416" y="52023"/>
                  <a:pt x="79427" y="52021"/>
                  <a:pt x="79439" y="52017"/>
                </a:cubicBezTo>
                <a:cubicBezTo>
                  <a:pt x="79517" y="51986"/>
                  <a:pt x="79576" y="51971"/>
                  <a:pt x="79624" y="51971"/>
                </a:cubicBezTo>
                <a:cubicBezTo>
                  <a:pt x="79717" y="51971"/>
                  <a:pt x="79772" y="52026"/>
                  <a:pt x="79846" y="52131"/>
                </a:cubicBezTo>
                <a:cubicBezTo>
                  <a:pt x="79892" y="52198"/>
                  <a:pt x="79960" y="52266"/>
                  <a:pt x="79982" y="52334"/>
                </a:cubicBezTo>
                <a:cubicBezTo>
                  <a:pt x="80030" y="52405"/>
                  <a:pt x="80052" y="52439"/>
                  <a:pt x="80079" y="52439"/>
                </a:cubicBezTo>
                <a:cubicBezTo>
                  <a:pt x="80104" y="52439"/>
                  <a:pt x="80132" y="52411"/>
                  <a:pt x="80186" y="52357"/>
                </a:cubicBezTo>
                <a:cubicBezTo>
                  <a:pt x="80209" y="52334"/>
                  <a:pt x="80231" y="52312"/>
                  <a:pt x="80276" y="52312"/>
                </a:cubicBezTo>
                <a:cubicBezTo>
                  <a:pt x="80344" y="52357"/>
                  <a:pt x="80322" y="52447"/>
                  <a:pt x="80412" y="52493"/>
                </a:cubicBezTo>
                <a:cubicBezTo>
                  <a:pt x="80503" y="52470"/>
                  <a:pt x="80548" y="52447"/>
                  <a:pt x="80616" y="52425"/>
                </a:cubicBezTo>
                <a:cubicBezTo>
                  <a:pt x="80646" y="52425"/>
                  <a:pt x="80666" y="52405"/>
                  <a:pt x="80696" y="52405"/>
                </a:cubicBezTo>
                <a:cubicBezTo>
                  <a:pt x="80711" y="52405"/>
                  <a:pt x="80729" y="52410"/>
                  <a:pt x="80752" y="52425"/>
                </a:cubicBezTo>
                <a:cubicBezTo>
                  <a:pt x="80887" y="52561"/>
                  <a:pt x="81114" y="52425"/>
                  <a:pt x="81250" y="52583"/>
                </a:cubicBezTo>
                <a:lnTo>
                  <a:pt x="81317" y="52583"/>
                </a:lnTo>
                <a:cubicBezTo>
                  <a:pt x="81331" y="52577"/>
                  <a:pt x="81346" y="52574"/>
                  <a:pt x="81361" y="52574"/>
                </a:cubicBezTo>
                <a:cubicBezTo>
                  <a:pt x="81399" y="52574"/>
                  <a:pt x="81437" y="52590"/>
                  <a:pt x="81453" y="52606"/>
                </a:cubicBezTo>
                <a:cubicBezTo>
                  <a:pt x="81544" y="52651"/>
                  <a:pt x="81589" y="52674"/>
                  <a:pt x="81680" y="52719"/>
                </a:cubicBezTo>
                <a:cubicBezTo>
                  <a:pt x="81747" y="52674"/>
                  <a:pt x="81815" y="52606"/>
                  <a:pt x="81906" y="52583"/>
                </a:cubicBezTo>
                <a:cubicBezTo>
                  <a:pt x="82042" y="52561"/>
                  <a:pt x="82155" y="52538"/>
                  <a:pt x="82245" y="52425"/>
                </a:cubicBezTo>
                <a:cubicBezTo>
                  <a:pt x="82257" y="52402"/>
                  <a:pt x="82279" y="52391"/>
                  <a:pt x="82302" y="52391"/>
                </a:cubicBezTo>
                <a:cubicBezTo>
                  <a:pt x="82325" y="52391"/>
                  <a:pt x="82347" y="52402"/>
                  <a:pt x="82359" y="52425"/>
                </a:cubicBezTo>
                <a:cubicBezTo>
                  <a:pt x="82535" y="52548"/>
                  <a:pt x="82724" y="52562"/>
                  <a:pt x="82928" y="52562"/>
                </a:cubicBezTo>
                <a:cubicBezTo>
                  <a:pt x="82986" y="52562"/>
                  <a:pt x="83045" y="52561"/>
                  <a:pt x="83105" y="52561"/>
                </a:cubicBezTo>
                <a:cubicBezTo>
                  <a:pt x="83219" y="52561"/>
                  <a:pt x="83241" y="52538"/>
                  <a:pt x="83241" y="52425"/>
                </a:cubicBezTo>
                <a:cubicBezTo>
                  <a:pt x="83241" y="52334"/>
                  <a:pt x="83264" y="52312"/>
                  <a:pt x="83332" y="52244"/>
                </a:cubicBezTo>
                <a:cubicBezTo>
                  <a:pt x="83400" y="52198"/>
                  <a:pt x="83513" y="52153"/>
                  <a:pt x="83603" y="52153"/>
                </a:cubicBezTo>
                <a:cubicBezTo>
                  <a:pt x="83653" y="52153"/>
                  <a:pt x="83702" y="52173"/>
                  <a:pt x="83744" y="52173"/>
                </a:cubicBezTo>
                <a:cubicBezTo>
                  <a:pt x="83779" y="52173"/>
                  <a:pt x="83809" y="52159"/>
                  <a:pt x="83830" y="52108"/>
                </a:cubicBezTo>
                <a:cubicBezTo>
                  <a:pt x="83830" y="52100"/>
                  <a:pt x="83837" y="52098"/>
                  <a:pt x="83848" y="52098"/>
                </a:cubicBezTo>
                <a:cubicBezTo>
                  <a:pt x="83870" y="52098"/>
                  <a:pt x="83905" y="52108"/>
                  <a:pt x="83920" y="52108"/>
                </a:cubicBezTo>
                <a:cubicBezTo>
                  <a:pt x="84146" y="52085"/>
                  <a:pt x="84373" y="52108"/>
                  <a:pt x="84531" y="51927"/>
                </a:cubicBezTo>
                <a:cubicBezTo>
                  <a:pt x="84576" y="51904"/>
                  <a:pt x="84644" y="51882"/>
                  <a:pt x="84690" y="51882"/>
                </a:cubicBezTo>
                <a:cubicBezTo>
                  <a:pt x="84825" y="51814"/>
                  <a:pt x="84871" y="51746"/>
                  <a:pt x="84825" y="51587"/>
                </a:cubicBezTo>
                <a:cubicBezTo>
                  <a:pt x="84803" y="51474"/>
                  <a:pt x="84825" y="51452"/>
                  <a:pt x="84939" y="51429"/>
                </a:cubicBezTo>
                <a:cubicBezTo>
                  <a:pt x="84984" y="51406"/>
                  <a:pt x="85052" y="51406"/>
                  <a:pt x="85097" y="51361"/>
                </a:cubicBezTo>
                <a:cubicBezTo>
                  <a:pt x="85142" y="51338"/>
                  <a:pt x="85193" y="51327"/>
                  <a:pt x="85244" y="51327"/>
                </a:cubicBezTo>
                <a:cubicBezTo>
                  <a:pt x="85295" y="51327"/>
                  <a:pt x="85346" y="51338"/>
                  <a:pt x="85391" y="51361"/>
                </a:cubicBezTo>
                <a:cubicBezTo>
                  <a:pt x="85482" y="51429"/>
                  <a:pt x="85595" y="51452"/>
                  <a:pt x="85663" y="51519"/>
                </a:cubicBezTo>
                <a:cubicBezTo>
                  <a:pt x="85707" y="51503"/>
                  <a:pt x="85750" y="51496"/>
                  <a:pt x="85792" y="51496"/>
                </a:cubicBezTo>
                <a:cubicBezTo>
                  <a:pt x="85921" y="51496"/>
                  <a:pt x="86041" y="51564"/>
                  <a:pt x="86161" y="51633"/>
                </a:cubicBezTo>
                <a:cubicBezTo>
                  <a:pt x="86172" y="51625"/>
                  <a:pt x="86184" y="51622"/>
                  <a:pt x="86196" y="51622"/>
                </a:cubicBezTo>
                <a:cubicBezTo>
                  <a:pt x="86241" y="51622"/>
                  <a:pt x="86290" y="51666"/>
                  <a:pt x="86355" y="51666"/>
                </a:cubicBezTo>
                <a:cubicBezTo>
                  <a:pt x="86372" y="51666"/>
                  <a:pt x="86390" y="51663"/>
                  <a:pt x="86410" y="51655"/>
                </a:cubicBezTo>
                <a:cubicBezTo>
                  <a:pt x="86500" y="51701"/>
                  <a:pt x="86568" y="51701"/>
                  <a:pt x="86659" y="51701"/>
                </a:cubicBezTo>
                <a:cubicBezTo>
                  <a:pt x="86727" y="51701"/>
                  <a:pt x="86794" y="51746"/>
                  <a:pt x="86840" y="51768"/>
                </a:cubicBezTo>
                <a:cubicBezTo>
                  <a:pt x="86885" y="51814"/>
                  <a:pt x="86953" y="51814"/>
                  <a:pt x="86998" y="51859"/>
                </a:cubicBezTo>
                <a:cubicBezTo>
                  <a:pt x="87111" y="51882"/>
                  <a:pt x="87202" y="51927"/>
                  <a:pt x="87247" y="52040"/>
                </a:cubicBezTo>
                <a:cubicBezTo>
                  <a:pt x="87282" y="52109"/>
                  <a:pt x="87316" y="52139"/>
                  <a:pt x="87371" y="52139"/>
                </a:cubicBezTo>
                <a:cubicBezTo>
                  <a:pt x="87388" y="52139"/>
                  <a:pt x="87407" y="52136"/>
                  <a:pt x="87428" y="52131"/>
                </a:cubicBezTo>
                <a:cubicBezTo>
                  <a:pt x="87466" y="52123"/>
                  <a:pt x="87504" y="52118"/>
                  <a:pt x="87540" y="52118"/>
                </a:cubicBezTo>
                <a:cubicBezTo>
                  <a:pt x="87614" y="52118"/>
                  <a:pt x="87685" y="52138"/>
                  <a:pt x="87745" y="52198"/>
                </a:cubicBezTo>
                <a:cubicBezTo>
                  <a:pt x="87790" y="52221"/>
                  <a:pt x="87858" y="52244"/>
                  <a:pt x="87903" y="52244"/>
                </a:cubicBezTo>
                <a:cubicBezTo>
                  <a:pt x="88130" y="52244"/>
                  <a:pt x="88333" y="52312"/>
                  <a:pt x="88469" y="52447"/>
                </a:cubicBezTo>
                <a:cubicBezTo>
                  <a:pt x="88492" y="52470"/>
                  <a:pt x="88560" y="52493"/>
                  <a:pt x="88582" y="52538"/>
                </a:cubicBezTo>
                <a:cubicBezTo>
                  <a:pt x="88605" y="52538"/>
                  <a:pt x="88605" y="52538"/>
                  <a:pt x="88650" y="52493"/>
                </a:cubicBezTo>
                <a:cubicBezTo>
                  <a:pt x="88662" y="52481"/>
                  <a:pt x="88679" y="52476"/>
                  <a:pt x="88698" y="52476"/>
                </a:cubicBezTo>
                <a:cubicBezTo>
                  <a:pt x="88718" y="52476"/>
                  <a:pt x="88741" y="52481"/>
                  <a:pt x="88763" y="52493"/>
                </a:cubicBezTo>
                <a:cubicBezTo>
                  <a:pt x="88815" y="52562"/>
                  <a:pt x="88894" y="52591"/>
                  <a:pt x="88978" y="52591"/>
                </a:cubicBezTo>
                <a:cubicBezTo>
                  <a:pt x="89004" y="52591"/>
                  <a:pt x="89031" y="52589"/>
                  <a:pt x="89058" y="52583"/>
                </a:cubicBezTo>
                <a:cubicBezTo>
                  <a:pt x="89125" y="52583"/>
                  <a:pt x="89216" y="52606"/>
                  <a:pt x="89261" y="52651"/>
                </a:cubicBezTo>
                <a:cubicBezTo>
                  <a:pt x="89397" y="52719"/>
                  <a:pt x="89578" y="52764"/>
                  <a:pt x="89714" y="52810"/>
                </a:cubicBezTo>
                <a:cubicBezTo>
                  <a:pt x="89827" y="52832"/>
                  <a:pt x="89940" y="52832"/>
                  <a:pt x="90053" y="52877"/>
                </a:cubicBezTo>
                <a:cubicBezTo>
                  <a:pt x="90189" y="52900"/>
                  <a:pt x="90393" y="52900"/>
                  <a:pt x="90416" y="52945"/>
                </a:cubicBezTo>
                <a:cubicBezTo>
                  <a:pt x="90469" y="52998"/>
                  <a:pt x="90529" y="53020"/>
                  <a:pt x="90589" y="53020"/>
                </a:cubicBezTo>
                <a:cubicBezTo>
                  <a:pt x="90631" y="53020"/>
                  <a:pt x="90672" y="53009"/>
                  <a:pt x="90710" y="52991"/>
                </a:cubicBezTo>
                <a:cubicBezTo>
                  <a:pt x="90800" y="52923"/>
                  <a:pt x="90868" y="52923"/>
                  <a:pt x="90981" y="52923"/>
                </a:cubicBezTo>
                <a:cubicBezTo>
                  <a:pt x="91049" y="52923"/>
                  <a:pt x="91298" y="53013"/>
                  <a:pt x="91321" y="53058"/>
                </a:cubicBezTo>
                <a:cubicBezTo>
                  <a:pt x="91366" y="53104"/>
                  <a:pt x="91389" y="53104"/>
                  <a:pt x="91411" y="53104"/>
                </a:cubicBezTo>
                <a:cubicBezTo>
                  <a:pt x="91502" y="53058"/>
                  <a:pt x="91592" y="53036"/>
                  <a:pt x="91660" y="52991"/>
                </a:cubicBezTo>
                <a:cubicBezTo>
                  <a:pt x="91779" y="52898"/>
                  <a:pt x="91898" y="52852"/>
                  <a:pt x="92021" y="52852"/>
                </a:cubicBezTo>
                <a:cubicBezTo>
                  <a:pt x="92109" y="52852"/>
                  <a:pt x="92200" y="52876"/>
                  <a:pt x="92294" y="52923"/>
                </a:cubicBezTo>
                <a:cubicBezTo>
                  <a:pt x="92362" y="52957"/>
                  <a:pt x="92430" y="52974"/>
                  <a:pt x="92500" y="52974"/>
                </a:cubicBezTo>
                <a:cubicBezTo>
                  <a:pt x="92571" y="52974"/>
                  <a:pt x="92645" y="52957"/>
                  <a:pt x="92724" y="52923"/>
                </a:cubicBezTo>
                <a:cubicBezTo>
                  <a:pt x="92837" y="52900"/>
                  <a:pt x="92905" y="52900"/>
                  <a:pt x="93018" y="52900"/>
                </a:cubicBezTo>
                <a:cubicBezTo>
                  <a:pt x="93094" y="52900"/>
                  <a:pt x="93189" y="52920"/>
                  <a:pt x="93278" y="52920"/>
                </a:cubicBezTo>
                <a:cubicBezTo>
                  <a:pt x="93322" y="52920"/>
                  <a:pt x="93365" y="52915"/>
                  <a:pt x="93403" y="52900"/>
                </a:cubicBezTo>
                <a:cubicBezTo>
                  <a:pt x="93410" y="52893"/>
                  <a:pt x="93418" y="52891"/>
                  <a:pt x="93428" y="52891"/>
                </a:cubicBezTo>
                <a:cubicBezTo>
                  <a:pt x="93452" y="52891"/>
                  <a:pt x="93484" y="52907"/>
                  <a:pt x="93516" y="52923"/>
                </a:cubicBezTo>
                <a:cubicBezTo>
                  <a:pt x="93542" y="52957"/>
                  <a:pt x="93571" y="52968"/>
                  <a:pt x="93601" y="52968"/>
                </a:cubicBezTo>
                <a:cubicBezTo>
                  <a:pt x="93652" y="52968"/>
                  <a:pt x="93709" y="52937"/>
                  <a:pt x="93765" y="52923"/>
                </a:cubicBezTo>
                <a:cubicBezTo>
                  <a:pt x="93862" y="52942"/>
                  <a:pt x="93943" y="52995"/>
                  <a:pt x="94036" y="52995"/>
                </a:cubicBezTo>
                <a:cubicBezTo>
                  <a:pt x="94051" y="52995"/>
                  <a:pt x="94066" y="52994"/>
                  <a:pt x="94082" y="52991"/>
                </a:cubicBezTo>
                <a:cubicBezTo>
                  <a:pt x="94195" y="52991"/>
                  <a:pt x="94263" y="53013"/>
                  <a:pt x="94353" y="53058"/>
                </a:cubicBezTo>
                <a:cubicBezTo>
                  <a:pt x="94403" y="53088"/>
                  <a:pt x="94431" y="53105"/>
                  <a:pt x="94454" y="53105"/>
                </a:cubicBezTo>
                <a:cubicBezTo>
                  <a:pt x="94484" y="53105"/>
                  <a:pt x="94506" y="53077"/>
                  <a:pt x="94557" y="53013"/>
                </a:cubicBezTo>
                <a:cubicBezTo>
                  <a:pt x="94580" y="52945"/>
                  <a:pt x="94648" y="52923"/>
                  <a:pt x="94693" y="52923"/>
                </a:cubicBezTo>
                <a:cubicBezTo>
                  <a:pt x="94710" y="52926"/>
                  <a:pt x="94726" y="52927"/>
                  <a:pt x="94739" y="52927"/>
                </a:cubicBezTo>
                <a:cubicBezTo>
                  <a:pt x="94830" y="52927"/>
                  <a:pt x="94835" y="52863"/>
                  <a:pt x="94874" y="52764"/>
                </a:cubicBezTo>
                <a:cubicBezTo>
                  <a:pt x="94919" y="52719"/>
                  <a:pt x="94942" y="52696"/>
                  <a:pt x="95010" y="52696"/>
                </a:cubicBezTo>
                <a:cubicBezTo>
                  <a:pt x="95213" y="52696"/>
                  <a:pt x="95281" y="52561"/>
                  <a:pt x="95395" y="52447"/>
                </a:cubicBezTo>
                <a:cubicBezTo>
                  <a:pt x="95485" y="52447"/>
                  <a:pt x="95553" y="52357"/>
                  <a:pt x="95598" y="52312"/>
                </a:cubicBezTo>
                <a:cubicBezTo>
                  <a:pt x="95666" y="52312"/>
                  <a:pt x="95689" y="52334"/>
                  <a:pt x="95734" y="52334"/>
                </a:cubicBezTo>
                <a:cubicBezTo>
                  <a:pt x="95779" y="52379"/>
                  <a:pt x="95734" y="52447"/>
                  <a:pt x="95802" y="52493"/>
                </a:cubicBezTo>
                <a:cubicBezTo>
                  <a:pt x="95825" y="52538"/>
                  <a:pt x="95892" y="52561"/>
                  <a:pt x="95915" y="52606"/>
                </a:cubicBezTo>
                <a:cubicBezTo>
                  <a:pt x="95933" y="52633"/>
                  <a:pt x="95951" y="52645"/>
                  <a:pt x="95967" y="52645"/>
                </a:cubicBezTo>
                <a:cubicBezTo>
                  <a:pt x="95993" y="52645"/>
                  <a:pt x="96015" y="52615"/>
                  <a:pt x="96028" y="52561"/>
                </a:cubicBezTo>
                <a:cubicBezTo>
                  <a:pt x="96028" y="52493"/>
                  <a:pt x="96051" y="52470"/>
                  <a:pt x="96051" y="52425"/>
                </a:cubicBezTo>
                <a:cubicBezTo>
                  <a:pt x="96164" y="52425"/>
                  <a:pt x="96164" y="52425"/>
                  <a:pt x="96141" y="52334"/>
                </a:cubicBezTo>
                <a:cubicBezTo>
                  <a:pt x="96158" y="52283"/>
                  <a:pt x="96175" y="52258"/>
                  <a:pt x="96211" y="52258"/>
                </a:cubicBezTo>
                <a:cubicBezTo>
                  <a:pt x="96223" y="52258"/>
                  <a:pt x="96238" y="52261"/>
                  <a:pt x="96255" y="52266"/>
                </a:cubicBezTo>
                <a:cubicBezTo>
                  <a:pt x="96273" y="52303"/>
                  <a:pt x="96322" y="52340"/>
                  <a:pt x="96364" y="52340"/>
                </a:cubicBezTo>
                <a:cubicBezTo>
                  <a:pt x="96373" y="52340"/>
                  <a:pt x="96382" y="52338"/>
                  <a:pt x="96390" y="52334"/>
                </a:cubicBezTo>
                <a:cubicBezTo>
                  <a:pt x="96481" y="52266"/>
                  <a:pt x="96594" y="52266"/>
                  <a:pt x="96685" y="52244"/>
                </a:cubicBezTo>
                <a:cubicBezTo>
                  <a:pt x="96715" y="52244"/>
                  <a:pt x="96745" y="52274"/>
                  <a:pt x="96775" y="52274"/>
                </a:cubicBezTo>
                <a:cubicBezTo>
                  <a:pt x="96790" y="52274"/>
                  <a:pt x="96805" y="52266"/>
                  <a:pt x="96820" y="52244"/>
                </a:cubicBezTo>
                <a:cubicBezTo>
                  <a:pt x="96843" y="52244"/>
                  <a:pt x="96843" y="52221"/>
                  <a:pt x="96866" y="52221"/>
                </a:cubicBezTo>
                <a:cubicBezTo>
                  <a:pt x="96900" y="52221"/>
                  <a:pt x="96928" y="52227"/>
                  <a:pt x="96956" y="52227"/>
                </a:cubicBezTo>
                <a:cubicBezTo>
                  <a:pt x="96984" y="52227"/>
                  <a:pt x="97013" y="52221"/>
                  <a:pt x="97047" y="52198"/>
                </a:cubicBezTo>
                <a:cubicBezTo>
                  <a:pt x="97112" y="52116"/>
                  <a:pt x="97202" y="52058"/>
                  <a:pt x="97298" y="52058"/>
                </a:cubicBezTo>
                <a:cubicBezTo>
                  <a:pt x="97334" y="52058"/>
                  <a:pt x="97371" y="52067"/>
                  <a:pt x="97409" y="52085"/>
                </a:cubicBezTo>
                <a:cubicBezTo>
                  <a:pt x="97431" y="52085"/>
                  <a:pt x="97499" y="52085"/>
                  <a:pt x="97522" y="52040"/>
                </a:cubicBezTo>
                <a:cubicBezTo>
                  <a:pt x="97535" y="52040"/>
                  <a:pt x="97563" y="52055"/>
                  <a:pt x="97588" y="52055"/>
                </a:cubicBezTo>
                <a:cubicBezTo>
                  <a:pt x="97607" y="52055"/>
                  <a:pt x="97625" y="52046"/>
                  <a:pt x="97635" y="52017"/>
                </a:cubicBezTo>
                <a:cubicBezTo>
                  <a:pt x="97663" y="52003"/>
                  <a:pt x="97691" y="51998"/>
                  <a:pt x="97719" y="51998"/>
                </a:cubicBezTo>
                <a:cubicBezTo>
                  <a:pt x="97780" y="51998"/>
                  <a:pt x="97837" y="52024"/>
                  <a:pt x="97884" y="52040"/>
                </a:cubicBezTo>
                <a:cubicBezTo>
                  <a:pt x="97900" y="52051"/>
                  <a:pt x="97915" y="52055"/>
                  <a:pt x="97930" y="52055"/>
                </a:cubicBezTo>
                <a:cubicBezTo>
                  <a:pt x="97975" y="52055"/>
                  <a:pt x="98014" y="52012"/>
                  <a:pt x="98065" y="51995"/>
                </a:cubicBezTo>
                <a:cubicBezTo>
                  <a:pt x="98119" y="51952"/>
                  <a:pt x="98172" y="51929"/>
                  <a:pt x="98225" y="51929"/>
                </a:cubicBezTo>
                <a:cubicBezTo>
                  <a:pt x="98285" y="51929"/>
                  <a:pt x="98345" y="51958"/>
                  <a:pt x="98405" y="52017"/>
                </a:cubicBezTo>
                <a:cubicBezTo>
                  <a:pt x="98450" y="52108"/>
                  <a:pt x="98540" y="52131"/>
                  <a:pt x="98631" y="52153"/>
                </a:cubicBezTo>
                <a:cubicBezTo>
                  <a:pt x="98721" y="52198"/>
                  <a:pt x="98789" y="52198"/>
                  <a:pt x="98880" y="52198"/>
                </a:cubicBezTo>
                <a:cubicBezTo>
                  <a:pt x="98970" y="52198"/>
                  <a:pt x="99016" y="52198"/>
                  <a:pt x="99106" y="52131"/>
                </a:cubicBezTo>
                <a:cubicBezTo>
                  <a:pt x="99151" y="52085"/>
                  <a:pt x="99242" y="52040"/>
                  <a:pt x="99333" y="52040"/>
                </a:cubicBezTo>
                <a:cubicBezTo>
                  <a:pt x="99373" y="52040"/>
                  <a:pt x="99417" y="52049"/>
                  <a:pt x="99459" y="52049"/>
                </a:cubicBezTo>
                <a:cubicBezTo>
                  <a:pt x="99510" y="52049"/>
                  <a:pt x="99556" y="52035"/>
                  <a:pt x="99581" y="51972"/>
                </a:cubicBezTo>
                <a:cubicBezTo>
                  <a:pt x="99581" y="51927"/>
                  <a:pt x="99604" y="51927"/>
                  <a:pt x="99649" y="51927"/>
                </a:cubicBezTo>
                <a:cubicBezTo>
                  <a:pt x="99717" y="51927"/>
                  <a:pt x="99808" y="51904"/>
                  <a:pt x="99876" y="51882"/>
                </a:cubicBezTo>
                <a:cubicBezTo>
                  <a:pt x="99894" y="51872"/>
                  <a:pt x="99921" y="51867"/>
                  <a:pt x="99947" y="51867"/>
                </a:cubicBezTo>
                <a:cubicBezTo>
                  <a:pt x="99984" y="51867"/>
                  <a:pt x="100021" y="51878"/>
                  <a:pt x="100034" y="51904"/>
                </a:cubicBezTo>
                <a:cubicBezTo>
                  <a:pt x="100094" y="51965"/>
                  <a:pt x="100165" y="51975"/>
                  <a:pt x="100239" y="51975"/>
                </a:cubicBezTo>
                <a:cubicBezTo>
                  <a:pt x="100276" y="51975"/>
                  <a:pt x="100313" y="51972"/>
                  <a:pt x="100351" y="51972"/>
                </a:cubicBezTo>
                <a:lnTo>
                  <a:pt x="100441" y="51972"/>
                </a:lnTo>
                <a:cubicBezTo>
                  <a:pt x="100577" y="52085"/>
                  <a:pt x="100781" y="52108"/>
                  <a:pt x="100894" y="52244"/>
                </a:cubicBezTo>
                <a:cubicBezTo>
                  <a:pt x="100917" y="52266"/>
                  <a:pt x="100939" y="52334"/>
                  <a:pt x="101007" y="52334"/>
                </a:cubicBezTo>
                <a:cubicBezTo>
                  <a:pt x="101053" y="52342"/>
                  <a:pt x="101098" y="52344"/>
                  <a:pt x="101144" y="52344"/>
                </a:cubicBezTo>
                <a:cubicBezTo>
                  <a:pt x="101236" y="52344"/>
                  <a:pt x="101332" y="52334"/>
                  <a:pt x="101437" y="52334"/>
                </a:cubicBezTo>
                <a:cubicBezTo>
                  <a:pt x="101483" y="52334"/>
                  <a:pt x="101550" y="52266"/>
                  <a:pt x="101596" y="52244"/>
                </a:cubicBezTo>
                <a:cubicBezTo>
                  <a:pt x="101618" y="52244"/>
                  <a:pt x="101664" y="52221"/>
                  <a:pt x="101686" y="52221"/>
                </a:cubicBezTo>
                <a:cubicBezTo>
                  <a:pt x="101799" y="52198"/>
                  <a:pt x="101913" y="52221"/>
                  <a:pt x="102003" y="52131"/>
                </a:cubicBezTo>
                <a:cubicBezTo>
                  <a:pt x="102071" y="52040"/>
                  <a:pt x="102229" y="52108"/>
                  <a:pt x="102297" y="52017"/>
                </a:cubicBezTo>
                <a:lnTo>
                  <a:pt x="102343" y="51995"/>
                </a:lnTo>
                <a:cubicBezTo>
                  <a:pt x="102524" y="51995"/>
                  <a:pt x="102705" y="51904"/>
                  <a:pt x="102863" y="51859"/>
                </a:cubicBezTo>
                <a:cubicBezTo>
                  <a:pt x="102976" y="51791"/>
                  <a:pt x="103022" y="51768"/>
                  <a:pt x="102976" y="51633"/>
                </a:cubicBezTo>
                <a:cubicBezTo>
                  <a:pt x="102954" y="51474"/>
                  <a:pt x="102976" y="51338"/>
                  <a:pt x="103044" y="51203"/>
                </a:cubicBezTo>
                <a:cubicBezTo>
                  <a:pt x="103060" y="51106"/>
                  <a:pt x="103065" y="51078"/>
                  <a:pt x="103131" y="51078"/>
                </a:cubicBezTo>
                <a:cubicBezTo>
                  <a:pt x="103158" y="51078"/>
                  <a:pt x="103195" y="51083"/>
                  <a:pt x="103248" y="51089"/>
                </a:cubicBezTo>
                <a:cubicBezTo>
                  <a:pt x="103270" y="51093"/>
                  <a:pt x="103291" y="51095"/>
                  <a:pt x="103308" y="51095"/>
                </a:cubicBezTo>
                <a:cubicBezTo>
                  <a:pt x="103396" y="51095"/>
                  <a:pt x="103421" y="51048"/>
                  <a:pt x="103384" y="50954"/>
                </a:cubicBezTo>
                <a:cubicBezTo>
                  <a:pt x="103316" y="50795"/>
                  <a:pt x="103384" y="50750"/>
                  <a:pt x="103497" y="50682"/>
                </a:cubicBezTo>
                <a:cubicBezTo>
                  <a:pt x="103519" y="50659"/>
                  <a:pt x="103542" y="50637"/>
                  <a:pt x="103519" y="50569"/>
                </a:cubicBezTo>
                <a:cubicBezTo>
                  <a:pt x="103474" y="50501"/>
                  <a:pt x="103497" y="50433"/>
                  <a:pt x="103610" y="50411"/>
                </a:cubicBezTo>
                <a:cubicBezTo>
                  <a:pt x="103746" y="50343"/>
                  <a:pt x="103746" y="50320"/>
                  <a:pt x="103700" y="50184"/>
                </a:cubicBezTo>
                <a:cubicBezTo>
                  <a:pt x="103610" y="49980"/>
                  <a:pt x="103700" y="49822"/>
                  <a:pt x="103746" y="49641"/>
                </a:cubicBezTo>
                <a:cubicBezTo>
                  <a:pt x="103760" y="49612"/>
                  <a:pt x="103792" y="49584"/>
                  <a:pt x="103826" y="49584"/>
                </a:cubicBezTo>
                <a:cubicBezTo>
                  <a:pt x="103845" y="49584"/>
                  <a:pt x="103865" y="49593"/>
                  <a:pt x="103882" y="49618"/>
                </a:cubicBezTo>
                <a:cubicBezTo>
                  <a:pt x="103904" y="49630"/>
                  <a:pt x="103927" y="49635"/>
                  <a:pt x="103947" y="49635"/>
                </a:cubicBezTo>
                <a:cubicBezTo>
                  <a:pt x="103966" y="49635"/>
                  <a:pt x="103983" y="49630"/>
                  <a:pt x="103995" y="49618"/>
                </a:cubicBezTo>
                <a:cubicBezTo>
                  <a:pt x="104040" y="49528"/>
                  <a:pt x="104085" y="49483"/>
                  <a:pt x="104040" y="49369"/>
                </a:cubicBezTo>
                <a:cubicBezTo>
                  <a:pt x="103995" y="49211"/>
                  <a:pt x="103949" y="49075"/>
                  <a:pt x="104063" y="48939"/>
                </a:cubicBezTo>
                <a:cubicBezTo>
                  <a:pt x="104085" y="48917"/>
                  <a:pt x="104085" y="48849"/>
                  <a:pt x="104085" y="48826"/>
                </a:cubicBezTo>
                <a:cubicBezTo>
                  <a:pt x="104108" y="48713"/>
                  <a:pt x="104108" y="48713"/>
                  <a:pt x="104221" y="48713"/>
                </a:cubicBezTo>
                <a:cubicBezTo>
                  <a:pt x="104266" y="48713"/>
                  <a:pt x="104289" y="48736"/>
                  <a:pt x="104312" y="48736"/>
                </a:cubicBezTo>
                <a:cubicBezTo>
                  <a:pt x="104334" y="48690"/>
                  <a:pt x="104334" y="48623"/>
                  <a:pt x="104379" y="48532"/>
                </a:cubicBezTo>
                <a:cubicBezTo>
                  <a:pt x="104515" y="48057"/>
                  <a:pt x="104628" y="47559"/>
                  <a:pt x="104764" y="47061"/>
                </a:cubicBezTo>
                <a:cubicBezTo>
                  <a:pt x="104821" y="47129"/>
                  <a:pt x="104843" y="47151"/>
                  <a:pt x="104849" y="47151"/>
                </a:cubicBezTo>
                <a:cubicBezTo>
                  <a:pt x="104855" y="47151"/>
                  <a:pt x="104843" y="47129"/>
                  <a:pt x="104832" y="47106"/>
                </a:cubicBezTo>
                <a:cubicBezTo>
                  <a:pt x="104764" y="46993"/>
                  <a:pt x="104764" y="46857"/>
                  <a:pt x="104787" y="46699"/>
                </a:cubicBezTo>
                <a:cubicBezTo>
                  <a:pt x="104832" y="46586"/>
                  <a:pt x="104900" y="46563"/>
                  <a:pt x="104990" y="46518"/>
                </a:cubicBezTo>
                <a:cubicBezTo>
                  <a:pt x="105036" y="46473"/>
                  <a:pt x="105081" y="46427"/>
                  <a:pt x="105036" y="46359"/>
                </a:cubicBezTo>
                <a:cubicBezTo>
                  <a:pt x="105013" y="46314"/>
                  <a:pt x="105013" y="46291"/>
                  <a:pt x="104990" y="46224"/>
                </a:cubicBezTo>
                <a:cubicBezTo>
                  <a:pt x="104968" y="46156"/>
                  <a:pt x="104945" y="46110"/>
                  <a:pt x="104990" y="46020"/>
                </a:cubicBezTo>
                <a:cubicBezTo>
                  <a:pt x="105013" y="45997"/>
                  <a:pt x="104990" y="45952"/>
                  <a:pt x="104968" y="45907"/>
                </a:cubicBezTo>
                <a:cubicBezTo>
                  <a:pt x="104900" y="45861"/>
                  <a:pt x="104809" y="45839"/>
                  <a:pt x="104742" y="45794"/>
                </a:cubicBezTo>
                <a:cubicBezTo>
                  <a:pt x="104651" y="45771"/>
                  <a:pt x="104628" y="45658"/>
                  <a:pt x="104651" y="45567"/>
                </a:cubicBezTo>
                <a:cubicBezTo>
                  <a:pt x="104651" y="45545"/>
                  <a:pt x="104674" y="45545"/>
                  <a:pt x="104696" y="45522"/>
                </a:cubicBezTo>
                <a:cubicBezTo>
                  <a:pt x="104809" y="45409"/>
                  <a:pt x="104809" y="45386"/>
                  <a:pt x="104696" y="45273"/>
                </a:cubicBezTo>
                <a:cubicBezTo>
                  <a:pt x="104651" y="45205"/>
                  <a:pt x="104628" y="45115"/>
                  <a:pt x="104538" y="45069"/>
                </a:cubicBezTo>
                <a:cubicBezTo>
                  <a:pt x="104470" y="45001"/>
                  <a:pt x="104470" y="44956"/>
                  <a:pt x="104538" y="44888"/>
                </a:cubicBezTo>
                <a:cubicBezTo>
                  <a:pt x="104628" y="44843"/>
                  <a:pt x="104674" y="44752"/>
                  <a:pt x="104742" y="44662"/>
                </a:cubicBezTo>
                <a:cubicBezTo>
                  <a:pt x="104787" y="44549"/>
                  <a:pt x="104787" y="44526"/>
                  <a:pt x="104696" y="44458"/>
                </a:cubicBezTo>
                <a:cubicBezTo>
                  <a:pt x="104583" y="44390"/>
                  <a:pt x="104470" y="44322"/>
                  <a:pt x="104334" y="44300"/>
                </a:cubicBezTo>
                <a:cubicBezTo>
                  <a:pt x="104244" y="44300"/>
                  <a:pt x="104176" y="44277"/>
                  <a:pt x="104108" y="44232"/>
                </a:cubicBezTo>
                <a:cubicBezTo>
                  <a:pt x="104063" y="44187"/>
                  <a:pt x="104017" y="44119"/>
                  <a:pt x="104017" y="44051"/>
                </a:cubicBezTo>
                <a:cubicBezTo>
                  <a:pt x="103995" y="43938"/>
                  <a:pt x="103972" y="43870"/>
                  <a:pt x="103859" y="43870"/>
                </a:cubicBezTo>
                <a:cubicBezTo>
                  <a:pt x="103723" y="43870"/>
                  <a:pt x="103633" y="43757"/>
                  <a:pt x="103565" y="43666"/>
                </a:cubicBezTo>
                <a:cubicBezTo>
                  <a:pt x="103542" y="43644"/>
                  <a:pt x="103519" y="43598"/>
                  <a:pt x="103497" y="43553"/>
                </a:cubicBezTo>
                <a:cubicBezTo>
                  <a:pt x="103542" y="43553"/>
                  <a:pt x="103565" y="43530"/>
                  <a:pt x="103610" y="43530"/>
                </a:cubicBezTo>
                <a:cubicBezTo>
                  <a:pt x="103678" y="43508"/>
                  <a:pt x="103723" y="43417"/>
                  <a:pt x="103655" y="43372"/>
                </a:cubicBezTo>
                <a:cubicBezTo>
                  <a:pt x="103610" y="43304"/>
                  <a:pt x="103542" y="43281"/>
                  <a:pt x="103497" y="43259"/>
                </a:cubicBezTo>
                <a:cubicBezTo>
                  <a:pt x="103452" y="43259"/>
                  <a:pt x="103429" y="43214"/>
                  <a:pt x="103452" y="43191"/>
                </a:cubicBezTo>
                <a:cubicBezTo>
                  <a:pt x="103452" y="43168"/>
                  <a:pt x="103497" y="43146"/>
                  <a:pt x="103519" y="43146"/>
                </a:cubicBezTo>
                <a:cubicBezTo>
                  <a:pt x="103553" y="43112"/>
                  <a:pt x="103610" y="43091"/>
                  <a:pt x="103665" y="43091"/>
                </a:cubicBezTo>
                <a:cubicBezTo>
                  <a:pt x="103685" y="43091"/>
                  <a:pt x="103705" y="43094"/>
                  <a:pt x="103723" y="43100"/>
                </a:cubicBezTo>
                <a:cubicBezTo>
                  <a:pt x="103768" y="43100"/>
                  <a:pt x="103836" y="43078"/>
                  <a:pt x="103836" y="43032"/>
                </a:cubicBezTo>
                <a:cubicBezTo>
                  <a:pt x="103882" y="42829"/>
                  <a:pt x="103882" y="42648"/>
                  <a:pt x="103746" y="42489"/>
                </a:cubicBezTo>
                <a:cubicBezTo>
                  <a:pt x="103678" y="42421"/>
                  <a:pt x="103633" y="42376"/>
                  <a:pt x="103565" y="42286"/>
                </a:cubicBezTo>
                <a:cubicBezTo>
                  <a:pt x="103542" y="42195"/>
                  <a:pt x="103542" y="42172"/>
                  <a:pt x="103610" y="42127"/>
                </a:cubicBezTo>
                <a:cubicBezTo>
                  <a:pt x="103746" y="42037"/>
                  <a:pt x="103723" y="42037"/>
                  <a:pt x="103655" y="41901"/>
                </a:cubicBezTo>
                <a:cubicBezTo>
                  <a:pt x="103633" y="41833"/>
                  <a:pt x="103610" y="41742"/>
                  <a:pt x="103497" y="41720"/>
                </a:cubicBezTo>
                <a:cubicBezTo>
                  <a:pt x="103316" y="41675"/>
                  <a:pt x="103180" y="41561"/>
                  <a:pt x="103112" y="41380"/>
                </a:cubicBezTo>
                <a:cubicBezTo>
                  <a:pt x="103089" y="41290"/>
                  <a:pt x="103044" y="41245"/>
                  <a:pt x="102954" y="41245"/>
                </a:cubicBezTo>
                <a:cubicBezTo>
                  <a:pt x="102818" y="41222"/>
                  <a:pt x="102727" y="41154"/>
                  <a:pt x="102705" y="41018"/>
                </a:cubicBezTo>
                <a:cubicBezTo>
                  <a:pt x="102727" y="40837"/>
                  <a:pt x="102659" y="40701"/>
                  <a:pt x="102637" y="40566"/>
                </a:cubicBezTo>
                <a:cubicBezTo>
                  <a:pt x="102637" y="40543"/>
                  <a:pt x="102614" y="40475"/>
                  <a:pt x="102592" y="40452"/>
                </a:cubicBezTo>
                <a:cubicBezTo>
                  <a:pt x="102433" y="40385"/>
                  <a:pt x="102478" y="40271"/>
                  <a:pt x="102501" y="40158"/>
                </a:cubicBezTo>
                <a:cubicBezTo>
                  <a:pt x="102524" y="40136"/>
                  <a:pt x="102524" y="40136"/>
                  <a:pt x="102546" y="40136"/>
                </a:cubicBezTo>
                <a:cubicBezTo>
                  <a:pt x="102574" y="40145"/>
                  <a:pt x="102595" y="40150"/>
                  <a:pt x="102611" y="40150"/>
                </a:cubicBezTo>
                <a:cubicBezTo>
                  <a:pt x="102633" y="40150"/>
                  <a:pt x="102646" y="40139"/>
                  <a:pt x="102659" y="40113"/>
                </a:cubicBezTo>
                <a:cubicBezTo>
                  <a:pt x="102705" y="40045"/>
                  <a:pt x="102637" y="40022"/>
                  <a:pt x="102614" y="40000"/>
                </a:cubicBezTo>
                <a:cubicBezTo>
                  <a:pt x="102592" y="39977"/>
                  <a:pt x="102546" y="39977"/>
                  <a:pt x="102546" y="39977"/>
                </a:cubicBezTo>
                <a:cubicBezTo>
                  <a:pt x="102478" y="39977"/>
                  <a:pt x="102433" y="39932"/>
                  <a:pt x="102410" y="39864"/>
                </a:cubicBezTo>
                <a:cubicBezTo>
                  <a:pt x="102410" y="39796"/>
                  <a:pt x="102365" y="39773"/>
                  <a:pt x="102320" y="39751"/>
                </a:cubicBezTo>
                <a:cubicBezTo>
                  <a:pt x="102252" y="39592"/>
                  <a:pt x="102071" y="39524"/>
                  <a:pt x="102048" y="39321"/>
                </a:cubicBezTo>
                <a:cubicBezTo>
                  <a:pt x="102048" y="39298"/>
                  <a:pt x="102026" y="39230"/>
                  <a:pt x="101980" y="39230"/>
                </a:cubicBezTo>
                <a:cubicBezTo>
                  <a:pt x="101822" y="39140"/>
                  <a:pt x="101618" y="39117"/>
                  <a:pt x="101483" y="39004"/>
                </a:cubicBezTo>
                <a:lnTo>
                  <a:pt x="101460" y="39004"/>
                </a:lnTo>
                <a:cubicBezTo>
                  <a:pt x="101430" y="39010"/>
                  <a:pt x="101396" y="39013"/>
                  <a:pt x="101362" y="39013"/>
                </a:cubicBezTo>
                <a:cubicBezTo>
                  <a:pt x="101268" y="39013"/>
                  <a:pt x="101170" y="38992"/>
                  <a:pt x="101120" y="38959"/>
                </a:cubicBezTo>
                <a:cubicBezTo>
                  <a:pt x="101088" y="38945"/>
                  <a:pt x="101060" y="38940"/>
                  <a:pt x="101034" y="38940"/>
                </a:cubicBezTo>
                <a:cubicBezTo>
                  <a:pt x="100942" y="38940"/>
                  <a:pt x="100884" y="39007"/>
                  <a:pt x="100807" y="39007"/>
                </a:cubicBezTo>
                <a:cubicBezTo>
                  <a:pt x="100798" y="39007"/>
                  <a:pt x="100790" y="39006"/>
                  <a:pt x="100781" y="39004"/>
                </a:cubicBezTo>
                <a:lnTo>
                  <a:pt x="100736" y="39004"/>
                </a:lnTo>
                <a:cubicBezTo>
                  <a:pt x="100600" y="38981"/>
                  <a:pt x="100464" y="38913"/>
                  <a:pt x="100328" y="38891"/>
                </a:cubicBezTo>
                <a:cubicBezTo>
                  <a:pt x="100283" y="38891"/>
                  <a:pt x="100258" y="38881"/>
                  <a:pt x="100226" y="38881"/>
                </a:cubicBezTo>
                <a:cubicBezTo>
                  <a:pt x="100210" y="38881"/>
                  <a:pt x="100193" y="38883"/>
                  <a:pt x="100170" y="38891"/>
                </a:cubicBezTo>
                <a:cubicBezTo>
                  <a:pt x="100125" y="38868"/>
                  <a:pt x="100057" y="38846"/>
                  <a:pt x="100057" y="38755"/>
                </a:cubicBezTo>
                <a:cubicBezTo>
                  <a:pt x="100034" y="38732"/>
                  <a:pt x="100034" y="38687"/>
                  <a:pt x="100011" y="38664"/>
                </a:cubicBezTo>
                <a:cubicBezTo>
                  <a:pt x="99944" y="38619"/>
                  <a:pt x="99944" y="38551"/>
                  <a:pt x="100034" y="38506"/>
                </a:cubicBezTo>
                <a:cubicBezTo>
                  <a:pt x="100102" y="38461"/>
                  <a:pt x="100125" y="38393"/>
                  <a:pt x="100125" y="38325"/>
                </a:cubicBezTo>
                <a:cubicBezTo>
                  <a:pt x="100147" y="38280"/>
                  <a:pt x="100125" y="38212"/>
                  <a:pt x="100057" y="38189"/>
                </a:cubicBezTo>
                <a:cubicBezTo>
                  <a:pt x="99876" y="38167"/>
                  <a:pt x="99763" y="38053"/>
                  <a:pt x="99695" y="37850"/>
                </a:cubicBezTo>
                <a:cubicBezTo>
                  <a:pt x="99695" y="37827"/>
                  <a:pt x="99649" y="37782"/>
                  <a:pt x="99649" y="37737"/>
                </a:cubicBezTo>
                <a:cubicBezTo>
                  <a:pt x="99604" y="37646"/>
                  <a:pt x="99559" y="37646"/>
                  <a:pt x="99491" y="37623"/>
                </a:cubicBezTo>
                <a:cubicBezTo>
                  <a:pt x="99484" y="37620"/>
                  <a:pt x="99477" y="37619"/>
                  <a:pt x="99470" y="37619"/>
                </a:cubicBezTo>
                <a:cubicBezTo>
                  <a:pt x="99434" y="37619"/>
                  <a:pt x="99392" y="37651"/>
                  <a:pt x="99368" y="37651"/>
                </a:cubicBezTo>
                <a:cubicBezTo>
                  <a:pt x="99363" y="37651"/>
                  <a:pt x="99358" y="37649"/>
                  <a:pt x="99355" y="37646"/>
                </a:cubicBezTo>
                <a:cubicBezTo>
                  <a:pt x="99310" y="37601"/>
                  <a:pt x="99310" y="37533"/>
                  <a:pt x="99242" y="37488"/>
                </a:cubicBezTo>
                <a:cubicBezTo>
                  <a:pt x="99219" y="37420"/>
                  <a:pt x="99197" y="37397"/>
                  <a:pt x="99151" y="37329"/>
                </a:cubicBezTo>
                <a:cubicBezTo>
                  <a:pt x="99135" y="37296"/>
                  <a:pt x="99118" y="37275"/>
                  <a:pt x="99084" y="37275"/>
                </a:cubicBezTo>
                <a:cubicBezTo>
                  <a:pt x="99071" y="37275"/>
                  <a:pt x="99056" y="37278"/>
                  <a:pt x="99038" y="37284"/>
                </a:cubicBezTo>
                <a:cubicBezTo>
                  <a:pt x="98902" y="37284"/>
                  <a:pt x="98789" y="37261"/>
                  <a:pt x="98699" y="37148"/>
                </a:cubicBezTo>
                <a:cubicBezTo>
                  <a:pt x="98666" y="37099"/>
                  <a:pt x="98622" y="37062"/>
                  <a:pt x="98574" y="37062"/>
                </a:cubicBezTo>
                <a:cubicBezTo>
                  <a:pt x="98556" y="37062"/>
                  <a:pt x="98537" y="37068"/>
                  <a:pt x="98518" y="37080"/>
                </a:cubicBezTo>
                <a:cubicBezTo>
                  <a:pt x="98504" y="37087"/>
                  <a:pt x="98491" y="37090"/>
                  <a:pt x="98479" y="37090"/>
                </a:cubicBezTo>
                <a:cubicBezTo>
                  <a:pt x="98450" y="37090"/>
                  <a:pt x="98427" y="37074"/>
                  <a:pt x="98427" y="37058"/>
                </a:cubicBezTo>
                <a:cubicBezTo>
                  <a:pt x="98427" y="37035"/>
                  <a:pt x="98405" y="36990"/>
                  <a:pt x="98337" y="36990"/>
                </a:cubicBezTo>
                <a:cubicBezTo>
                  <a:pt x="98314" y="37001"/>
                  <a:pt x="98294" y="37005"/>
                  <a:pt x="98276" y="37005"/>
                </a:cubicBezTo>
                <a:cubicBezTo>
                  <a:pt x="98222" y="37005"/>
                  <a:pt x="98184" y="36967"/>
                  <a:pt x="98133" y="36967"/>
                </a:cubicBezTo>
                <a:cubicBezTo>
                  <a:pt x="98065" y="36967"/>
                  <a:pt x="97997" y="36967"/>
                  <a:pt x="97975" y="36877"/>
                </a:cubicBezTo>
                <a:cubicBezTo>
                  <a:pt x="97952" y="36831"/>
                  <a:pt x="97884" y="36809"/>
                  <a:pt x="97839" y="36809"/>
                </a:cubicBezTo>
                <a:cubicBezTo>
                  <a:pt x="97824" y="36812"/>
                  <a:pt x="97810" y="36813"/>
                  <a:pt x="97796" y="36813"/>
                </a:cubicBezTo>
                <a:cubicBezTo>
                  <a:pt x="97703" y="36813"/>
                  <a:pt x="97626" y="36749"/>
                  <a:pt x="97567" y="36650"/>
                </a:cubicBezTo>
                <a:cubicBezTo>
                  <a:pt x="97567" y="36628"/>
                  <a:pt x="97545" y="36605"/>
                  <a:pt x="97522" y="36605"/>
                </a:cubicBezTo>
                <a:cubicBezTo>
                  <a:pt x="97475" y="36589"/>
                  <a:pt x="97439" y="36563"/>
                  <a:pt x="97391" y="36563"/>
                </a:cubicBezTo>
                <a:cubicBezTo>
                  <a:pt x="97370" y="36563"/>
                  <a:pt x="97346" y="36568"/>
                  <a:pt x="97318" y="36582"/>
                </a:cubicBezTo>
                <a:cubicBezTo>
                  <a:pt x="97311" y="36584"/>
                  <a:pt x="97305" y="36585"/>
                  <a:pt x="97299" y="36585"/>
                </a:cubicBezTo>
                <a:cubicBezTo>
                  <a:pt x="97233" y="36585"/>
                  <a:pt x="97224" y="36489"/>
                  <a:pt x="97174" y="36489"/>
                </a:cubicBezTo>
                <a:cubicBezTo>
                  <a:pt x="97170" y="36489"/>
                  <a:pt x="97165" y="36490"/>
                  <a:pt x="97160" y="36492"/>
                </a:cubicBezTo>
                <a:cubicBezTo>
                  <a:pt x="97141" y="36497"/>
                  <a:pt x="97122" y="36498"/>
                  <a:pt x="97102" y="36498"/>
                </a:cubicBezTo>
                <a:cubicBezTo>
                  <a:pt x="97050" y="36498"/>
                  <a:pt x="96998" y="36485"/>
                  <a:pt x="96946" y="36485"/>
                </a:cubicBezTo>
                <a:cubicBezTo>
                  <a:pt x="96927" y="36485"/>
                  <a:pt x="96907" y="36487"/>
                  <a:pt x="96888" y="36492"/>
                </a:cubicBezTo>
                <a:cubicBezTo>
                  <a:pt x="96866" y="36469"/>
                  <a:pt x="96843" y="36469"/>
                  <a:pt x="96820" y="36424"/>
                </a:cubicBezTo>
                <a:cubicBezTo>
                  <a:pt x="96730" y="36311"/>
                  <a:pt x="96617" y="36288"/>
                  <a:pt x="96481" y="36288"/>
                </a:cubicBezTo>
                <a:lnTo>
                  <a:pt x="96390" y="36288"/>
                </a:lnTo>
                <a:cubicBezTo>
                  <a:pt x="96321" y="36219"/>
                  <a:pt x="96278" y="36189"/>
                  <a:pt x="96191" y="36189"/>
                </a:cubicBezTo>
                <a:cubicBezTo>
                  <a:pt x="96165" y="36189"/>
                  <a:pt x="96134" y="36192"/>
                  <a:pt x="96096" y="36198"/>
                </a:cubicBezTo>
                <a:cubicBezTo>
                  <a:pt x="96074" y="36198"/>
                  <a:pt x="96051" y="36175"/>
                  <a:pt x="96028" y="36175"/>
                </a:cubicBezTo>
                <a:cubicBezTo>
                  <a:pt x="95960" y="36130"/>
                  <a:pt x="95915" y="36084"/>
                  <a:pt x="95847" y="36039"/>
                </a:cubicBezTo>
                <a:cubicBezTo>
                  <a:pt x="95835" y="35991"/>
                  <a:pt x="95810" y="35968"/>
                  <a:pt x="95782" y="35968"/>
                </a:cubicBezTo>
                <a:cubicBezTo>
                  <a:pt x="95758" y="35968"/>
                  <a:pt x="95732" y="35985"/>
                  <a:pt x="95711" y="36017"/>
                </a:cubicBezTo>
                <a:lnTo>
                  <a:pt x="95643" y="36017"/>
                </a:lnTo>
                <a:cubicBezTo>
                  <a:pt x="95613" y="36017"/>
                  <a:pt x="95573" y="36027"/>
                  <a:pt x="95543" y="36027"/>
                </a:cubicBezTo>
                <a:cubicBezTo>
                  <a:pt x="95528" y="36027"/>
                  <a:pt x="95515" y="36024"/>
                  <a:pt x="95508" y="36017"/>
                </a:cubicBezTo>
                <a:cubicBezTo>
                  <a:pt x="95485" y="35926"/>
                  <a:pt x="95395" y="35926"/>
                  <a:pt x="95349" y="35926"/>
                </a:cubicBezTo>
                <a:cubicBezTo>
                  <a:pt x="95266" y="35926"/>
                  <a:pt x="95279" y="35810"/>
                  <a:pt x="95210" y="35810"/>
                </a:cubicBezTo>
                <a:cubicBezTo>
                  <a:pt x="95204" y="35810"/>
                  <a:pt x="95198" y="35811"/>
                  <a:pt x="95191" y="35813"/>
                </a:cubicBezTo>
                <a:lnTo>
                  <a:pt x="95146" y="35813"/>
                </a:lnTo>
                <a:cubicBezTo>
                  <a:pt x="95100" y="35813"/>
                  <a:pt x="95065" y="35783"/>
                  <a:pt x="95040" y="35783"/>
                </a:cubicBezTo>
                <a:cubicBezTo>
                  <a:pt x="95027" y="35783"/>
                  <a:pt x="95017" y="35790"/>
                  <a:pt x="95010" y="35813"/>
                </a:cubicBezTo>
                <a:cubicBezTo>
                  <a:pt x="94942" y="35813"/>
                  <a:pt x="94897" y="35745"/>
                  <a:pt x="94829" y="35722"/>
                </a:cubicBezTo>
                <a:cubicBezTo>
                  <a:pt x="94806" y="35722"/>
                  <a:pt x="94783" y="35700"/>
                  <a:pt x="94738" y="35700"/>
                </a:cubicBezTo>
                <a:cubicBezTo>
                  <a:pt x="94716" y="35700"/>
                  <a:pt x="94693" y="35677"/>
                  <a:pt x="94670" y="35677"/>
                </a:cubicBezTo>
                <a:cubicBezTo>
                  <a:pt x="94625" y="35609"/>
                  <a:pt x="94580" y="35609"/>
                  <a:pt x="94557" y="35587"/>
                </a:cubicBezTo>
                <a:cubicBezTo>
                  <a:pt x="94512" y="35526"/>
                  <a:pt x="94457" y="35496"/>
                  <a:pt x="94405" y="35496"/>
                </a:cubicBezTo>
                <a:cubicBezTo>
                  <a:pt x="94379" y="35496"/>
                  <a:pt x="94353" y="35504"/>
                  <a:pt x="94331" y="35519"/>
                </a:cubicBezTo>
                <a:cubicBezTo>
                  <a:pt x="94286" y="35519"/>
                  <a:pt x="94263" y="35496"/>
                  <a:pt x="94263" y="35451"/>
                </a:cubicBezTo>
                <a:cubicBezTo>
                  <a:pt x="94245" y="35325"/>
                  <a:pt x="94227" y="35285"/>
                  <a:pt x="94164" y="35285"/>
                </a:cubicBezTo>
                <a:cubicBezTo>
                  <a:pt x="94148" y="35285"/>
                  <a:pt x="94128" y="35288"/>
                  <a:pt x="94105" y="35292"/>
                </a:cubicBezTo>
                <a:cubicBezTo>
                  <a:pt x="94086" y="35292"/>
                  <a:pt x="94068" y="35289"/>
                  <a:pt x="94052" y="35289"/>
                </a:cubicBezTo>
                <a:cubicBezTo>
                  <a:pt x="94027" y="35289"/>
                  <a:pt x="94005" y="35297"/>
                  <a:pt x="93991" y="35338"/>
                </a:cubicBezTo>
                <a:lnTo>
                  <a:pt x="93878" y="35338"/>
                </a:lnTo>
                <a:cubicBezTo>
                  <a:pt x="93810" y="35338"/>
                  <a:pt x="93810" y="35338"/>
                  <a:pt x="93788" y="35270"/>
                </a:cubicBezTo>
                <a:cubicBezTo>
                  <a:pt x="93774" y="35243"/>
                  <a:pt x="93753" y="35232"/>
                  <a:pt x="93734" y="35232"/>
                </a:cubicBezTo>
                <a:cubicBezTo>
                  <a:pt x="93720" y="35232"/>
                  <a:pt x="93707" y="35238"/>
                  <a:pt x="93697" y="35247"/>
                </a:cubicBezTo>
                <a:lnTo>
                  <a:pt x="93652" y="35247"/>
                </a:lnTo>
                <a:cubicBezTo>
                  <a:pt x="93607" y="35247"/>
                  <a:pt x="93584" y="35224"/>
                  <a:pt x="93561" y="35224"/>
                </a:cubicBezTo>
                <a:cubicBezTo>
                  <a:pt x="93584" y="35111"/>
                  <a:pt x="93493" y="35043"/>
                  <a:pt x="93426" y="34998"/>
                </a:cubicBezTo>
                <a:lnTo>
                  <a:pt x="93426" y="34930"/>
                </a:lnTo>
                <a:cubicBezTo>
                  <a:pt x="93471" y="34908"/>
                  <a:pt x="93471" y="34885"/>
                  <a:pt x="93448" y="34840"/>
                </a:cubicBezTo>
                <a:cubicBezTo>
                  <a:pt x="93358" y="34840"/>
                  <a:pt x="93312" y="34930"/>
                  <a:pt x="93222" y="34953"/>
                </a:cubicBezTo>
                <a:cubicBezTo>
                  <a:pt x="93175" y="34981"/>
                  <a:pt x="93148" y="34997"/>
                  <a:pt x="93127" y="34997"/>
                </a:cubicBezTo>
                <a:cubicBezTo>
                  <a:pt x="93097" y="34997"/>
                  <a:pt x="93081" y="34964"/>
                  <a:pt x="93041" y="34885"/>
                </a:cubicBezTo>
                <a:cubicBezTo>
                  <a:pt x="92987" y="34885"/>
                  <a:pt x="92976" y="34769"/>
                  <a:pt x="92916" y="34769"/>
                </a:cubicBezTo>
                <a:cubicBezTo>
                  <a:pt x="92901" y="34769"/>
                  <a:pt x="92882" y="34776"/>
                  <a:pt x="92860" y="34794"/>
                </a:cubicBezTo>
                <a:cubicBezTo>
                  <a:pt x="92815" y="34681"/>
                  <a:pt x="92701" y="34727"/>
                  <a:pt x="92656" y="34704"/>
                </a:cubicBezTo>
                <a:cubicBezTo>
                  <a:pt x="92588" y="34681"/>
                  <a:pt x="92566" y="34681"/>
                  <a:pt x="92588" y="34591"/>
                </a:cubicBezTo>
                <a:cubicBezTo>
                  <a:pt x="92588" y="34568"/>
                  <a:pt x="92633" y="34568"/>
                  <a:pt x="92588" y="34500"/>
                </a:cubicBezTo>
                <a:cubicBezTo>
                  <a:pt x="92543" y="34545"/>
                  <a:pt x="92452" y="34591"/>
                  <a:pt x="92407" y="34613"/>
                </a:cubicBezTo>
                <a:cubicBezTo>
                  <a:pt x="92374" y="34646"/>
                  <a:pt x="92341" y="34667"/>
                  <a:pt x="92317" y="34667"/>
                </a:cubicBezTo>
                <a:cubicBezTo>
                  <a:pt x="92308" y="34667"/>
                  <a:pt x="92300" y="34665"/>
                  <a:pt x="92294" y="34659"/>
                </a:cubicBezTo>
                <a:cubicBezTo>
                  <a:pt x="92258" y="34622"/>
                  <a:pt x="92222" y="34608"/>
                  <a:pt x="92185" y="34608"/>
                </a:cubicBezTo>
                <a:cubicBezTo>
                  <a:pt x="92131" y="34608"/>
                  <a:pt x="92077" y="34641"/>
                  <a:pt x="92022" y="34681"/>
                </a:cubicBezTo>
                <a:cubicBezTo>
                  <a:pt x="92000" y="34704"/>
                  <a:pt x="91977" y="34704"/>
                  <a:pt x="91954" y="34704"/>
                </a:cubicBezTo>
                <a:cubicBezTo>
                  <a:pt x="91937" y="34705"/>
                  <a:pt x="91920" y="34706"/>
                  <a:pt x="91903" y="34706"/>
                </a:cubicBezTo>
                <a:cubicBezTo>
                  <a:pt x="91655" y="34706"/>
                  <a:pt x="91452" y="34552"/>
                  <a:pt x="91389" y="34319"/>
                </a:cubicBezTo>
                <a:cubicBezTo>
                  <a:pt x="91285" y="34371"/>
                  <a:pt x="91221" y="34393"/>
                  <a:pt x="91174" y="34393"/>
                </a:cubicBezTo>
                <a:cubicBezTo>
                  <a:pt x="91097" y="34393"/>
                  <a:pt x="91065" y="34335"/>
                  <a:pt x="90981" y="34251"/>
                </a:cubicBezTo>
                <a:cubicBezTo>
                  <a:pt x="90981" y="34115"/>
                  <a:pt x="90846" y="34161"/>
                  <a:pt x="90778" y="34115"/>
                </a:cubicBezTo>
                <a:cubicBezTo>
                  <a:pt x="90746" y="34073"/>
                  <a:pt x="90710" y="34056"/>
                  <a:pt x="90671" y="34056"/>
                </a:cubicBezTo>
                <a:cubicBezTo>
                  <a:pt x="90626" y="34056"/>
                  <a:pt x="90577" y="34079"/>
                  <a:pt x="90529" y="34115"/>
                </a:cubicBezTo>
                <a:cubicBezTo>
                  <a:pt x="90514" y="34131"/>
                  <a:pt x="90496" y="34138"/>
                  <a:pt x="90478" y="34138"/>
                </a:cubicBezTo>
                <a:cubicBezTo>
                  <a:pt x="90441" y="34138"/>
                  <a:pt x="90400" y="34108"/>
                  <a:pt x="90370" y="34048"/>
                </a:cubicBezTo>
                <a:cubicBezTo>
                  <a:pt x="90325" y="34002"/>
                  <a:pt x="90302" y="33934"/>
                  <a:pt x="90257" y="33934"/>
                </a:cubicBezTo>
                <a:cubicBezTo>
                  <a:pt x="90227" y="33934"/>
                  <a:pt x="90207" y="33924"/>
                  <a:pt x="90190" y="33924"/>
                </a:cubicBezTo>
                <a:cubicBezTo>
                  <a:pt x="90182" y="33924"/>
                  <a:pt x="90174" y="33927"/>
                  <a:pt x="90167" y="33934"/>
                </a:cubicBezTo>
                <a:cubicBezTo>
                  <a:pt x="90144" y="33980"/>
                  <a:pt x="90167" y="34002"/>
                  <a:pt x="90167" y="34025"/>
                </a:cubicBezTo>
                <a:lnTo>
                  <a:pt x="90257" y="34115"/>
                </a:lnTo>
                <a:cubicBezTo>
                  <a:pt x="90280" y="34138"/>
                  <a:pt x="90257" y="34161"/>
                  <a:pt x="90212" y="34206"/>
                </a:cubicBezTo>
                <a:cubicBezTo>
                  <a:pt x="90189" y="34221"/>
                  <a:pt x="90164" y="34229"/>
                  <a:pt x="90137" y="34229"/>
                </a:cubicBezTo>
                <a:cubicBezTo>
                  <a:pt x="90084" y="34229"/>
                  <a:pt x="90023" y="34198"/>
                  <a:pt x="89963" y="34138"/>
                </a:cubicBezTo>
                <a:cubicBezTo>
                  <a:pt x="89940" y="34115"/>
                  <a:pt x="89872" y="34048"/>
                  <a:pt x="89827" y="34025"/>
                </a:cubicBezTo>
                <a:cubicBezTo>
                  <a:pt x="89691" y="34002"/>
                  <a:pt x="89533" y="33934"/>
                  <a:pt x="89397" y="33866"/>
                </a:cubicBezTo>
                <a:cubicBezTo>
                  <a:pt x="89352" y="33821"/>
                  <a:pt x="89284" y="33821"/>
                  <a:pt x="89193" y="33821"/>
                </a:cubicBezTo>
                <a:cubicBezTo>
                  <a:pt x="89178" y="33821"/>
                  <a:pt x="89153" y="33841"/>
                  <a:pt x="89138" y="33841"/>
                </a:cubicBezTo>
                <a:cubicBezTo>
                  <a:pt x="89131" y="33841"/>
                  <a:pt x="89125" y="33836"/>
                  <a:pt x="89125" y="33821"/>
                </a:cubicBezTo>
                <a:cubicBezTo>
                  <a:pt x="89097" y="33773"/>
                  <a:pt x="89064" y="33758"/>
                  <a:pt x="89032" y="33758"/>
                </a:cubicBezTo>
                <a:cubicBezTo>
                  <a:pt x="88989" y="33758"/>
                  <a:pt x="88948" y="33786"/>
                  <a:pt x="88922" y="33799"/>
                </a:cubicBezTo>
                <a:cubicBezTo>
                  <a:pt x="88904" y="33805"/>
                  <a:pt x="88889" y="33807"/>
                  <a:pt x="88877" y="33807"/>
                </a:cubicBezTo>
                <a:cubicBezTo>
                  <a:pt x="88843" y="33807"/>
                  <a:pt x="88831" y="33786"/>
                  <a:pt x="88831" y="33753"/>
                </a:cubicBezTo>
                <a:cubicBezTo>
                  <a:pt x="88831" y="33708"/>
                  <a:pt x="88809" y="33663"/>
                  <a:pt x="88831" y="33640"/>
                </a:cubicBezTo>
                <a:cubicBezTo>
                  <a:pt x="88877" y="33580"/>
                  <a:pt x="88861" y="33570"/>
                  <a:pt x="88833" y="33570"/>
                </a:cubicBezTo>
                <a:cubicBezTo>
                  <a:pt x="88819" y="33570"/>
                  <a:pt x="88801" y="33572"/>
                  <a:pt x="88786" y="33572"/>
                </a:cubicBezTo>
                <a:cubicBezTo>
                  <a:pt x="88741" y="33572"/>
                  <a:pt x="88695" y="33572"/>
                  <a:pt x="88718" y="33527"/>
                </a:cubicBezTo>
                <a:cubicBezTo>
                  <a:pt x="88741" y="33482"/>
                  <a:pt x="88741" y="33436"/>
                  <a:pt x="88718" y="33414"/>
                </a:cubicBezTo>
                <a:cubicBezTo>
                  <a:pt x="88711" y="33400"/>
                  <a:pt x="88700" y="33394"/>
                  <a:pt x="88687" y="33394"/>
                </a:cubicBezTo>
                <a:cubicBezTo>
                  <a:pt x="88658" y="33394"/>
                  <a:pt x="88621" y="33421"/>
                  <a:pt x="88605" y="33436"/>
                </a:cubicBezTo>
                <a:cubicBezTo>
                  <a:pt x="88563" y="33478"/>
                  <a:pt x="88522" y="33492"/>
                  <a:pt x="88480" y="33492"/>
                </a:cubicBezTo>
                <a:cubicBezTo>
                  <a:pt x="88408" y="33492"/>
                  <a:pt x="88337" y="33451"/>
                  <a:pt x="88265" y="33436"/>
                </a:cubicBezTo>
                <a:cubicBezTo>
                  <a:pt x="88243" y="33323"/>
                  <a:pt x="88152" y="33369"/>
                  <a:pt x="88062" y="33323"/>
                </a:cubicBezTo>
                <a:cubicBezTo>
                  <a:pt x="88017" y="33301"/>
                  <a:pt x="87949" y="33233"/>
                  <a:pt x="87881" y="33233"/>
                </a:cubicBezTo>
                <a:cubicBezTo>
                  <a:pt x="87790" y="33233"/>
                  <a:pt x="87790" y="33346"/>
                  <a:pt x="87700" y="33346"/>
                </a:cubicBezTo>
                <a:cubicBezTo>
                  <a:pt x="87609" y="33301"/>
                  <a:pt x="87609" y="33142"/>
                  <a:pt x="87496" y="33142"/>
                </a:cubicBezTo>
                <a:cubicBezTo>
                  <a:pt x="87473" y="33210"/>
                  <a:pt x="87564" y="33233"/>
                  <a:pt x="87564" y="33301"/>
                </a:cubicBezTo>
                <a:cubicBezTo>
                  <a:pt x="87564" y="33323"/>
                  <a:pt x="87558" y="33329"/>
                  <a:pt x="87547" y="33329"/>
                </a:cubicBezTo>
                <a:cubicBezTo>
                  <a:pt x="87536" y="33329"/>
                  <a:pt x="87519" y="33323"/>
                  <a:pt x="87496" y="33323"/>
                </a:cubicBezTo>
                <a:cubicBezTo>
                  <a:pt x="87439" y="33304"/>
                  <a:pt x="87398" y="33222"/>
                  <a:pt x="87320" y="33222"/>
                </a:cubicBezTo>
                <a:cubicBezTo>
                  <a:pt x="87305" y="33222"/>
                  <a:pt x="87288" y="33225"/>
                  <a:pt x="87270" y="33233"/>
                </a:cubicBezTo>
                <a:lnTo>
                  <a:pt x="87224" y="33233"/>
                </a:lnTo>
                <a:cubicBezTo>
                  <a:pt x="87111" y="33142"/>
                  <a:pt x="86930" y="33142"/>
                  <a:pt x="86794" y="33097"/>
                </a:cubicBezTo>
                <a:cubicBezTo>
                  <a:pt x="86772" y="33074"/>
                  <a:pt x="86704" y="33006"/>
                  <a:pt x="86681" y="33006"/>
                </a:cubicBezTo>
                <a:lnTo>
                  <a:pt x="86636" y="32961"/>
                </a:lnTo>
                <a:cubicBezTo>
                  <a:pt x="86523" y="32916"/>
                  <a:pt x="86410" y="32916"/>
                  <a:pt x="86364" y="32780"/>
                </a:cubicBezTo>
                <a:lnTo>
                  <a:pt x="86342" y="32758"/>
                </a:lnTo>
                <a:cubicBezTo>
                  <a:pt x="86336" y="32759"/>
                  <a:pt x="86330" y="32760"/>
                  <a:pt x="86324" y="32760"/>
                </a:cubicBezTo>
                <a:cubicBezTo>
                  <a:pt x="86260" y="32760"/>
                  <a:pt x="86216" y="32673"/>
                  <a:pt x="86135" y="32673"/>
                </a:cubicBezTo>
                <a:cubicBezTo>
                  <a:pt x="86116" y="32673"/>
                  <a:pt x="86094" y="32677"/>
                  <a:pt x="86070" y="32690"/>
                </a:cubicBezTo>
                <a:cubicBezTo>
                  <a:pt x="86048" y="32705"/>
                  <a:pt x="86022" y="32710"/>
                  <a:pt x="85996" y="32710"/>
                </a:cubicBezTo>
                <a:cubicBezTo>
                  <a:pt x="85944" y="32710"/>
                  <a:pt x="85889" y="32690"/>
                  <a:pt x="85844" y="32690"/>
                </a:cubicBezTo>
                <a:cubicBezTo>
                  <a:pt x="85776" y="32690"/>
                  <a:pt x="85753" y="32667"/>
                  <a:pt x="85776" y="32622"/>
                </a:cubicBezTo>
                <a:cubicBezTo>
                  <a:pt x="85799" y="32576"/>
                  <a:pt x="85640" y="32418"/>
                  <a:pt x="85618" y="32418"/>
                </a:cubicBezTo>
                <a:cubicBezTo>
                  <a:pt x="85591" y="32439"/>
                  <a:pt x="85559" y="32446"/>
                  <a:pt x="85525" y="32446"/>
                </a:cubicBezTo>
                <a:cubicBezTo>
                  <a:pt x="85478" y="32446"/>
                  <a:pt x="85427" y="32434"/>
                  <a:pt x="85381" y="32434"/>
                </a:cubicBezTo>
                <a:cubicBezTo>
                  <a:pt x="85318" y="32434"/>
                  <a:pt x="85262" y="32455"/>
                  <a:pt x="85233" y="32554"/>
                </a:cubicBezTo>
                <a:lnTo>
                  <a:pt x="85188" y="32576"/>
                </a:lnTo>
                <a:cubicBezTo>
                  <a:pt x="85175" y="32573"/>
                  <a:pt x="85163" y="32572"/>
                  <a:pt x="85152" y="32572"/>
                </a:cubicBezTo>
                <a:cubicBezTo>
                  <a:pt x="85083" y="32572"/>
                  <a:pt x="85039" y="32625"/>
                  <a:pt x="84961" y="32644"/>
                </a:cubicBezTo>
                <a:cubicBezTo>
                  <a:pt x="84871" y="32622"/>
                  <a:pt x="84825" y="32622"/>
                  <a:pt x="84735" y="32576"/>
                </a:cubicBezTo>
                <a:cubicBezTo>
                  <a:pt x="84712" y="32576"/>
                  <a:pt x="84667" y="32554"/>
                  <a:pt x="84667" y="32531"/>
                </a:cubicBezTo>
                <a:cubicBezTo>
                  <a:pt x="84667" y="32418"/>
                  <a:pt x="84531" y="32395"/>
                  <a:pt x="84531" y="32282"/>
                </a:cubicBezTo>
                <a:cubicBezTo>
                  <a:pt x="84434" y="32298"/>
                  <a:pt x="84361" y="32372"/>
                  <a:pt x="84277" y="32372"/>
                </a:cubicBezTo>
                <a:cubicBezTo>
                  <a:pt x="84243" y="32372"/>
                  <a:pt x="84208" y="32360"/>
                  <a:pt x="84169" y="32328"/>
                </a:cubicBezTo>
                <a:lnTo>
                  <a:pt x="84101" y="32328"/>
                </a:lnTo>
                <a:cubicBezTo>
                  <a:pt x="84062" y="32334"/>
                  <a:pt x="84034" y="32339"/>
                  <a:pt x="84013" y="32339"/>
                </a:cubicBezTo>
                <a:cubicBezTo>
                  <a:pt x="83962" y="32339"/>
                  <a:pt x="83952" y="32311"/>
                  <a:pt x="83920" y="32214"/>
                </a:cubicBezTo>
                <a:cubicBezTo>
                  <a:pt x="83892" y="32158"/>
                  <a:pt x="83873" y="32120"/>
                  <a:pt x="83841" y="32120"/>
                </a:cubicBezTo>
                <a:cubicBezTo>
                  <a:pt x="83821" y="32120"/>
                  <a:pt x="83796" y="32135"/>
                  <a:pt x="83762" y="32169"/>
                </a:cubicBezTo>
                <a:cubicBezTo>
                  <a:pt x="83756" y="32175"/>
                  <a:pt x="83750" y="32178"/>
                  <a:pt x="83744" y="32178"/>
                </a:cubicBezTo>
                <a:cubicBezTo>
                  <a:pt x="83729" y="32178"/>
                  <a:pt x="83716" y="32157"/>
                  <a:pt x="83716" y="32124"/>
                </a:cubicBezTo>
                <a:cubicBezTo>
                  <a:pt x="83622" y="32041"/>
                  <a:pt x="83533" y="32008"/>
                  <a:pt x="83441" y="32008"/>
                </a:cubicBezTo>
                <a:cubicBezTo>
                  <a:pt x="83357" y="32008"/>
                  <a:pt x="83270" y="32035"/>
                  <a:pt x="83173" y="32079"/>
                </a:cubicBezTo>
                <a:cubicBezTo>
                  <a:pt x="83136" y="32088"/>
                  <a:pt x="83110" y="32093"/>
                  <a:pt x="83089" y="32093"/>
                </a:cubicBezTo>
                <a:cubicBezTo>
                  <a:pt x="83060" y="32093"/>
                  <a:pt x="83041" y="32082"/>
                  <a:pt x="83015" y="32056"/>
                </a:cubicBezTo>
                <a:cubicBezTo>
                  <a:pt x="82944" y="32003"/>
                  <a:pt x="82887" y="31922"/>
                  <a:pt x="82800" y="31922"/>
                </a:cubicBezTo>
                <a:cubicBezTo>
                  <a:pt x="82776" y="31922"/>
                  <a:pt x="82750" y="31928"/>
                  <a:pt x="82721" y="31943"/>
                </a:cubicBezTo>
                <a:cubicBezTo>
                  <a:pt x="82698" y="31943"/>
                  <a:pt x="82607" y="31898"/>
                  <a:pt x="82607" y="31875"/>
                </a:cubicBezTo>
                <a:cubicBezTo>
                  <a:pt x="82579" y="31790"/>
                  <a:pt x="82542" y="31767"/>
                  <a:pt x="82491" y="31767"/>
                </a:cubicBezTo>
                <a:cubicBezTo>
                  <a:pt x="82460" y="31767"/>
                  <a:pt x="82424" y="31776"/>
                  <a:pt x="82381" y="31784"/>
                </a:cubicBezTo>
                <a:cubicBezTo>
                  <a:pt x="82376" y="31796"/>
                  <a:pt x="82367" y="31800"/>
                  <a:pt x="82357" y="31800"/>
                </a:cubicBezTo>
                <a:cubicBezTo>
                  <a:pt x="82326" y="31800"/>
                  <a:pt x="82279" y="31762"/>
                  <a:pt x="82245" y="31762"/>
                </a:cubicBezTo>
                <a:cubicBezTo>
                  <a:pt x="82197" y="31746"/>
                  <a:pt x="82149" y="31730"/>
                  <a:pt x="82101" y="31730"/>
                </a:cubicBezTo>
                <a:cubicBezTo>
                  <a:pt x="82081" y="31730"/>
                  <a:pt x="82062" y="31732"/>
                  <a:pt x="82042" y="31739"/>
                </a:cubicBezTo>
                <a:cubicBezTo>
                  <a:pt x="82020" y="31744"/>
                  <a:pt x="82001" y="31747"/>
                  <a:pt x="81985" y="31747"/>
                </a:cubicBezTo>
                <a:cubicBezTo>
                  <a:pt x="81931" y="31747"/>
                  <a:pt x="81901" y="31718"/>
                  <a:pt x="81883" y="31649"/>
                </a:cubicBezTo>
                <a:cubicBezTo>
                  <a:pt x="81857" y="31622"/>
                  <a:pt x="81839" y="31596"/>
                  <a:pt x="81810" y="31596"/>
                </a:cubicBezTo>
                <a:cubicBezTo>
                  <a:pt x="81789" y="31596"/>
                  <a:pt x="81763" y="31610"/>
                  <a:pt x="81725" y="31649"/>
                </a:cubicBezTo>
                <a:cubicBezTo>
                  <a:pt x="81714" y="31666"/>
                  <a:pt x="81694" y="31673"/>
                  <a:pt x="81670" y="31673"/>
                </a:cubicBezTo>
                <a:cubicBezTo>
                  <a:pt x="81599" y="31673"/>
                  <a:pt x="81493" y="31609"/>
                  <a:pt x="81476" y="31558"/>
                </a:cubicBezTo>
                <a:cubicBezTo>
                  <a:pt x="81444" y="31462"/>
                  <a:pt x="81434" y="31434"/>
                  <a:pt x="81391" y="31434"/>
                </a:cubicBezTo>
                <a:cubicBezTo>
                  <a:pt x="81374" y="31434"/>
                  <a:pt x="81350" y="31438"/>
                  <a:pt x="81317" y="31445"/>
                </a:cubicBezTo>
                <a:cubicBezTo>
                  <a:pt x="81273" y="31458"/>
                  <a:pt x="81233" y="31463"/>
                  <a:pt x="81194" y="31463"/>
                </a:cubicBezTo>
                <a:cubicBezTo>
                  <a:pt x="81096" y="31463"/>
                  <a:pt x="81014" y="31426"/>
                  <a:pt x="80933" y="31377"/>
                </a:cubicBezTo>
                <a:cubicBezTo>
                  <a:pt x="80834" y="31265"/>
                  <a:pt x="80719" y="31222"/>
                  <a:pt x="80591" y="31222"/>
                </a:cubicBezTo>
                <a:cubicBezTo>
                  <a:pt x="80513" y="31222"/>
                  <a:pt x="80430" y="31238"/>
                  <a:pt x="80344" y="31264"/>
                </a:cubicBezTo>
                <a:cubicBezTo>
                  <a:pt x="80322" y="31264"/>
                  <a:pt x="80299" y="31219"/>
                  <a:pt x="80254" y="31219"/>
                </a:cubicBezTo>
                <a:cubicBezTo>
                  <a:pt x="80231" y="31151"/>
                  <a:pt x="80186" y="31060"/>
                  <a:pt x="80095" y="31060"/>
                </a:cubicBezTo>
                <a:cubicBezTo>
                  <a:pt x="80059" y="31060"/>
                  <a:pt x="80019" y="31056"/>
                  <a:pt x="79979" y="31056"/>
                </a:cubicBezTo>
                <a:cubicBezTo>
                  <a:pt x="79918" y="31056"/>
                  <a:pt x="79855" y="31065"/>
                  <a:pt x="79801" y="31105"/>
                </a:cubicBezTo>
                <a:cubicBezTo>
                  <a:pt x="79756" y="31083"/>
                  <a:pt x="79688" y="31083"/>
                  <a:pt x="79688" y="31037"/>
                </a:cubicBezTo>
                <a:cubicBezTo>
                  <a:pt x="79688" y="30992"/>
                  <a:pt x="79733" y="30947"/>
                  <a:pt x="79665" y="30924"/>
                </a:cubicBezTo>
                <a:cubicBezTo>
                  <a:pt x="79688" y="30856"/>
                  <a:pt x="79665" y="30811"/>
                  <a:pt x="79643" y="30721"/>
                </a:cubicBezTo>
                <a:cubicBezTo>
                  <a:pt x="79620" y="30630"/>
                  <a:pt x="79643" y="30585"/>
                  <a:pt x="79665" y="30517"/>
                </a:cubicBezTo>
                <a:cubicBezTo>
                  <a:pt x="79756" y="30404"/>
                  <a:pt x="79688" y="30313"/>
                  <a:pt x="79643" y="30268"/>
                </a:cubicBezTo>
                <a:cubicBezTo>
                  <a:pt x="79643" y="30167"/>
                  <a:pt x="79588" y="30083"/>
                  <a:pt x="79479" y="30083"/>
                </a:cubicBezTo>
                <a:cubicBezTo>
                  <a:pt x="79467" y="30083"/>
                  <a:pt x="79453" y="30085"/>
                  <a:pt x="79439" y="30087"/>
                </a:cubicBezTo>
                <a:cubicBezTo>
                  <a:pt x="79416" y="30087"/>
                  <a:pt x="79416" y="30064"/>
                  <a:pt x="79394" y="30064"/>
                </a:cubicBezTo>
                <a:cubicBezTo>
                  <a:pt x="79394" y="30019"/>
                  <a:pt x="79439" y="29951"/>
                  <a:pt x="79462" y="29906"/>
                </a:cubicBezTo>
                <a:cubicBezTo>
                  <a:pt x="79507" y="29906"/>
                  <a:pt x="79530" y="29861"/>
                  <a:pt x="79575" y="29861"/>
                </a:cubicBezTo>
                <a:cubicBezTo>
                  <a:pt x="79643" y="29861"/>
                  <a:pt x="79665" y="29838"/>
                  <a:pt x="79688" y="29793"/>
                </a:cubicBezTo>
                <a:cubicBezTo>
                  <a:pt x="79733" y="29747"/>
                  <a:pt x="79756" y="29702"/>
                  <a:pt x="79688" y="29680"/>
                </a:cubicBezTo>
                <a:cubicBezTo>
                  <a:pt x="79680" y="29664"/>
                  <a:pt x="79670" y="29659"/>
                  <a:pt x="79659" y="29659"/>
                </a:cubicBezTo>
                <a:cubicBezTo>
                  <a:pt x="79635" y="29659"/>
                  <a:pt x="79605" y="29680"/>
                  <a:pt x="79575" y="29680"/>
                </a:cubicBezTo>
                <a:cubicBezTo>
                  <a:pt x="79575" y="29634"/>
                  <a:pt x="79552" y="29634"/>
                  <a:pt x="79552" y="29612"/>
                </a:cubicBezTo>
                <a:cubicBezTo>
                  <a:pt x="79575" y="29566"/>
                  <a:pt x="79575" y="29476"/>
                  <a:pt x="79620" y="29408"/>
                </a:cubicBezTo>
                <a:cubicBezTo>
                  <a:pt x="79633" y="29381"/>
                  <a:pt x="79647" y="29370"/>
                  <a:pt x="79660" y="29370"/>
                </a:cubicBezTo>
                <a:cubicBezTo>
                  <a:pt x="79669" y="29370"/>
                  <a:pt x="79679" y="29376"/>
                  <a:pt x="79688" y="29385"/>
                </a:cubicBezTo>
                <a:cubicBezTo>
                  <a:pt x="79715" y="29399"/>
                  <a:pt x="79735" y="29421"/>
                  <a:pt x="79756" y="29421"/>
                </a:cubicBezTo>
                <a:cubicBezTo>
                  <a:pt x="79769" y="29421"/>
                  <a:pt x="79783" y="29412"/>
                  <a:pt x="79801" y="29385"/>
                </a:cubicBezTo>
                <a:cubicBezTo>
                  <a:pt x="79846" y="29363"/>
                  <a:pt x="79801" y="29295"/>
                  <a:pt x="79778" y="29272"/>
                </a:cubicBezTo>
                <a:cubicBezTo>
                  <a:pt x="79688" y="29182"/>
                  <a:pt x="79665" y="29068"/>
                  <a:pt x="79733" y="28955"/>
                </a:cubicBezTo>
                <a:cubicBezTo>
                  <a:pt x="79756" y="28955"/>
                  <a:pt x="79778" y="28933"/>
                  <a:pt x="79778" y="28910"/>
                </a:cubicBezTo>
                <a:cubicBezTo>
                  <a:pt x="79801" y="28797"/>
                  <a:pt x="79733" y="28706"/>
                  <a:pt x="79733" y="28616"/>
                </a:cubicBezTo>
                <a:cubicBezTo>
                  <a:pt x="79733" y="28593"/>
                  <a:pt x="79688" y="28593"/>
                  <a:pt x="79665" y="28593"/>
                </a:cubicBezTo>
                <a:cubicBezTo>
                  <a:pt x="79530" y="28571"/>
                  <a:pt x="79530" y="28571"/>
                  <a:pt x="79552" y="28435"/>
                </a:cubicBezTo>
                <a:cubicBezTo>
                  <a:pt x="79575" y="28322"/>
                  <a:pt x="79665" y="28276"/>
                  <a:pt x="79733" y="28231"/>
                </a:cubicBezTo>
                <a:cubicBezTo>
                  <a:pt x="79869" y="28141"/>
                  <a:pt x="79869" y="28118"/>
                  <a:pt x="79801" y="27982"/>
                </a:cubicBezTo>
                <a:cubicBezTo>
                  <a:pt x="79778" y="27914"/>
                  <a:pt x="79756" y="27824"/>
                  <a:pt x="79778" y="27778"/>
                </a:cubicBezTo>
                <a:cubicBezTo>
                  <a:pt x="79846" y="27643"/>
                  <a:pt x="79801" y="27530"/>
                  <a:pt x="79688" y="27416"/>
                </a:cubicBezTo>
                <a:cubicBezTo>
                  <a:pt x="79665" y="27371"/>
                  <a:pt x="79643" y="27326"/>
                  <a:pt x="79688" y="27303"/>
                </a:cubicBezTo>
                <a:cubicBezTo>
                  <a:pt x="79733" y="27303"/>
                  <a:pt x="79756" y="27258"/>
                  <a:pt x="79733" y="27235"/>
                </a:cubicBezTo>
                <a:cubicBezTo>
                  <a:pt x="79665" y="27145"/>
                  <a:pt x="79756" y="27100"/>
                  <a:pt x="79688" y="27009"/>
                </a:cubicBezTo>
                <a:cubicBezTo>
                  <a:pt x="79462" y="26986"/>
                  <a:pt x="79462" y="26964"/>
                  <a:pt x="79507" y="26737"/>
                </a:cubicBezTo>
                <a:lnTo>
                  <a:pt x="79507" y="26737"/>
                </a:lnTo>
                <a:cubicBezTo>
                  <a:pt x="79580" y="26758"/>
                  <a:pt x="79649" y="26774"/>
                  <a:pt x="79717" y="26774"/>
                </a:cubicBezTo>
                <a:cubicBezTo>
                  <a:pt x="79796" y="26774"/>
                  <a:pt x="79875" y="26753"/>
                  <a:pt x="79960" y="26692"/>
                </a:cubicBezTo>
                <a:cubicBezTo>
                  <a:pt x="79992" y="26676"/>
                  <a:pt x="80035" y="26660"/>
                  <a:pt x="80074" y="26660"/>
                </a:cubicBezTo>
                <a:cubicBezTo>
                  <a:pt x="80090" y="26660"/>
                  <a:pt x="80105" y="26663"/>
                  <a:pt x="80118" y="26670"/>
                </a:cubicBezTo>
                <a:cubicBezTo>
                  <a:pt x="80231" y="26670"/>
                  <a:pt x="80322" y="26670"/>
                  <a:pt x="80412" y="26579"/>
                </a:cubicBezTo>
                <a:cubicBezTo>
                  <a:pt x="80480" y="26511"/>
                  <a:pt x="80571" y="26421"/>
                  <a:pt x="80684" y="26353"/>
                </a:cubicBezTo>
                <a:cubicBezTo>
                  <a:pt x="80700" y="26337"/>
                  <a:pt x="80727" y="26321"/>
                  <a:pt x="80758" y="26321"/>
                </a:cubicBezTo>
                <a:cubicBezTo>
                  <a:pt x="80770" y="26321"/>
                  <a:pt x="80784" y="26323"/>
                  <a:pt x="80797" y="26330"/>
                </a:cubicBezTo>
                <a:cubicBezTo>
                  <a:pt x="80910" y="26421"/>
                  <a:pt x="81046" y="26353"/>
                  <a:pt x="81204" y="26421"/>
                </a:cubicBezTo>
                <a:cubicBezTo>
                  <a:pt x="81215" y="26426"/>
                  <a:pt x="81227" y="26429"/>
                  <a:pt x="81239" y="26429"/>
                </a:cubicBezTo>
                <a:cubicBezTo>
                  <a:pt x="81279" y="26429"/>
                  <a:pt x="81323" y="26399"/>
                  <a:pt x="81340" y="26330"/>
                </a:cubicBezTo>
                <a:cubicBezTo>
                  <a:pt x="81363" y="26285"/>
                  <a:pt x="81363" y="26217"/>
                  <a:pt x="81431" y="26194"/>
                </a:cubicBezTo>
                <a:cubicBezTo>
                  <a:pt x="81476" y="26194"/>
                  <a:pt x="81544" y="26194"/>
                  <a:pt x="81589" y="26217"/>
                </a:cubicBezTo>
                <a:cubicBezTo>
                  <a:pt x="81680" y="26239"/>
                  <a:pt x="81770" y="26285"/>
                  <a:pt x="81838" y="26285"/>
                </a:cubicBezTo>
                <a:cubicBezTo>
                  <a:pt x="81886" y="26301"/>
                  <a:pt x="81945" y="26317"/>
                  <a:pt x="81992" y="26317"/>
                </a:cubicBezTo>
                <a:cubicBezTo>
                  <a:pt x="82011" y="26317"/>
                  <a:pt x="82028" y="26314"/>
                  <a:pt x="82042" y="26307"/>
                </a:cubicBezTo>
                <a:cubicBezTo>
                  <a:pt x="82110" y="26285"/>
                  <a:pt x="82132" y="26285"/>
                  <a:pt x="82132" y="26194"/>
                </a:cubicBezTo>
                <a:cubicBezTo>
                  <a:pt x="82132" y="26058"/>
                  <a:pt x="82132" y="26058"/>
                  <a:pt x="82291" y="26058"/>
                </a:cubicBezTo>
                <a:cubicBezTo>
                  <a:pt x="82309" y="26058"/>
                  <a:pt x="82328" y="26059"/>
                  <a:pt x="82347" y="26059"/>
                </a:cubicBezTo>
                <a:cubicBezTo>
                  <a:pt x="82425" y="26059"/>
                  <a:pt x="82508" y="26045"/>
                  <a:pt x="82562" y="25900"/>
                </a:cubicBezTo>
                <a:cubicBezTo>
                  <a:pt x="82562" y="25855"/>
                  <a:pt x="82630" y="25855"/>
                  <a:pt x="82698" y="25855"/>
                </a:cubicBezTo>
                <a:cubicBezTo>
                  <a:pt x="82789" y="25877"/>
                  <a:pt x="82834" y="25877"/>
                  <a:pt x="82856" y="25968"/>
                </a:cubicBezTo>
                <a:cubicBezTo>
                  <a:pt x="82924" y="26126"/>
                  <a:pt x="83037" y="26217"/>
                  <a:pt x="83173" y="26285"/>
                </a:cubicBezTo>
                <a:cubicBezTo>
                  <a:pt x="83256" y="26318"/>
                  <a:pt x="83338" y="26387"/>
                  <a:pt x="83429" y="26387"/>
                </a:cubicBezTo>
                <a:cubicBezTo>
                  <a:pt x="83463" y="26387"/>
                  <a:pt x="83499" y="26377"/>
                  <a:pt x="83535" y="26353"/>
                </a:cubicBezTo>
                <a:cubicBezTo>
                  <a:pt x="83547" y="26347"/>
                  <a:pt x="83557" y="26344"/>
                  <a:pt x="83565" y="26344"/>
                </a:cubicBezTo>
                <a:cubicBezTo>
                  <a:pt x="83591" y="26344"/>
                  <a:pt x="83603" y="26370"/>
                  <a:pt x="83603" y="26421"/>
                </a:cubicBezTo>
                <a:cubicBezTo>
                  <a:pt x="83649" y="26556"/>
                  <a:pt x="83762" y="26624"/>
                  <a:pt x="83943" y="26624"/>
                </a:cubicBezTo>
                <a:cubicBezTo>
                  <a:pt x="84040" y="26624"/>
                  <a:pt x="84120" y="26574"/>
                  <a:pt x="84212" y="26574"/>
                </a:cubicBezTo>
                <a:cubicBezTo>
                  <a:pt x="84228" y="26574"/>
                  <a:pt x="84243" y="26576"/>
                  <a:pt x="84260" y="26579"/>
                </a:cubicBezTo>
                <a:cubicBezTo>
                  <a:pt x="84289" y="26596"/>
                  <a:pt x="84315" y="26603"/>
                  <a:pt x="84339" y="26603"/>
                </a:cubicBezTo>
                <a:cubicBezTo>
                  <a:pt x="84409" y="26603"/>
                  <a:pt x="84464" y="26545"/>
                  <a:pt x="84531" y="26511"/>
                </a:cubicBezTo>
                <a:cubicBezTo>
                  <a:pt x="84554" y="26466"/>
                  <a:pt x="84622" y="26466"/>
                  <a:pt x="84644" y="26466"/>
                </a:cubicBezTo>
                <a:cubicBezTo>
                  <a:pt x="84780" y="26466"/>
                  <a:pt x="84893" y="26421"/>
                  <a:pt x="84984" y="26307"/>
                </a:cubicBezTo>
                <a:cubicBezTo>
                  <a:pt x="85006" y="26239"/>
                  <a:pt x="85074" y="26217"/>
                  <a:pt x="85120" y="26217"/>
                </a:cubicBezTo>
                <a:cubicBezTo>
                  <a:pt x="85414" y="26194"/>
                  <a:pt x="85414" y="26172"/>
                  <a:pt x="85346" y="25877"/>
                </a:cubicBezTo>
                <a:cubicBezTo>
                  <a:pt x="85414" y="25832"/>
                  <a:pt x="85436" y="25764"/>
                  <a:pt x="85550" y="25764"/>
                </a:cubicBezTo>
                <a:cubicBezTo>
                  <a:pt x="85663" y="25764"/>
                  <a:pt x="85753" y="25742"/>
                  <a:pt x="85866" y="25651"/>
                </a:cubicBezTo>
                <a:cubicBezTo>
                  <a:pt x="85980" y="25561"/>
                  <a:pt x="86070" y="25493"/>
                  <a:pt x="86206" y="25447"/>
                </a:cubicBezTo>
                <a:cubicBezTo>
                  <a:pt x="86251" y="25447"/>
                  <a:pt x="86296" y="25402"/>
                  <a:pt x="86319" y="25334"/>
                </a:cubicBezTo>
                <a:cubicBezTo>
                  <a:pt x="86364" y="25221"/>
                  <a:pt x="86296" y="25176"/>
                  <a:pt x="86296" y="25063"/>
                </a:cubicBezTo>
                <a:cubicBezTo>
                  <a:pt x="86319" y="24972"/>
                  <a:pt x="86432" y="24927"/>
                  <a:pt x="86364" y="24814"/>
                </a:cubicBezTo>
                <a:cubicBezTo>
                  <a:pt x="86364" y="24814"/>
                  <a:pt x="86342" y="24768"/>
                  <a:pt x="86342" y="24746"/>
                </a:cubicBezTo>
                <a:cubicBezTo>
                  <a:pt x="86342" y="24655"/>
                  <a:pt x="86410" y="24610"/>
                  <a:pt x="86432" y="24542"/>
                </a:cubicBezTo>
                <a:cubicBezTo>
                  <a:pt x="86444" y="24519"/>
                  <a:pt x="86466" y="24514"/>
                  <a:pt x="86492" y="24514"/>
                </a:cubicBezTo>
                <a:cubicBezTo>
                  <a:pt x="86517" y="24514"/>
                  <a:pt x="86545" y="24519"/>
                  <a:pt x="86568" y="24519"/>
                </a:cubicBezTo>
                <a:cubicBezTo>
                  <a:pt x="86584" y="24523"/>
                  <a:pt x="86598" y="24525"/>
                  <a:pt x="86610" y="24525"/>
                </a:cubicBezTo>
                <a:cubicBezTo>
                  <a:pt x="86667" y="24525"/>
                  <a:pt x="86685" y="24485"/>
                  <a:pt x="86704" y="24429"/>
                </a:cubicBezTo>
                <a:cubicBezTo>
                  <a:pt x="86704" y="24406"/>
                  <a:pt x="86749" y="24361"/>
                  <a:pt x="86749" y="24316"/>
                </a:cubicBezTo>
                <a:cubicBezTo>
                  <a:pt x="86704" y="24248"/>
                  <a:pt x="86749" y="24180"/>
                  <a:pt x="86817" y="24157"/>
                </a:cubicBezTo>
                <a:cubicBezTo>
                  <a:pt x="86885" y="24089"/>
                  <a:pt x="86908" y="24044"/>
                  <a:pt x="86862" y="23954"/>
                </a:cubicBezTo>
                <a:cubicBezTo>
                  <a:pt x="86998" y="23931"/>
                  <a:pt x="87089" y="23818"/>
                  <a:pt x="87202" y="23727"/>
                </a:cubicBezTo>
                <a:cubicBezTo>
                  <a:pt x="87383" y="23614"/>
                  <a:pt x="87383" y="23614"/>
                  <a:pt x="87315" y="23410"/>
                </a:cubicBezTo>
                <a:cubicBezTo>
                  <a:pt x="87247" y="23252"/>
                  <a:pt x="87270" y="23071"/>
                  <a:pt x="87338" y="22913"/>
                </a:cubicBezTo>
                <a:cubicBezTo>
                  <a:pt x="87360" y="22845"/>
                  <a:pt x="87383" y="22799"/>
                  <a:pt x="87473" y="22799"/>
                </a:cubicBezTo>
                <a:cubicBezTo>
                  <a:pt x="87677" y="22777"/>
                  <a:pt x="87677" y="22732"/>
                  <a:pt x="87654" y="22550"/>
                </a:cubicBezTo>
                <a:cubicBezTo>
                  <a:pt x="87609" y="22460"/>
                  <a:pt x="87587" y="22347"/>
                  <a:pt x="87654" y="22256"/>
                </a:cubicBezTo>
                <a:cubicBezTo>
                  <a:pt x="87700" y="22166"/>
                  <a:pt x="87677" y="22120"/>
                  <a:pt x="87609" y="22053"/>
                </a:cubicBezTo>
                <a:cubicBezTo>
                  <a:pt x="87496" y="21894"/>
                  <a:pt x="87496" y="21917"/>
                  <a:pt x="87609" y="21758"/>
                </a:cubicBezTo>
                <a:cubicBezTo>
                  <a:pt x="87654" y="21690"/>
                  <a:pt x="87700" y="21668"/>
                  <a:pt x="87768" y="21645"/>
                </a:cubicBezTo>
                <a:cubicBezTo>
                  <a:pt x="87835" y="21577"/>
                  <a:pt x="87881" y="21464"/>
                  <a:pt x="87813" y="21374"/>
                </a:cubicBezTo>
                <a:cubicBezTo>
                  <a:pt x="87722" y="21238"/>
                  <a:pt x="87677" y="21102"/>
                  <a:pt x="87722" y="20921"/>
                </a:cubicBezTo>
                <a:cubicBezTo>
                  <a:pt x="87722" y="20898"/>
                  <a:pt x="87722" y="20876"/>
                  <a:pt x="87700" y="20876"/>
                </a:cubicBezTo>
                <a:cubicBezTo>
                  <a:pt x="87677" y="20740"/>
                  <a:pt x="87677" y="20740"/>
                  <a:pt x="87813" y="20672"/>
                </a:cubicBezTo>
                <a:cubicBezTo>
                  <a:pt x="87835" y="20672"/>
                  <a:pt x="87881" y="20672"/>
                  <a:pt x="87881" y="20649"/>
                </a:cubicBezTo>
                <a:cubicBezTo>
                  <a:pt x="87949" y="20627"/>
                  <a:pt x="87949" y="20559"/>
                  <a:pt x="87949" y="20514"/>
                </a:cubicBezTo>
                <a:cubicBezTo>
                  <a:pt x="87926" y="20446"/>
                  <a:pt x="87903" y="20423"/>
                  <a:pt x="87903" y="20355"/>
                </a:cubicBezTo>
                <a:cubicBezTo>
                  <a:pt x="87881" y="20310"/>
                  <a:pt x="87835" y="20219"/>
                  <a:pt x="87903" y="20174"/>
                </a:cubicBezTo>
                <a:cubicBezTo>
                  <a:pt x="87994" y="20084"/>
                  <a:pt x="87926" y="19993"/>
                  <a:pt x="87881" y="19948"/>
                </a:cubicBezTo>
                <a:cubicBezTo>
                  <a:pt x="87813" y="19880"/>
                  <a:pt x="87768" y="19857"/>
                  <a:pt x="87677" y="19835"/>
                </a:cubicBezTo>
                <a:cubicBezTo>
                  <a:pt x="87700" y="19767"/>
                  <a:pt x="87768" y="19676"/>
                  <a:pt x="87768" y="19631"/>
                </a:cubicBezTo>
                <a:cubicBezTo>
                  <a:pt x="87700" y="19518"/>
                  <a:pt x="87813" y="19518"/>
                  <a:pt x="87835" y="19450"/>
                </a:cubicBezTo>
                <a:cubicBezTo>
                  <a:pt x="87881" y="19427"/>
                  <a:pt x="87835" y="19405"/>
                  <a:pt x="87813" y="19382"/>
                </a:cubicBezTo>
                <a:cubicBezTo>
                  <a:pt x="87790" y="19337"/>
                  <a:pt x="87722" y="19337"/>
                  <a:pt x="87700" y="19314"/>
                </a:cubicBezTo>
                <a:cubicBezTo>
                  <a:pt x="87541" y="19224"/>
                  <a:pt x="87473" y="19110"/>
                  <a:pt x="87541" y="18929"/>
                </a:cubicBezTo>
                <a:cubicBezTo>
                  <a:pt x="87587" y="18929"/>
                  <a:pt x="87654" y="18884"/>
                  <a:pt x="87609" y="18816"/>
                </a:cubicBezTo>
                <a:cubicBezTo>
                  <a:pt x="87564" y="18703"/>
                  <a:pt x="87564" y="18590"/>
                  <a:pt x="87677" y="18477"/>
                </a:cubicBezTo>
                <a:cubicBezTo>
                  <a:pt x="87700" y="18431"/>
                  <a:pt x="87700" y="18386"/>
                  <a:pt x="87677" y="18318"/>
                </a:cubicBezTo>
                <a:cubicBezTo>
                  <a:pt x="87654" y="18296"/>
                  <a:pt x="87609" y="18250"/>
                  <a:pt x="87587" y="18205"/>
                </a:cubicBezTo>
                <a:cubicBezTo>
                  <a:pt x="87587" y="18136"/>
                  <a:pt x="87587" y="18109"/>
                  <a:pt x="87566" y="18109"/>
                </a:cubicBezTo>
                <a:cubicBezTo>
                  <a:pt x="87553" y="18109"/>
                  <a:pt x="87531" y="18120"/>
                  <a:pt x="87496" y="18137"/>
                </a:cubicBezTo>
                <a:cubicBezTo>
                  <a:pt x="87451" y="18137"/>
                  <a:pt x="87383" y="18069"/>
                  <a:pt x="87338" y="18047"/>
                </a:cubicBezTo>
                <a:lnTo>
                  <a:pt x="87338" y="17843"/>
                </a:lnTo>
                <a:cubicBezTo>
                  <a:pt x="87349" y="17843"/>
                  <a:pt x="87372" y="17849"/>
                  <a:pt x="87391" y="17849"/>
                </a:cubicBezTo>
                <a:cubicBezTo>
                  <a:pt x="87411" y="17849"/>
                  <a:pt x="87428" y="17843"/>
                  <a:pt x="87428" y="17820"/>
                </a:cubicBezTo>
                <a:lnTo>
                  <a:pt x="87428" y="17617"/>
                </a:lnTo>
                <a:cubicBezTo>
                  <a:pt x="87393" y="17529"/>
                  <a:pt x="87358" y="17496"/>
                  <a:pt x="87291" y="17496"/>
                </a:cubicBezTo>
                <a:cubicBezTo>
                  <a:pt x="87272" y="17496"/>
                  <a:pt x="87250" y="17498"/>
                  <a:pt x="87224" y="17504"/>
                </a:cubicBezTo>
                <a:cubicBezTo>
                  <a:pt x="87190" y="17515"/>
                  <a:pt x="87162" y="17521"/>
                  <a:pt x="87134" y="17521"/>
                </a:cubicBezTo>
                <a:cubicBezTo>
                  <a:pt x="87106" y="17521"/>
                  <a:pt x="87077" y="17515"/>
                  <a:pt x="87043" y="17504"/>
                </a:cubicBezTo>
                <a:lnTo>
                  <a:pt x="87043" y="17458"/>
                </a:lnTo>
                <a:cubicBezTo>
                  <a:pt x="87043" y="17413"/>
                  <a:pt x="87089" y="17390"/>
                  <a:pt x="87089" y="17368"/>
                </a:cubicBezTo>
                <a:lnTo>
                  <a:pt x="87157" y="17277"/>
                </a:lnTo>
                <a:cubicBezTo>
                  <a:pt x="87270" y="17187"/>
                  <a:pt x="87270" y="17164"/>
                  <a:pt x="87157" y="17074"/>
                </a:cubicBezTo>
                <a:cubicBezTo>
                  <a:pt x="87247" y="16960"/>
                  <a:pt x="87270" y="16847"/>
                  <a:pt x="87157" y="16711"/>
                </a:cubicBezTo>
                <a:lnTo>
                  <a:pt x="87134" y="16689"/>
                </a:lnTo>
                <a:cubicBezTo>
                  <a:pt x="87043" y="16711"/>
                  <a:pt x="86930" y="16734"/>
                  <a:pt x="86862" y="16825"/>
                </a:cubicBezTo>
                <a:cubicBezTo>
                  <a:pt x="86817" y="16779"/>
                  <a:pt x="86794" y="16711"/>
                  <a:pt x="86862" y="16666"/>
                </a:cubicBezTo>
                <a:cubicBezTo>
                  <a:pt x="86908" y="16621"/>
                  <a:pt x="86885" y="16576"/>
                  <a:pt x="86885" y="16508"/>
                </a:cubicBezTo>
                <a:cubicBezTo>
                  <a:pt x="86885" y="16395"/>
                  <a:pt x="86862" y="16349"/>
                  <a:pt x="86749" y="16281"/>
                </a:cubicBezTo>
                <a:cubicBezTo>
                  <a:pt x="86704" y="16281"/>
                  <a:pt x="86681" y="16214"/>
                  <a:pt x="86659" y="16168"/>
                </a:cubicBezTo>
                <a:cubicBezTo>
                  <a:pt x="86591" y="16010"/>
                  <a:pt x="86568" y="15829"/>
                  <a:pt x="86636" y="15648"/>
                </a:cubicBezTo>
                <a:cubicBezTo>
                  <a:pt x="86636" y="15580"/>
                  <a:pt x="86681" y="15535"/>
                  <a:pt x="86636" y="15489"/>
                </a:cubicBezTo>
                <a:cubicBezTo>
                  <a:pt x="86523" y="15444"/>
                  <a:pt x="86478" y="15331"/>
                  <a:pt x="86410" y="15240"/>
                </a:cubicBezTo>
                <a:cubicBezTo>
                  <a:pt x="86362" y="15209"/>
                  <a:pt x="86326" y="15166"/>
                  <a:pt x="86278" y="15166"/>
                </a:cubicBezTo>
                <a:cubicBezTo>
                  <a:pt x="86257" y="15166"/>
                  <a:pt x="86233" y="15174"/>
                  <a:pt x="86206" y="15195"/>
                </a:cubicBezTo>
                <a:cubicBezTo>
                  <a:pt x="86181" y="15203"/>
                  <a:pt x="86162" y="15209"/>
                  <a:pt x="86147" y="15209"/>
                </a:cubicBezTo>
                <a:cubicBezTo>
                  <a:pt x="86122" y="15209"/>
                  <a:pt x="86107" y="15193"/>
                  <a:pt x="86093" y="15150"/>
                </a:cubicBezTo>
                <a:cubicBezTo>
                  <a:pt x="86070" y="15105"/>
                  <a:pt x="86002" y="15082"/>
                  <a:pt x="85980" y="15037"/>
                </a:cubicBezTo>
                <a:cubicBezTo>
                  <a:pt x="85912" y="15014"/>
                  <a:pt x="85912" y="14969"/>
                  <a:pt x="85912" y="14901"/>
                </a:cubicBezTo>
                <a:lnTo>
                  <a:pt x="86002" y="14810"/>
                </a:lnTo>
                <a:cubicBezTo>
                  <a:pt x="86011" y="14810"/>
                  <a:pt x="86028" y="14807"/>
                  <a:pt x="86045" y="14807"/>
                </a:cubicBezTo>
                <a:cubicBezTo>
                  <a:pt x="86072" y="14807"/>
                  <a:pt x="86102" y="14815"/>
                  <a:pt x="86115" y="14856"/>
                </a:cubicBezTo>
                <a:cubicBezTo>
                  <a:pt x="86183" y="14923"/>
                  <a:pt x="86229" y="14969"/>
                  <a:pt x="86319" y="15014"/>
                </a:cubicBezTo>
                <a:cubicBezTo>
                  <a:pt x="86330" y="15025"/>
                  <a:pt x="86342" y="15031"/>
                  <a:pt x="86356" y="15031"/>
                </a:cubicBezTo>
                <a:cubicBezTo>
                  <a:pt x="86370" y="15031"/>
                  <a:pt x="86387" y="15025"/>
                  <a:pt x="86410" y="15014"/>
                </a:cubicBezTo>
                <a:cubicBezTo>
                  <a:pt x="86478" y="14901"/>
                  <a:pt x="86636" y="14923"/>
                  <a:pt x="86772" y="14901"/>
                </a:cubicBezTo>
                <a:cubicBezTo>
                  <a:pt x="86707" y="14836"/>
                  <a:pt x="86677" y="14783"/>
                  <a:pt x="86632" y="14783"/>
                </a:cubicBezTo>
                <a:cubicBezTo>
                  <a:pt x="86614" y="14783"/>
                  <a:pt x="86594" y="14791"/>
                  <a:pt x="86568" y="14810"/>
                </a:cubicBezTo>
                <a:cubicBezTo>
                  <a:pt x="86548" y="14831"/>
                  <a:pt x="86523" y="14842"/>
                  <a:pt x="86502" y="14842"/>
                </a:cubicBezTo>
                <a:cubicBezTo>
                  <a:pt x="86475" y="14842"/>
                  <a:pt x="86455" y="14825"/>
                  <a:pt x="86455" y="14788"/>
                </a:cubicBezTo>
                <a:cubicBezTo>
                  <a:pt x="86424" y="14709"/>
                  <a:pt x="86382" y="14685"/>
                  <a:pt x="86321" y="14685"/>
                </a:cubicBezTo>
                <a:cubicBezTo>
                  <a:pt x="86294" y="14685"/>
                  <a:pt x="86264" y="14690"/>
                  <a:pt x="86229" y="14697"/>
                </a:cubicBezTo>
                <a:cubicBezTo>
                  <a:pt x="86214" y="14712"/>
                  <a:pt x="86196" y="14717"/>
                  <a:pt x="86177" y="14717"/>
                </a:cubicBezTo>
                <a:cubicBezTo>
                  <a:pt x="86141" y="14717"/>
                  <a:pt x="86100" y="14697"/>
                  <a:pt x="86070" y="14697"/>
                </a:cubicBezTo>
                <a:cubicBezTo>
                  <a:pt x="86070" y="14675"/>
                  <a:pt x="86025" y="14652"/>
                  <a:pt x="86025" y="14652"/>
                </a:cubicBezTo>
                <a:cubicBezTo>
                  <a:pt x="85957" y="14629"/>
                  <a:pt x="85980" y="14584"/>
                  <a:pt x="86002" y="14539"/>
                </a:cubicBezTo>
                <a:cubicBezTo>
                  <a:pt x="86025" y="14539"/>
                  <a:pt x="86070" y="14539"/>
                  <a:pt x="86070" y="14561"/>
                </a:cubicBezTo>
                <a:cubicBezTo>
                  <a:pt x="86086" y="14567"/>
                  <a:pt x="86101" y="14570"/>
                  <a:pt x="86114" y="14570"/>
                </a:cubicBezTo>
                <a:cubicBezTo>
                  <a:pt x="86158" y="14570"/>
                  <a:pt x="86189" y="14540"/>
                  <a:pt x="86206" y="14471"/>
                </a:cubicBezTo>
                <a:cubicBezTo>
                  <a:pt x="86206" y="14403"/>
                  <a:pt x="86183" y="14358"/>
                  <a:pt x="86115" y="14358"/>
                </a:cubicBezTo>
                <a:cubicBezTo>
                  <a:pt x="86093" y="14358"/>
                  <a:pt x="86070" y="14358"/>
                  <a:pt x="86070" y="14335"/>
                </a:cubicBezTo>
                <a:cubicBezTo>
                  <a:pt x="86093" y="14177"/>
                  <a:pt x="85957" y="14086"/>
                  <a:pt x="85957" y="13905"/>
                </a:cubicBezTo>
                <a:cubicBezTo>
                  <a:pt x="85957" y="13865"/>
                  <a:pt x="85957" y="13788"/>
                  <a:pt x="85877" y="13788"/>
                </a:cubicBezTo>
                <a:cubicBezTo>
                  <a:pt x="85867" y="13788"/>
                  <a:pt x="85856" y="13789"/>
                  <a:pt x="85844" y="13792"/>
                </a:cubicBezTo>
                <a:cubicBezTo>
                  <a:pt x="85776" y="13679"/>
                  <a:pt x="85640" y="13724"/>
                  <a:pt x="85550" y="13656"/>
                </a:cubicBezTo>
                <a:cubicBezTo>
                  <a:pt x="85550" y="13636"/>
                  <a:pt x="85532" y="13562"/>
                  <a:pt x="85512" y="13562"/>
                </a:cubicBezTo>
                <a:cubicBezTo>
                  <a:pt x="85509" y="13562"/>
                  <a:pt x="85507" y="13563"/>
                  <a:pt x="85504" y="13566"/>
                </a:cubicBezTo>
                <a:cubicBezTo>
                  <a:pt x="85477" y="13588"/>
                  <a:pt x="85453" y="13596"/>
                  <a:pt x="85431" y="13596"/>
                </a:cubicBezTo>
                <a:cubicBezTo>
                  <a:pt x="85364" y="13596"/>
                  <a:pt x="85313" y="13515"/>
                  <a:pt x="85210" y="13498"/>
                </a:cubicBezTo>
                <a:cubicBezTo>
                  <a:pt x="85391" y="13407"/>
                  <a:pt x="85436" y="13271"/>
                  <a:pt x="85527" y="13181"/>
                </a:cubicBezTo>
                <a:cubicBezTo>
                  <a:pt x="85550" y="13158"/>
                  <a:pt x="85550" y="13113"/>
                  <a:pt x="85527" y="13090"/>
                </a:cubicBezTo>
                <a:cubicBezTo>
                  <a:pt x="85436" y="13045"/>
                  <a:pt x="85346" y="13000"/>
                  <a:pt x="85391" y="12864"/>
                </a:cubicBezTo>
                <a:lnTo>
                  <a:pt x="85346" y="12841"/>
                </a:lnTo>
                <a:cubicBezTo>
                  <a:pt x="85286" y="12821"/>
                  <a:pt x="85243" y="12747"/>
                  <a:pt x="85155" y="12747"/>
                </a:cubicBezTo>
                <a:cubicBezTo>
                  <a:pt x="85144" y="12747"/>
                  <a:pt x="85132" y="12748"/>
                  <a:pt x="85120" y="12751"/>
                </a:cubicBezTo>
                <a:cubicBezTo>
                  <a:pt x="85108" y="12755"/>
                  <a:pt x="85096" y="12757"/>
                  <a:pt x="85084" y="12757"/>
                </a:cubicBezTo>
                <a:cubicBezTo>
                  <a:pt x="85029" y="12757"/>
                  <a:pt x="84980" y="12716"/>
                  <a:pt x="84961" y="12660"/>
                </a:cubicBezTo>
                <a:cubicBezTo>
                  <a:pt x="84939" y="12615"/>
                  <a:pt x="84871" y="12592"/>
                  <a:pt x="84848" y="12547"/>
                </a:cubicBezTo>
                <a:cubicBezTo>
                  <a:pt x="84865" y="12513"/>
                  <a:pt x="84857" y="12455"/>
                  <a:pt x="84898" y="12455"/>
                </a:cubicBezTo>
                <a:cubicBezTo>
                  <a:pt x="84912" y="12455"/>
                  <a:pt x="84932" y="12462"/>
                  <a:pt x="84961" y="12479"/>
                </a:cubicBezTo>
                <a:cubicBezTo>
                  <a:pt x="84980" y="12498"/>
                  <a:pt x="84983" y="12531"/>
                  <a:pt x="85020" y="12531"/>
                </a:cubicBezTo>
                <a:cubicBezTo>
                  <a:pt x="85028" y="12531"/>
                  <a:pt x="85039" y="12529"/>
                  <a:pt x="85052" y="12524"/>
                </a:cubicBezTo>
                <a:cubicBezTo>
                  <a:pt x="85074" y="12502"/>
                  <a:pt x="85074" y="12479"/>
                  <a:pt x="85052" y="12411"/>
                </a:cubicBezTo>
                <a:cubicBezTo>
                  <a:pt x="84984" y="12253"/>
                  <a:pt x="84848" y="12185"/>
                  <a:pt x="84712" y="12185"/>
                </a:cubicBezTo>
                <a:cubicBezTo>
                  <a:pt x="84599" y="12185"/>
                  <a:pt x="84509" y="12140"/>
                  <a:pt x="84441" y="12049"/>
                </a:cubicBezTo>
                <a:cubicBezTo>
                  <a:pt x="84418" y="12027"/>
                  <a:pt x="84418" y="12004"/>
                  <a:pt x="84395" y="11936"/>
                </a:cubicBezTo>
                <a:cubicBezTo>
                  <a:pt x="84339" y="11861"/>
                  <a:pt x="84298" y="11817"/>
                  <a:pt x="84222" y="11817"/>
                </a:cubicBezTo>
                <a:cubicBezTo>
                  <a:pt x="84206" y="11817"/>
                  <a:pt x="84189" y="11819"/>
                  <a:pt x="84169" y="11823"/>
                </a:cubicBezTo>
                <a:cubicBezTo>
                  <a:pt x="84079" y="11823"/>
                  <a:pt x="83988" y="11823"/>
                  <a:pt x="83943" y="11732"/>
                </a:cubicBezTo>
                <a:cubicBezTo>
                  <a:pt x="83807" y="11551"/>
                  <a:pt x="83581" y="11506"/>
                  <a:pt x="83354" y="11483"/>
                </a:cubicBezTo>
                <a:lnTo>
                  <a:pt x="83354" y="11438"/>
                </a:lnTo>
                <a:cubicBezTo>
                  <a:pt x="83354" y="11280"/>
                  <a:pt x="83354" y="11280"/>
                  <a:pt x="83241" y="11257"/>
                </a:cubicBezTo>
                <a:cubicBezTo>
                  <a:pt x="83151" y="11234"/>
                  <a:pt x="83083" y="11234"/>
                  <a:pt x="83015" y="11212"/>
                </a:cubicBezTo>
                <a:cubicBezTo>
                  <a:pt x="83015" y="11167"/>
                  <a:pt x="82970" y="11144"/>
                  <a:pt x="82970" y="11099"/>
                </a:cubicBezTo>
                <a:cubicBezTo>
                  <a:pt x="82947" y="11008"/>
                  <a:pt x="82902" y="10986"/>
                  <a:pt x="82811" y="10940"/>
                </a:cubicBezTo>
                <a:cubicBezTo>
                  <a:pt x="82789" y="10872"/>
                  <a:pt x="82698" y="10872"/>
                  <a:pt x="82607" y="10872"/>
                </a:cubicBezTo>
                <a:cubicBezTo>
                  <a:pt x="82404" y="10872"/>
                  <a:pt x="82381" y="10827"/>
                  <a:pt x="82336" y="10646"/>
                </a:cubicBezTo>
                <a:cubicBezTo>
                  <a:pt x="82336" y="10607"/>
                  <a:pt x="82336" y="10551"/>
                  <a:pt x="82307" y="10551"/>
                </a:cubicBezTo>
                <a:cubicBezTo>
                  <a:pt x="82302" y="10551"/>
                  <a:pt x="82297" y="10552"/>
                  <a:pt x="82291" y="10555"/>
                </a:cubicBezTo>
                <a:cubicBezTo>
                  <a:pt x="82274" y="10561"/>
                  <a:pt x="82260" y="10564"/>
                  <a:pt x="82249" y="10564"/>
                </a:cubicBezTo>
                <a:cubicBezTo>
                  <a:pt x="82170" y="10564"/>
                  <a:pt x="82214" y="10442"/>
                  <a:pt x="82155" y="10442"/>
                </a:cubicBezTo>
                <a:cubicBezTo>
                  <a:pt x="82132" y="10442"/>
                  <a:pt x="82110" y="10420"/>
                  <a:pt x="82110" y="10420"/>
                </a:cubicBezTo>
                <a:cubicBezTo>
                  <a:pt x="81906" y="10374"/>
                  <a:pt x="81725" y="10329"/>
                  <a:pt x="81612" y="10125"/>
                </a:cubicBezTo>
                <a:cubicBezTo>
                  <a:pt x="81589" y="10080"/>
                  <a:pt x="81499" y="10035"/>
                  <a:pt x="81431" y="10035"/>
                </a:cubicBezTo>
                <a:cubicBezTo>
                  <a:pt x="81363" y="10012"/>
                  <a:pt x="81272" y="10012"/>
                  <a:pt x="81227" y="9967"/>
                </a:cubicBezTo>
                <a:cubicBezTo>
                  <a:pt x="81159" y="9877"/>
                  <a:pt x="81046" y="9854"/>
                  <a:pt x="80978" y="9786"/>
                </a:cubicBezTo>
                <a:cubicBezTo>
                  <a:pt x="80898" y="9754"/>
                  <a:pt x="80795" y="9722"/>
                  <a:pt x="80694" y="9722"/>
                </a:cubicBezTo>
                <a:cubicBezTo>
                  <a:pt x="80652" y="9722"/>
                  <a:pt x="80610" y="9727"/>
                  <a:pt x="80571" y="9741"/>
                </a:cubicBezTo>
                <a:cubicBezTo>
                  <a:pt x="80533" y="9748"/>
                  <a:pt x="80493" y="9753"/>
                  <a:pt x="80451" y="9753"/>
                </a:cubicBezTo>
                <a:cubicBezTo>
                  <a:pt x="80367" y="9753"/>
                  <a:pt x="80276" y="9733"/>
                  <a:pt x="80186" y="9673"/>
                </a:cubicBezTo>
                <a:cubicBezTo>
                  <a:pt x="80134" y="9656"/>
                  <a:pt x="80096" y="9612"/>
                  <a:pt x="80031" y="9612"/>
                </a:cubicBezTo>
                <a:cubicBezTo>
                  <a:pt x="80010" y="9612"/>
                  <a:pt x="79987" y="9617"/>
                  <a:pt x="79960" y="9628"/>
                </a:cubicBezTo>
                <a:cubicBezTo>
                  <a:pt x="79899" y="9628"/>
                  <a:pt x="79829" y="9607"/>
                  <a:pt x="79762" y="9607"/>
                </a:cubicBezTo>
                <a:cubicBezTo>
                  <a:pt x="79728" y="9607"/>
                  <a:pt x="79696" y="9612"/>
                  <a:pt x="79665" y="9628"/>
                </a:cubicBezTo>
                <a:cubicBezTo>
                  <a:pt x="79552" y="9537"/>
                  <a:pt x="79416" y="9582"/>
                  <a:pt x="79303" y="9514"/>
                </a:cubicBezTo>
                <a:cubicBezTo>
                  <a:pt x="79281" y="9469"/>
                  <a:pt x="79213" y="9469"/>
                  <a:pt x="79167" y="9469"/>
                </a:cubicBezTo>
                <a:cubicBezTo>
                  <a:pt x="79100" y="9469"/>
                  <a:pt x="79054" y="9469"/>
                  <a:pt x="79009" y="9424"/>
                </a:cubicBezTo>
                <a:cubicBezTo>
                  <a:pt x="78993" y="9408"/>
                  <a:pt x="78978" y="9382"/>
                  <a:pt x="78947" y="9382"/>
                </a:cubicBezTo>
                <a:cubicBezTo>
                  <a:pt x="78934" y="9382"/>
                  <a:pt x="78917" y="9387"/>
                  <a:pt x="78896" y="9401"/>
                </a:cubicBezTo>
                <a:cubicBezTo>
                  <a:pt x="78886" y="9404"/>
                  <a:pt x="78876" y="9406"/>
                  <a:pt x="78866" y="9406"/>
                </a:cubicBezTo>
                <a:cubicBezTo>
                  <a:pt x="78803" y="9406"/>
                  <a:pt x="78725" y="9353"/>
                  <a:pt x="78647" y="9333"/>
                </a:cubicBezTo>
                <a:cubicBezTo>
                  <a:pt x="78541" y="9263"/>
                  <a:pt x="78407" y="9206"/>
                  <a:pt x="78278" y="9206"/>
                </a:cubicBezTo>
                <a:cubicBezTo>
                  <a:pt x="78242" y="9206"/>
                  <a:pt x="78206" y="9210"/>
                  <a:pt x="78172" y="9220"/>
                </a:cubicBezTo>
                <a:cubicBezTo>
                  <a:pt x="78156" y="9224"/>
                  <a:pt x="78142" y="9226"/>
                  <a:pt x="78130" y="9226"/>
                </a:cubicBezTo>
                <a:cubicBezTo>
                  <a:pt x="78073" y="9226"/>
                  <a:pt x="78054" y="9186"/>
                  <a:pt x="78036" y="9130"/>
                </a:cubicBezTo>
                <a:cubicBezTo>
                  <a:pt x="77970" y="9050"/>
                  <a:pt x="77942" y="9017"/>
                  <a:pt x="77894" y="9017"/>
                </a:cubicBezTo>
                <a:cubicBezTo>
                  <a:pt x="77861" y="9017"/>
                  <a:pt x="77817" y="9034"/>
                  <a:pt x="77742" y="9062"/>
                </a:cubicBezTo>
                <a:cubicBezTo>
                  <a:pt x="77725" y="9070"/>
                  <a:pt x="77708" y="9075"/>
                  <a:pt x="77693" y="9075"/>
                </a:cubicBezTo>
                <a:cubicBezTo>
                  <a:pt x="77666" y="9075"/>
                  <a:pt x="77643" y="9060"/>
                  <a:pt x="77628" y="9017"/>
                </a:cubicBezTo>
                <a:cubicBezTo>
                  <a:pt x="77606" y="8994"/>
                  <a:pt x="77583" y="8971"/>
                  <a:pt x="77538" y="8971"/>
                </a:cubicBezTo>
                <a:cubicBezTo>
                  <a:pt x="77470" y="8949"/>
                  <a:pt x="77402" y="8903"/>
                  <a:pt x="77425" y="8835"/>
                </a:cubicBezTo>
                <a:cubicBezTo>
                  <a:pt x="77425" y="8785"/>
                  <a:pt x="77412" y="8759"/>
                  <a:pt x="77387" y="8759"/>
                </a:cubicBezTo>
                <a:cubicBezTo>
                  <a:pt x="77378" y="8759"/>
                  <a:pt x="77368" y="8762"/>
                  <a:pt x="77357" y="8768"/>
                </a:cubicBezTo>
                <a:cubicBezTo>
                  <a:pt x="77313" y="8774"/>
                  <a:pt x="77282" y="8778"/>
                  <a:pt x="77259" y="8778"/>
                </a:cubicBezTo>
                <a:cubicBezTo>
                  <a:pt x="77198" y="8778"/>
                  <a:pt x="77198" y="8747"/>
                  <a:pt x="77198" y="8632"/>
                </a:cubicBezTo>
                <a:cubicBezTo>
                  <a:pt x="77198" y="8632"/>
                  <a:pt x="77176" y="8609"/>
                  <a:pt x="77176" y="8564"/>
                </a:cubicBezTo>
                <a:cubicBezTo>
                  <a:pt x="77085" y="8609"/>
                  <a:pt x="77040" y="8654"/>
                  <a:pt x="77017" y="8722"/>
                </a:cubicBezTo>
                <a:cubicBezTo>
                  <a:pt x="76927" y="8609"/>
                  <a:pt x="76746" y="8632"/>
                  <a:pt x="76633" y="8519"/>
                </a:cubicBezTo>
                <a:cubicBezTo>
                  <a:pt x="76625" y="8504"/>
                  <a:pt x="76618" y="8498"/>
                  <a:pt x="76610" y="8498"/>
                </a:cubicBezTo>
                <a:cubicBezTo>
                  <a:pt x="76595" y="8498"/>
                  <a:pt x="76580" y="8519"/>
                  <a:pt x="76565" y="8519"/>
                </a:cubicBezTo>
                <a:cubicBezTo>
                  <a:pt x="76526" y="8532"/>
                  <a:pt x="76494" y="8545"/>
                  <a:pt x="76461" y="8545"/>
                </a:cubicBezTo>
                <a:cubicBezTo>
                  <a:pt x="76437" y="8545"/>
                  <a:pt x="76412" y="8538"/>
                  <a:pt x="76384" y="8519"/>
                </a:cubicBezTo>
                <a:cubicBezTo>
                  <a:pt x="76338" y="8451"/>
                  <a:pt x="76452" y="8405"/>
                  <a:pt x="76452" y="8338"/>
                </a:cubicBezTo>
                <a:lnTo>
                  <a:pt x="76406" y="8315"/>
                </a:lnTo>
                <a:lnTo>
                  <a:pt x="76384" y="8315"/>
                </a:lnTo>
                <a:lnTo>
                  <a:pt x="76361" y="8338"/>
                </a:lnTo>
                <a:cubicBezTo>
                  <a:pt x="76304" y="8408"/>
                  <a:pt x="76239" y="8444"/>
                  <a:pt x="76165" y="8444"/>
                </a:cubicBezTo>
                <a:cubicBezTo>
                  <a:pt x="76120" y="8444"/>
                  <a:pt x="76073" y="8431"/>
                  <a:pt x="76022" y="8405"/>
                </a:cubicBezTo>
                <a:cubicBezTo>
                  <a:pt x="75999" y="8405"/>
                  <a:pt x="75999" y="8383"/>
                  <a:pt x="75954" y="8383"/>
                </a:cubicBezTo>
                <a:cubicBezTo>
                  <a:pt x="75931" y="8396"/>
                  <a:pt x="75910" y="8402"/>
                  <a:pt x="75891" y="8402"/>
                </a:cubicBezTo>
                <a:cubicBezTo>
                  <a:pt x="75812" y="8402"/>
                  <a:pt x="75755" y="8315"/>
                  <a:pt x="75682" y="8315"/>
                </a:cubicBezTo>
                <a:cubicBezTo>
                  <a:pt x="75569" y="8315"/>
                  <a:pt x="75478" y="8247"/>
                  <a:pt x="75433" y="8179"/>
                </a:cubicBezTo>
                <a:cubicBezTo>
                  <a:pt x="75373" y="8119"/>
                  <a:pt x="75312" y="8089"/>
                  <a:pt x="75245" y="8089"/>
                </a:cubicBezTo>
                <a:cubicBezTo>
                  <a:pt x="75212" y="8089"/>
                  <a:pt x="75177" y="8096"/>
                  <a:pt x="75139" y="8111"/>
                </a:cubicBezTo>
                <a:cubicBezTo>
                  <a:pt x="75115" y="8117"/>
                  <a:pt x="75097" y="8120"/>
                  <a:pt x="75083" y="8120"/>
                </a:cubicBezTo>
                <a:cubicBezTo>
                  <a:pt x="75047" y="8120"/>
                  <a:pt x="75042" y="8099"/>
                  <a:pt x="75026" y="8066"/>
                </a:cubicBezTo>
                <a:cubicBezTo>
                  <a:pt x="75003" y="7998"/>
                  <a:pt x="74981" y="7953"/>
                  <a:pt x="74935" y="7908"/>
                </a:cubicBezTo>
                <a:cubicBezTo>
                  <a:pt x="74896" y="7809"/>
                  <a:pt x="74839" y="7745"/>
                  <a:pt x="74721" y="7745"/>
                </a:cubicBezTo>
                <a:cubicBezTo>
                  <a:pt x="74703" y="7745"/>
                  <a:pt x="74684" y="7746"/>
                  <a:pt x="74664" y="7749"/>
                </a:cubicBezTo>
                <a:cubicBezTo>
                  <a:pt x="74596" y="7749"/>
                  <a:pt x="74528" y="7726"/>
                  <a:pt x="74460" y="7659"/>
                </a:cubicBezTo>
                <a:cubicBezTo>
                  <a:pt x="74437" y="7636"/>
                  <a:pt x="74437" y="7613"/>
                  <a:pt x="74415" y="7613"/>
                </a:cubicBezTo>
                <a:cubicBezTo>
                  <a:pt x="74302" y="7545"/>
                  <a:pt x="74188" y="7545"/>
                  <a:pt x="74098" y="7545"/>
                </a:cubicBezTo>
                <a:cubicBezTo>
                  <a:pt x="73985" y="7523"/>
                  <a:pt x="73894" y="7387"/>
                  <a:pt x="73781" y="7387"/>
                </a:cubicBezTo>
                <a:cubicBezTo>
                  <a:pt x="73645" y="7387"/>
                  <a:pt x="73555" y="7319"/>
                  <a:pt x="73442" y="7274"/>
                </a:cubicBezTo>
                <a:cubicBezTo>
                  <a:pt x="73351" y="7206"/>
                  <a:pt x="73238" y="7206"/>
                  <a:pt x="73170" y="7161"/>
                </a:cubicBezTo>
                <a:cubicBezTo>
                  <a:pt x="73057" y="7093"/>
                  <a:pt x="72966" y="7093"/>
                  <a:pt x="72853" y="7093"/>
                </a:cubicBezTo>
                <a:cubicBezTo>
                  <a:pt x="72817" y="7093"/>
                  <a:pt x="72773" y="7096"/>
                  <a:pt x="72729" y="7096"/>
                </a:cubicBezTo>
                <a:cubicBezTo>
                  <a:pt x="72661" y="7096"/>
                  <a:pt x="72591" y="7088"/>
                  <a:pt x="72536" y="7048"/>
                </a:cubicBezTo>
                <a:cubicBezTo>
                  <a:pt x="72514" y="7002"/>
                  <a:pt x="72446" y="7002"/>
                  <a:pt x="72446" y="7002"/>
                </a:cubicBezTo>
                <a:cubicBezTo>
                  <a:pt x="72414" y="7027"/>
                  <a:pt x="72386" y="7037"/>
                  <a:pt x="72360" y="7037"/>
                </a:cubicBezTo>
                <a:cubicBezTo>
                  <a:pt x="72291" y="7037"/>
                  <a:pt x="72233" y="6973"/>
                  <a:pt x="72152" y="6957"/>
                </a:cubicBezTo>
                <a:cubicBezTo>
                  <a:pt x="72106" y="6957"/>
                  <a:pt x="72084" y="6934"/>
                  <a:pt x="72061" y="6934"/>
                </a:cubicBezTo>
                <a:cubicBezTo>
                  <a:pt x="71948" y="6934"/>
                  <a:pt x="71835" y="6934"/>
                  <a:pt x="71722" y="6844"/>
                </a:cubicBezTo>
                <a:cubicBezTo>
                  <a:pt x="71710" y="6833"/>
                  <a:pt x="71688" y="6827"/>
                  <a:pt x="71662" y="6827"/>
                </a:cubicBezTo>
                <a:cubicBezTo>
                  <a:pt x="71637" y="6827"/>
                  <a:pt x="71608" y="6833"/>
                  <a:pt x="71586" y="6844"/>
                </a:cubicBezTo>
                <a:cubicBezTo>
                  <a:pt x="71495" y="6844"/>
                  <a:pt x="71427" y="6844"/>
                  <a:pt x="71382" y="6753"/>
                </a:cubicBezTo>
                <a:cubicBezTo>
                  <a:pt x="71314" y="6663"/>
                  <a:pt x="71269" y="6663"/>
                  <a:pt x="71178" y="6663"/>
                </a:cubicBezTo>
                <a:cubicBezTo>
                  <a:pt x="71156" y="6663"/>
                  <a:pt x="71088" y="6663"/>
                  <a:pt x="71065" y="6640"/>
                </a:cubicBezTo>
                <a:cubicBezTo>
                  <a:pt x="70907" y="6527"/>
                  <a:pt x="70726" y="6482"/>
                  <a:pt x="70522" y="6391"/>
                </a:cubicBezTo>
                <a:cubicBezTo>
                  <a:pt x="70481" y="6377"/>
                  <a:pt x="70440" y="6355"/>
                  <a:pt x="70393" y="6355"/>
                </a:cubicBezTo>
                <a:cubicBezTo>
                  <a:pt x="70363" y="6355"/>
                  <a:pt x="70331" y="6365"/>
                  <a:pt x="70296" y="6391"/>
                </a:cubicBezTo>
                <a:cubicBezTo>
                  <a:pt x="70281" y="6406"/>
                  <a:pt x="70263" y="6414"/>
                  <a:pt x="70245" y="6414"/>
                </a:cubicBezTo>
                <a:cubicBezTo>
                  <a:pt x="70210" y="6414"/>
                  <a:pt x="70175" y="6384"/>
                  <a:pt x="70160" y="6323"/>
                </a:cubicBezTo>
                <a:cubicBezTo>
                  <a:pt x="70137" y="6301"/>
                  <a:pt x="70137" y="6278"/>
                  <a:pt x="70115" y="6255"/>
                </a:cubicBezTo>
                <a:cubicBezTo>
                  <a:pt x="70066" y="6206"/>
                  <a:pt x="70005" y="6169"/>
                  <a:pt x="69950" y="6169"/>
                </a:cubicBezTo>
                <a:cubicBezTo>
                  <a:pt x="69928" y="6169"/>
                  <a:pt x="69907" y="6175"/>
                  <a:pt x="69888" y="6188"/>
                </a:cubicBezTo>
                <a:cubicBezTo>
                  <a:pt x="69866" y="6199"/>
                  <a:pt x="69843" y="6204"/>
                  <a:pt x="69823" y="6204"/>
                </a:cubicBezTo>
                <a:cubicBezTo>
                  <a:pt x="69803" y="6204"/>
                  <a:pt x="69786" y="6199"/>
                  <a:pt x="69775" y="6188"/>
                </a:cubicBezTo>
                <a:cubicBezTo>
                  <a:pt x="69662" y="6097"/>
                  <a:pt x="69549" y="6074"/>
                  <a:pt x="69504" y="5939"/>
                </a:cubicBezTo>
                <a:cubicBezTo>
                  <a:pt x="69408" y="5939"/>
                  <a:pt x="69323" y="6006"/>
                  <a:pt x="69234" y="6006"/>
                </a:cubicBezTo>
                <a:cubicBezTo>
                  <a:pt x="69197" y="6006"/>
                  <a:pt x="69159" y="5994"/>
                  <a:pt x="69119" y="5961"/>
                </a:cubicBezTo>
                <a:cubicBezTo>
                  <a:pt x="69119" y="5961"/>
                  <a:pt x="69096" y="5984"/>
                  <a:pt x="69051" y="5984"/>
                </a:cubicBezTo>
                <a:cubicBezTo>
                  <a:pt x="69006" y="6029"/>
                  <a:pt x="69006" y="6074"/>
                  <a:pt x="68938" y="6097"/>
                </a:cubicBezTo>
                <a:cubicBezTo>
                  <a:pt x="68915" y="6097"/>
                  <a:pt x="68893" y="6074"/>
                  <a:pt x="68870" y="6074"/>
                </a:cubicBezTo>
                <a:cubicBezTo>
                  <a:pt x="68893" y="6052"/>
                  <a:pt x="68893" y="6029"/>
                  <a:pt x="68915" y="5984"/>
                </a:cubicBezTo>
                <a:cubicBezTo>
                  <a:pt x="68915" y="5961"/>
                  <a:pt x="68938" y="5939"/>
                  <a:pt x="68915" y="5939"/>
                </a:cubicBezTo>
                <a:cubicBezTo>
                  <a:pt x="68915" y="5939"/>
                  <a:pt x="68895" y="5929"/>
                  <a:pt x="68882" y="5929"/>
                </a:cubicBezTo>
                <a:cubicBezTo>
                  <a:pt x="68875" y="5929"/>
                  <a:pt x="68870" y="5931"/>
                  <a:pt x="68870" y="5939"/>
                </a:cubicBezTo>
                <a:cubicBezTo>
                  <a:pt x="68825" y="5939"/>
                  <a:pt x="68802" y="5961"/>
                  <a:pt x="68779" y="5984"/>
                </a:cubicBezTo>
                <a:cubicBezTo>
                  <a:pt x="68689" y="5984"/>
                  <a:pt x="68644" y="6052"/>
                  <a:pt x="68598" y="6097"/>
                </a:cubicBezTo>
                <a:cubicBezTo>
                  <a:pt x="68576" y="6097"/>
                  <a:pt x="68553" y="6074"/>
                  <a:pt x="68530" y="6074"/>
                </a:cubicBezTo>
                <a:cubicBezTo>
                  <a:pt x="68504" y="6048"/>
                  <a:pt x="68485" y="6037"/>
                  <a:pt x="68470" y="6037"/>
                </a:cubicBezTo>
                <a:cubicBezTo>
                  <a:pt x="68459" y="6037"/>
                  <a:pt x="68449" y="6042"/>
                  <a:pt x="68440" y="6052"/>
                </a:cubicBezTo>
                <a:cubicBezTo>
                  <a:pt x="68429" y="6052"/>
                  <a:pt x="68406" y="6046"/>
                  <a:pt x="68383" y="6046"/>
                </a:cubicBezTo>
                <a:cubicBezTo>
                  <a:pt x="68361" y="6046"/>
                  <a:pt x="68338" y="6052"/>
                  <a:pt x="68327" y="6074"/>
                </a:cubicBezTo>
                <a:cubicBezTo>
                  <a:pt x="68256" y="6088"/>
                  <a:pt x="68195" y="6120"/>
                  <a:pt x="68131" y="6120"/>
                </a:cubicBezTo>
                <a:cubicBezTo>
                  <a:pt x="68092" y="6120"/>
                  <a:pt x="68053" y="6108"/>
                  <a:pt x="68010" y="6074"/>
                </a:cubicBezTo>
                <a:cubicBezTo>
                  <a:pt x="68010" y="6029"/>
                  <a:pt x="68100" y="5984"/>
                  <a:pt x="68078" y="5916"/>
                </a:cubicBezTo>
                <a:cubicBezTo>
                  <a:pt x="68048" y="5903"/>
                  <a:pt x="68022" y="5898"/>
                  <a:pt x="67999" y="5898"/>
                </a:cubicBezTo>
                <a:cubicBezTo>
                  <a:pt x="67901" y="5898"/>
                  <a:pt x="67857" y="6001"/>
                  <a:pt x="67784" y="6074"/>
                </a:cubicBezTo>
                <a:lnTo>
                  <a:pt x="67670" y="5961"/>
                </a:lnTo>
                <a:cubicBezTo>
                  <a:pt x="67625" y="5961"/>
                  <a:pt x="67580" y="5939"/>
                  <a:pt x="67535" y="5939"/>
                </a:cubicBezTo>
                <a:cubicBezTo>
                  <a:pt x="67557" y="5916"/>
                  <a:pt x="67580" y="5871"/>
                  <a:pt x="67557" y="5825"/>
                </a:cubicBezTo>
                <a:cubicBezTo>
                  <a:pt x="67545" y="5788"/>
                  <a:pt x="67519" y="5771"/>
                  <a:pt x="67494" y="5771"/>
                </a:cubicBezTo>
                <a:cubicBezTo>
                  <a:pt x="67474" y="5771"/>
                  <a:pt x="67454" y="5782"/>
                  <a:pt x="67444" y="5803"/>
                </a:cubicBezTo>
                <a:cubicBezTo>
                  <a:pt x="67394" y="5853"/>
                  <a:pt x="67347" y="5872"/>
                  <a:pt x="67301" y="5872"/>
                </a:cubicBezTo>
                <a:cubicBezTo>
                  <a:pt x="67222" y="5872"/>
                  <a:pt x="67145" y="5815"/>
                  <a:pt x="67059" y="5758"/>
                </a:cubicBezTo>
                <a:cubicBezTo>
                  <a:pt x="66969" y="5712"/>
                  <a:pt x="66856" y="5712"/>
                  <a:pt x="66788" y="5622"/>
                </a:cubicBezTo>
                <a:cubicBezTo>
                  <a:pt x="66776" y="5610"/>
                  <a:pt x="66765" y="5605"/>
                  <a:pt x="66754" y="5605"/>
                </a:cubicBezTo>
                <a:cubicBezTo>
                  <a:pt x="66742" y="5605"/>
                  <a:pt x="66731" y="5610"/>
                  <a:pt x="66720" y="5622"/>
                </a:cubicBezTo>
                <a:cubicBezTo>
                  <a:pt x="66690" y="5622"/>
                  <a:pt x="66670" y="5632"/>
                  <a:pt x="66653" y="5632"/>
                </a:cubicBezTo>
                <a:cubicBezTo>
                  <a:pt x="66644" y="5632"/>
                  <a:pt x="66637" y="5629"/>
                  <a:pt x="66629" y="5622"/>
                </a:cubicBezTo>
                <a:cubicBezTo>
                  <a:pt x="66593" y="5573"/>
                  <a:pt x="66563" y="5551"/>
                  <a:pt x="66529" y="5551"/>
                </a:cubicBezTo>
                <a:cubicBezTo>
                  <a:pt x="66500" y="5551"/>
                  <a:pt x="66468" y="5568"/>
                  <a:pt x="66426" y="5599"/>
                </a:cubicBezTo>
                <a:cubicBezTo>
                  <a:pt x="66414" y="5605"/>
                  <a:pt x="66402" y="5608"/>
                  <a:pt x="66389" y="5608"/>
                </a:cubicBezTo>
                <a:cubicBezTo>
                  <a:pt x="66349" y="5608"/>
                  <a:pt x="66307" y="5582"/>
                  <a:pt x="66290" y="5531"/>
                </a:cubicBezTo>
                <a:cubicBezTo>
                  <a:pt x="66267" y="5486"/>
                  <a:pt x="66222" y="5463"/>
                  <a:pt x="66154" y="5463"/>
                </a:cubicBezTo>
                <a:cubicBezTo>
                  <a:pt x="66122" y="5468"/>
                  <a:pt x="66094" y="5471"/>
                  <a:pt x="66070" y="5471"/>
                </a:cubicBezTo>
                <a:cubicBezTo>
                  <a:pt x="65971" y="5471"/>
                  <a:pt x="65928" y="5427"/>
                  <a:pt x="65928" y="5282"/>
                </a:cubicBezTo>
                <a:lnTo>
                  <a:pt x="65882" y="5282"/>
                </a:lnTo>
                <a:cubicBezTo>
                  <a:pt x="65837" y="5260"/>
                  <a:pt x="65815" y="5237"/>
                  <a:pt x="65815" y="5169"/>
                </a:cubicBezTo>
                <a:cubicBezTo>
                  <a:pt x="65769" y="5124"/>
                  <a:pt x="65882" y="5079"/>
                  <a:pt x="65769" y="5056"/>
                </a:cubicBezTo>
                <a:cubicBezTo>
                  <a:pt x="65611" y="5260"/>
                  <a:pt x="65317" y="5079"/>
                  <a:pt x="65158" y="5260"/>
                </a:cubicBezTo>
                <a:lnTo>
                  <a:pt x="65068" y="5260"/>
                </a:lnTo>
                <a:cubicBezTo>
                  <a:pt x="65022" y="5260"/>
                  <a:pt x="64955" y="5260"/>
                  <a:pt x="64932" y="5192"/>
                </a:cubicBezTo>
                <a:cubicBezTo>
                  <a:pt x="64909" y="5146"/>
                  <a:pt x="64977" y="5146"/>
                  <a:pt x="65022" y="5079"/>
                </a:cubicBezTo>
                <a:cubicBezTo>
                  <a:pt x="65022" y="5056"/>
                  <a:pt x="65045" y="5033"/>
                  <a:pt x="65022" y="5011"/>
                </a:cubicBezTo>
                <a:cubicBezTo>
                  <a:pt x="64977" y="4965"/>
                  <a:pt x="64955" y="4965"/>
                  <a:pt x="64909" y="4965"/>
                </a:cubicBezTo>
                <a:cubicBezTo>
                  <a:pt x="64841" y="5011"/>
                  <a:pt x="64819" y="5056"/>
                  <a:pt x="64796" y="5079"/>
                </a:cubicBezTo>
                <a:cubicBezTo>
                  <a:pt x="64751" y="5124"/>
                  <a:pt x="64728" y="5169"/>
                  <a:pt x="64683" y="5169"/>
                </a:cubicBezTo>
                <a:cubicBezTo>
                  <a:pt x="64638" y="5169"/>
                  <a:pt x="64592" y="5169"/>
                  <a:pt x="64592" y="5124"/>
                </a:cubicBezTo>
                <a:cubicBezTo>
                  <a:pt x="64638" y="4965"/>
                  <a:pt x="64525" y="4920"/>
                  <a:pt x="64479" y="4830"/>
                </a:cubicBezTo>
                <a:cubicBezTo>
                  <a:pt x="64411" y="4852"/>
                  <a:pt x="64411" y="4897"/>
                  <a:pt x="64411" y="4920"/>
                </a:cubicBezTo>
                <a:cubicBezTo>
                  <a:pt x="64411" y="5011"/>
                  <a:pt x="64366" y="5056"/>
                  <a:pt x="64298" y="5056"/>
                </a:cubicBezTo>
                <a:cubicBezTo>
                  <a:pt x="64290" y="5060"/>
                  <a:pt x="64282" y="5062"/>
                  <a:pt x="64273" y="5062"/>
                </a:cubicBezTo>
                <a:cubicBezTo>
                  <a:pt x="64230" y="5062"/>
                  <a:pt x="64177" y="5018"/>
                  <a:pt x="64140" y="4943"/>
                </a:cubicBezTo>
                <a:cubicBezTo>
                  <a:pt x="64117" y="4852"/>
                  <a:pt x="64049" y="4807"/>
                  <a:pt x="64004" y="4716"/>
                </a:cubicBezTo>
                <a:cubicBezTo>
                  <a:pt x="63981" y="4705"/>
                  <a:pt x="63964" y="4699"/>
                  <a:pt x="63947" y="4699"/>
                </a:cubicBezTo>
                <a:cubicBezTo>
                  <a:pt x="63930" y="4699"/>
                  <a:pt x="63913" y="4705"/>
                  <a:pt x="63891" y="4716"/>
                </a:cubicBezTo>
                <a:cubicBezTo>
                  <a:pt x="63846" y="4739"/>
                  <a:pt x="63823" y="4739"/>
                  <a:pt x="63800" y="4784"/>
                </a:cubicBezTo>
                <a:cubicBezTo>
                  <a:pt x="63738" y="4809"/>
                  <a:pt x="63703" y="4827"/>
                  <a:pt x="63673" y="4827"/>
                </a:cubicBezTo>
                <a:cubicBezTo>
                  <a:pt x="63649" y="4827"/>
                  <a:pt x="63627" y="4815"/>
                  <a:pt x="63597" y="4784"/>
                </a:cubicBezTo>
                <a:cubicBezTo>
                  <a:pt x="63551" y="4694"/>
                  <a:pt x="63483" y="4694"/>
                  <a:pt x="63393" y="4694"/>
                </a:cubicBezTo>
                <a:cubicBezTo>
                  <a:pt x="63325" y="4694"/>
                  <a:pt x="63280" y="4626"/>
                  <a:pt x="63348" y="4558"/>
                </a:cubicBezTo>
                <a:cubicBezTo>
                  <a:pt x="63348" y="4513"/>
                  <a:pt x="63348" y="4490"/>
                  <a:pt x="63325" y="4490"/>
                </a:cubicBezTo>
                <a:cubicBezTo>
                  <a:pt x="63257" y="4558"/>
                  <a:pt x="63167" y="4581"/>
                  <a:pt x="63099" y="4581"/>
                </a:cubicBezTo>
                <a:cubicBezTo>
                  <a:pt x="63078" y="4578"/>
                  <a:pt x="63058" y="4576"/>
                  <a:pt x="63038" y="4576"/>
                </a:cubicBezTo>
                <a:cubicBezTo>
                  <a:pt x="62911" y="4576"/>
                  <a:pt x="62812" y="4638"/>
                  <a:pt x="62714" y="4716"/>
                </a:cubicBezTo>
                <a:cubicBezTo>
                  <a:pt x="62691" y="4716"/>
                  <a:pt x="62669" y="4694"/>
                  <a:pt x="62646" y="4694"/>
                </a:cubicBezTo>
                <a:cubicBezTo>
                  <a:pt x="62601" y="4694"/>
                  <a:pt x="62578" y="4694"/>
                  <a:pt x="62578" y="4671"/>
                </a:cubicBezTo>
                <a:lnTo>
                  <a:pt x="62556" y="4626"/>
                </a:lnTo>
                <a:cubicBezTo>
                  <a:pt x="62556" y="4610"/>
                  <a:pt x="62567" y="4594"/>
                  <a:pt x="62582" y="4594"/>
                </a:cubicBezTo>
                <a:cubicBezTo>
                  <a:pt x="62588" y="4594"/>
                  <a:pt x="62594" y="4597"/>
                  <a:pt x="62601" y="4603"/>
                </a:cubicBezTo>
                <a:cubicBezTo>
                  <a:pt x="62646" y="4603"/>
                  <a:pt x="62646" y="4626"/>
                  <a:pt x="62669" y="4626"/>
                </a:cubicBezTo>
                <a:cubicBezTo>
                  <a:pt x="62691" y="4626"/>
                  <a:pt x="62714" y="4603"/>
                  <a:pt x="62714" y="4581"/>
                </a:cubicBezTo>
                <a:cubicBezTo>
                  <a:pt x="62691" y="4490"/>
                  <a:pt x="62646" y="4445"/>
                  <a:pt x="62556" y="4400"/>
                </a:cubicBezTo>
                <a:cubicBezTo>
                  <a:pt x="62534" y="4394"/>
                  <a:pt x="62513" y="4391"/>
                  <a:pt x="62492" y="4391"/>
                </a:cubicBezTo>
                <a:cubicBezTo>
                  <a:pt x="62426" y="4391"/>
                  <a:pt x="62369" y="4421"/>
                  <a:pt x="62352" y="4490"/>
                </a:cubicBezTo>
                <a:cubicBezTo>
                  <a:pt x="62307" y="4490"/>
                  <a:pt x="62261" y="4467"/>
                  <a:pt x="62216" y="4467"/>
                </a:cubicBezTo>
                <a:cubicBezTo>
                  <a:pt x="62182" y="4434"/>
                  <a:pt x="62154" y="4417"/>
                  <a:pt x="62131" y="4417"/>
                </a:cubicBezTo>
                <a:cubicBezTo>
                  <a:pt x="62109" y="4417"/>
                  <a:pt x="62092" y="4434"/>
                  <a:pt x="62080" y="4467"/>
                </a:cubicBezTo>
                <a:cubicBezTo>
                  <a:pt x="62035" y="4467"/>
                  <a:pt x="62035" y="4490"/>
                  <a:pt x="62012" y="4490"/>
                </a:cubicBezTo>
                <a:cubicBezTo>
                  <a:pt x="61967" y="4490"/>
                  <a:pt x="61922" y="4467"/>
                  <a:pt x="61877" y="4467"/>
                </a:cubicBezTo>
                <a:cubicBezTo>
                  <a:pt x="61877" y="4445"/>
                  <a:pt x="61854" y="4445"/>
                  <a:pt x="61854" y="4400"/>
                </a:cubicBezTo>
                <a:cubicBezTo>
                  <a:pt x="61809" y="4366"/>
                  <a:pt x="61786" y="4349"/>
                  <a:pt x="61766" y="4349"/>
                </a:cubicBezTo>
                <a:cubicBezTo>
                  <a:pt x="61746" y="4349"/>
                  <a:pt x="61730" y="4366"/>
                  <a:pt x="61696" y="4400"/>
                </a:cubicBezTo>
                <a:lnTo>
                  <a:pt x="61650" y="4400"/>
                </a:lnTo>
                <a:cubicBezTo>
                  <a:pt x="61560" y="4377"/>
                  <a:pt x="61582" y="4264"/>
                  <a:pt x="61537" y="4241"/>
                </a:cubicBezTo>
                <a:lnTo>
                  <a:pt x="61469" y="4241"/>
                </a:lnTo>
                <a:cubicBezTo>
                  <a:pt x="61424" y="4241"/>
                  <a:pt x="61401" y="4219"/>
                  <a:pt x="61333" y="4219"/>
                </a:cubicBezTo>
                <a:cubicBezTo>
                  <a:pt x="61333" y="4173"/>
                  <a:pt x="61356" y="4173"/>
                  <a:pt x="61356" y="4151"/>
                </a:cubicBezTo>
                <a:cubicBezTo>
                  <a:pt x="61356" y="4128"/>
                  <a:pt x="61401" y="4128"/>
                  <a:pt x="61356" y="4105"/>
                </a:cubicBezTo>
                <a:cubicBezTo>
                  <a:pt x="61349" y="4091"/>
                  <a:pt x="61342" y="4086"/>
                  <a:pt x="61336" y="4086"/>
                </a:cubicBezTo>
                <a:cubicBezTo>
                  <a:pt x="61322" y="4086"/>
                  <a:pt x="61311" y="4112"/>
                  <a:pt x="61311" y="4128"/>
                </a:cubicBezTo>
                <a:lnTo>
                  <a:pt x="61311" y="4151"/>
                </a:lnTo>
                <a:cubicBezTo>
                  <a:pt x="61295" y="4147"/>
                  <a:pt x="61279" y="4145"/>
                  <a:pt x="61263" y="4145"/>
                </a:cubicBezTo>
                <a:cubicBezTo>
                  <a:pt x="61190" y="4145"/>
                  <a:pt x="61122" y="4185"/>
                  <a:pt x="61084" y="4241"/>
                </a:cubicBezTo>
                <a:cubicBezTo>
                  <a:pt x="61031" y="4198"/>
                  <a:pt x="61003" y="4176"/>
                  <a:pt x="60978" y="4176"/>
                </a:cubicBezTo>
                <a:cubicBezTo>
                  <a:pt x="60951" y="4176"/>
                  <a:pt x="60929" y="4204"/>
                  <a:pt x="60881" y="4264"/>
                </a:cubicBezTo>
                <a:cubicBezTo>
                  <a:pt x="60858" y="4332"/>
                  <a:pt x="60836" y="4332"/>
                  <a:pt x="60768" y="4332"/>
                </a:cubicBezTo>
                <a:cubicBezTo>
                  <a:pt x="60745" y="4332"/>
                  <a:pt x="60722" y="4286"/>
                  <a:pt x="60677" y="4286"/>
                </a:cubicBezTo>
                <a:cubicBezTo>
                  <a:pt x="60668" y="4286"/>
                  <a:pt x="60655" y="4283"/>
                  <a:pt x="60641" y="4283"/>
                </a:cubicBezTo>
                <a:cubicBezTo>
                  <a:pt x="60618" y="4283"/>
                  <a:pt x="60591" y="4291"/>
                  <a:pt x="60564" y="4332"/>
                </a:cubicBezTo>
                <a:cubicBezTo>
                  <a:pt x="60541" y="4332"/>
                  <a:pt x="60519" y="4286"/>
                  <a:pt x="60496" y="4286"/>
                </a:cubicBezTo>
                <a:cubicBezTo>
                  <a:pt x="60496" y="4241"/>
                  <a:pt x="60451" y="4219"/>
                  <a:pt x="60541" y="4173"/>
                </a:cubicBezTo>
                <a:cubicBezTo>
                  <a:pt x="60564" y="4173"/>
                  <a:pt x="60632" y="4151"/>
                  <a:pt x="60654" y="4151"/>
                </a:cubicBezTo>
                <a:cubicBezTo>
                  <a:pt x="60677" y="4151"/>
                  <a:pt x="60677" y="4128"/>
                  <a:pt x="60677" y="4105"/>
                </a:cubicBezTo>
                <a:cubicBezTo>
                  <a:pt x="60677" y="4060"/>
                  <a:pt x="60654" y="4060"/>
                  <a:pt x="60632" y="4037"/>
                </a:cubicBezTo>
                <a:cubicBezTo>
                  <a:pt x="60598" y="4026"/>
                  <a:pt x="60575" y="4020"/>
                  <a:pt x="60555" y="4020"/>
                </a:cubicBezTo>
                <a:cubicBezTo>
                  <a:pt x="60536" y="4020"/>
                  <a:pt x="60519" y="4026"/>
                  <a:pt x="60496" y="4037"/>
                </a:cubicBezTo>
                <a:cubicBezTo>
                  <a:pt x="60428" y="4060"/>
                  <a:pt x="60383" y="4105"/>
                  <a:pt x="60315" y="4151"/>
                </a:cubicBezTo>
                <a:cubicBezTo>
                  <a:pt x="60179" y="4128"/>
                  <a:pt x="60043" y="4060"/>
                  <a:pt x="59885" y="4037"/>
                </a:cubicBezTo>
                <a:cubicBezTo>
                  <a:pt x="59855" y="4037"/>
                  <a:pt x="59835" y="4027"/>
                  <a:pt x="59805" y="4027"/>
                </a:cubicBezTo>
                <a:cubicBezTo>
                  <a:pt x="59789" y="4027"/>
                  <a:pt x="59772" y="4030"/>
                  <a:pt x="59749" y="4037"/>
                </a:cubicBezTo>
                <a:cubicBezTo>
                  <a:pt x="59738" y="4037"/>
                  <a:pt x="59715" y="4032"/>
                  <a:pt x="59693" y="4032"/>
                </a:cubicBezTo>
                <a:cubicBezTo>
                  <a:pt x="59670" y="4032"/>
                  <a:pt x="59647" y="4037"/>
                  <a:pt x="59636" y="4060"/>
                </a:cubicBezTo>
                <a:cubicBezTo>
                  <a:pt x="59523" y="4060"/>
                  <a:pt x="59478" y="3992"/>
                  <a:pt x="59387" y="3947"/>
                </a:cubicBezTo>
                <a:lnTo>
                  <a:pt x="59183" y="3947"/>
                </a:lnTo>
                <a:cubicBezTo>
                  <a:pt x="59161" y="3947"/>
                  <a:pt x="59138" y="3924"/>
                  <a:pt x="59093" y="3924"/>
                </a:cubicBezTo>
                <a:cubicBezTo>
                  <a:pt x="59080" y="3898"/>
                  <a:pt x="59066" y="3887"/>
                  <a:pt x="59053" y="3887"/>
                </a:cubicBezTo>
                <a:cubicBezTo>
                  <a:pt x="59044" y="3887"/>
                  <a:pt x="59034" y="3892"/>
                  <a:pt x="59025" y="3902"/>
                </a:cubicBezTo>
                <a:cubicBezTo>
                  <a:pt x="58991" y="3890"/>
                  <a:pt x="58963" y="3885"/>
                  <a:pt x="58934" y="3885"/>
                </a:cubicBezTo>
                <a:cubicBezTo>
                  <a:pt x="58906" y="3885"/>
                  <a:pt x="58878" y="3890"/>
                  <a:pt x="58844" y="3902"/>
                </a:cubicBezTo>
                <a:cubicBezTo>
                  <a:pt x="58821" y="3913"/>
                  <a:pt x="58793" y="3919"/>
                  <a:pt x="58765" y="3919"/>
                </a:cubicBezTo>
                <a:cubicBezTo>
                  <a:pt x="58736" y="3919"/>
                  <a:pt x="58708" y="3913"/>
                  <a:pt x="58686" y="3902"/>
                </a:cubicBezTo>
                <a:cubicBezTo>
                  <a:pt x="58618" y="3902"/>
                  <a:pt x="58595" y="3879"/>
                  <a:pt x="58527" y="3879"/>
                </a:cubicBezTo>
                <a:cubicBezTo>
                  <a:pt x="58504" y="3811"/>
                  <a:pt x="58482" y="3811"/>
                  <a:pt x="58414" y="3789"/>
                </a:cubicBezTo>
                <a:cubicBezTo>
                  <a:pt x="58233" y="3721"/>
                  <a:pt x="58007" y="3698"/>
                  <a:pt x="57803" y="3585"/>
                </a:cubicBezTo>
                <a:cubicBezTo>
                  <a:pt x="57780" y="3562"/>
                  <a:pt x="57712" y="3540"/>
                  <a:pt x="57667" y="3540"/>
                </a:cubicBezTo>
                <a:cubicBezTo>
                  <a:pt x="57655" y="3543"/>
                  <a:pt x="57643" y="3544"/>
                  <a:pt x="57632" y="3544"/>
                </a:cubicBezTo>
                <a:cubicBezTo>
                  <a:pt x="57559" y="3544"/>
                  <a:pt x="57506" y="3485"/>
                  <a:pt x="57486" y="3426"/>
                </a:cubicBezTo>
                <a:cubicBezTo>
                  <a:pt x="57463" y="3359"/>
                  <a:pt x="57441" y="3336"/>
                  <a:pt x="57373" y="3336"/>
                </a:cubicBezTo>
                <a:cubicBezTo>
                  <a:pt x="57328" y="3336"/>
                  <a:pt x="57282" y="3359"/>
                  <a:pt x="57237" y="3359"/>
                </a:cubicBezTo>
                <a:cubicBezTo>
                  <a:pt x="57209" y="3368"/>
                  <a:pt x="57185" y="3373"/>
                  <a:pt x="57164" y="3373"/>
                </a:cubicBezTo>
                <a:cubicBezTo>
                  <a:pt x="57136" y="3373"/>
                  <a:pt x="57115" y="3362"/>
                  <a:pt x="57101" y="3336"/>
                </a:cubicBezTo>
                <a:cubicBezTo>
                  <a:pt x="57056" y="3313"/>
                  <a:pt x="57033" y="3313"/>
                  <a:pt x="56988" y="3313"/>
                </a:cubicBezTo>
                <a:cubicBezTo>
                  <a:pt x="56941" y="3319"/>
                  <a:pt x="56906" y="3324"/>
                  <a:pt x="56878" y="3324"/>
                </a:cubicBezTo>
                <a:cubicBezTo>
                  <a:pt x="56801" y="3324"/>
                  <a:pt x="56783" y="3289"/>
                  <a:pt x="56717" y="3155"/>
                </a:cubicBezTo>
                <a:cubicBezTo>
                  <a:pt x="56694" y="3110"/>
                  <a:pt x="56649" y="3042"/>
                  <a:pt x="56603" y="2996"/>
                </a:cubicBezTo>
                <a:lnTo>
                  <a:pt x="56581" y="2996"/>
                </a:lnTo>
                <a:cubicBezTo>
                  <a:pt x="56516" y="3013"/>
                  <a:pt x="56463" y="3086"/>
                  <a:pt x="56381" y="3086"/>
                </a:cubicBezTo>
                <a:cubicBezTo>
                  <a:pt x="56347" y="3086"/>
                  <a:pt x="56309" y="3074"/>
                  <a:pt x="56264" y="3042"/>
                </a:cubicBezTo>
                <a:lnTo>
                  <a:pt x="56219" y="3042"/>
                </a:lnTo>
                <a:cubicBezTo>
                  <a:pt x="56083" y="3132"/>
                  <a:pt x="55924" y="3132"/>
                  <a:pt x="55789" y="3200"/>
                </a:cubicBezTo>
                <a:cubicBezTo>
                  <a:pt x="55675" y="3132"/>
                  <a:pt x="55630" y="3087"/>
                  <a:pt x="55585" y="2974"/>
                </a:cubicBezTo>
                <a:cubicBezTo>
                  <a:pt x="55572" y="2921"/>
                  <a:pt x="55558" y="2899"/>
                  <a:pt x="55536" y="2899"/>
                </a:cubicBezTo>
                <a:cubicBezTo>
                  <a:pt x="55520" y="2899"/>
                  <a:pt x="55500" y="2910"/>
                  <a:pt x="55472" y="2928"/>
                </a:cubicBezTo>
                <a:lnTo>
                  <a:pt x="55427" y="2996"/>
                </a:lnTo>
                <a:cubicBezTo>
                  <a:pt x="55367" y="3056"/>
                  <a:pt x="55339" y="3084"/>
                  <a:pt x="55305" y="3084"/>
                </a:cubicBezTo>
                <a:cubicBezTo>
                  <a:pt x="55276" y="3084"/>
                  <a:pt x="55242" y="3062"/>
                  <a:pt x="55178" y="3019"/>
                </a:cubicBezTo>
                <a:cubicBezTo>
                  <a:pt x="55110" y="2996"/>
                  <a:pt x="55087" y="2974"/>
                  <a:pt x="55064" y="2883"/>
                </a:cubicBezTo>
                <a:cubicBezTo>
                  <a:pt x="55019" y="2815"/>
                  <a:pt x="54974" y="2770"/>
                  <a:pt x="54906" y="2747"/>
                </a:cubicBezTo>
                <a:cubicBezTo>
                  <a:pt x="54893" y="2735"/>
                  <a:pt x="54877" y="2729"/>
                  <a:pt x="54860" y="2729"/>
                </a:cubicBezTo>
                <a:cubicBezTo>
                  <a:pt x="54817" y="2729"/>
                  <a:pt x="54770" y="2766"/>
                  <a:pt x="54770" y="2815"/>
                </a:cubicBezTo>
                <a:cubicBezTo>
                  <a:pt x="54753" y="2866"/>
                  <a:pt x="54774" y="2892"/>
                  <a:pt x="54815" y="2892"/>
                </a:cubicBezTo>
                <a:cubicBezTo>
                  <a:pt x="54828" y="2892"/>
                  <a:pt x="54844" y="2889"/>
                  <a:pt x="54861" y="2883"/>
                </a:cubicBezTo>
                <a:lnTo>
                  <a:pt x="54883" y="2883"/>
                </a:lnTo>
                <a:cubicBezTo>
                  <a:pt x="54951" y="2883"/>
                  <a:pt x="54974" y="2928"/>
                  <a:pt x="54974" y="2996"/>
                </a:cubicBezTo>
                <a:cubicBezTo>
                  <a:pt x="54974" y="3042"/>
                  <a:pt x="54929" y="3042"/>
                  <a:pt x="54883" y="3042"/>
                </a:cubicBezTo>
                <a:cubicBezTo>
                  <a:pt x="54838" y="3042"/>
                  <a:pt x="54793" y="3019"/>
                  <a:pt x="54748" y="3019"/>
                </a:cubicBezTo>
                <a:cubicBezTo>
                  <a:pt x="54702" y="3019"/>
                  <a:pt x="54667" y="3009"/>
                  <a:pt x="54629" y="3009"/>
                </a:cubicBezTo>
                <a:cubicBezTo>
                  <a:pt x="54609" y="3009"/>
                  <a:pt x="54589" y="3011"/>
                  <a:pt x="54566" y="3019"/>
                </a:cubicBezTo>
                <a:cubicBezTo>
                  <a:pt x="54542" y="3044"/>
                  <a:pt x="54514" y="3054"/>
                  <a:pt x="54484" y="3054"/>
                </a:cubicBezTo>
                <a:cubicBezTo>
                  <a:pt x="54432" y="3054"/>
                  <a:pt x="54375" y="3025"/>
                  <a:pt x="54318" y="2996"/>
                </a:cubicBezTo>
                <a:cubicBezTo>
                  <a:pt x="54263" y="2956"/>
                  <a:pt x="54217" y="2923"/>
                  <a:pt x="54169" y="2923"/>
                </a:cubicBezTo>
                <a:cubicBezTo>
                  <a:pt x="54137" y="2923"/>
                  <a:pt x="54105" y="2938"/>
                  <a:pt x="54069" y="2974"/>
                </a:cubicBezTo>
                <a:cubicBezTo>
                  <a:pt x="54031" y="2978"/>
                  <a:pt x="53995" y="2981"/>
                  <a:pt x="53959" y="2981"/>
                </a:cubicBezTo>
                <a:cubicBezTo>
                  <a:pt x="53824" y="2981"/>
                  <a:pt x="53706" y="2941"/>
                  <a:pt x="53616" y="2815"/>
                </a:cubicBezTo>
                <a:cubicBezTo>
                  <a:pt x="53525" y="2747"/>
                  <a:pt x="53412" y="2747"/>
                  <a:pt x="53367" y="2657"/>
                </a:cubicBezTo>
                <a:cubicBezTo>
                  <a:pt x="53367" y="2646"/>
                  <a:pt x="53356" y="2640"/>
                  <a:pt x="53342" y="2640"/>
                </a:cubicBezTo>
                <a:cubicBezTo>
                  <a:pt x="53327" y="2640"/>
                  <a:pt x="53310" y="2646"/>
                  <a:pt x="53299" y="2657"/>
                </a:cubicBezTo>
                <a:cubicBezTo>
                  <a:pt x="53239" y="2657"/>
                  <a:pt x="53188" y="2697"/>
                  <a:pt x="53128" y="2697"/>
                </a:cubicBezTo>
                <a:cubicBezTo>
                  <a:pt x="53098" y="2697"/>
                  <a:pt x="53065" y="2687"/>
                  <a:pt x="53028" y="2657"/>
                </a:cubicBezTo>
                <a:cubicBezTo>
                  <a:pt x="53014" y="2650"/>
                  <a:pt x="53001" y="2648"/>
                  <a:pt x="52988" y="2648"/>
                </a:cubicBezTo>
                <a:cubicBezTo>
                  <a:pt x="52958" y="2648"/>
                  <a:pt x="52930" y="2664"/>
                  <a:pt x="52914" y="2680"/>
                </a:cubicBezTo>
                <a:cubicBezTo>
                  <a:pt x="52793" y="2787"/>
                  <a:pt x="52672" y="2815"/>
                  <a:pt x="52547" y="2815"/>
                </a:cubicBezTo>
                <a:cubicBezTo>
                  <a:pt x="52461" y="2815"/>
                  <a:pt x="52373" y="2802"/>
                  <a:pt x="52281" y="2793"/>
                </a:cubicBezTo>
                <a:cubicBezTo>
                  <a:pt x="52190" y="2781"/>
                  <a:pt x="52094" y="2770"/>
                  <a:pt x="51995" y="2770"/>
                </a:cubicBezTo>
                <a:cubicBezTo>
                  <a:pt x="51896" y="2770"/>
                  <a:pt x="51794" y="2781"/>
                  <a:pt x="51692" y="2815"/>
                </a:cubicBezTo>
                <a:cubicBezTo>
                  <a:pt x="51647" y="2793"/>
                  <a:pt x="51556" y="2793"/>
                  <a:pt x="51489" y="2770"/>
                </a:cubicBezTo>
                <a:cubicBezTo>
                  <a:pt x="51428" y="2710"/>
                  <a:pt x="51368" y="2700"/>
                  <a:pt x="51307" y="2700"/>
                </a:cubicBezTo>
                <a:cubicBezTo>
                  <a:pt x="51277" y="2700"/>
                  <a:pt x="51247" y="2702"/>
                  <a:pt x="51217" y="2702"/>
                </a:cubicBezTo>
                <a:cubicBezTo>
                  <a:pt x="51123" y="2702"/>
                  <a:pt x="51044" y="2624"/>
                  <a:pt x="50955" y="2624"/>
                </a:cubicBezTo>
                <a:cubicBezTo>
                  <a:pt x="50937" y="2624"/>
                  <a:pt x="50919" y="2627"/>
                  <a:pt x="50900" y="2634"/>
                </a:cubicBezTo>
                <a:cubicBezTo>
                  <a:pt x="50879" y="2637"/>
                  <a:pt x="50858" y="2638"/>
                  <a:pt x="50838" y="2638"/>
                </a:cubicBezTo>
                <a:cubicBezTo>
                  <a:pt x="50668" y="2638"/>
                  <a:pt x="50546" y="2557"/>
                  <a:pt x="50425" y="2476"/>
                </a:cubicBezTo>
                <a:cubicBezTo>
                  <a:pt x="50312" y="2408"/>
                  <a:pt x="50221" y="2363"/>
                  <a:pt x="50085" y="2363"/>
                </a:cubicBezTo>
                <a:cubicBezTo>
                  <a:pt x="49995" y="2363"/>
                  <a:pt x="49972" y="2340"/>
                  <a:pt x="49972" y="2250"/>
                </a:cubicBezTo>
                <a:cubicBezTo>
                  <a:pt x="49972" y="2204"/>
                  <a:pt x="49995" y="2114"/>
                  <a:pt x="49904" y="2068"/>
                </a:cubicBezTo>
                <a:cubicBezTo>
                  <a:pt x="49859" y="2114"/>
                  <a:pt x="49746" y="2136"/>
                  <a:pt x="49723" y="2204"/>
                </a:cubicBezTo>
                <a:cubicBezTo>
                  <a:pt x="49633" y="2317"/>
                  <a:pt x="49542" y="2317"/>
                  <a:pt x="49429" y="2317"/>
                </a:cubicBezTo>
                <a:lnTo>
                  <a:pt x="49203" y="2317"/>
                </a:lnTo>
                <a:cubicBezTo>
                  <a:pt x="49135" y="2317"/>
                  <a:pt x="49064" y="2322"/>
                  <a:pt x="48995" y="2322"/>
                </a:cubicBezTo>
                <a:cubicBezTo>
                  <a:pt x="48856" y="2322"/>
                  <a:pt x="48720" y="2302"/>
                  <a:pt x="48614" y="2182"/>
                </a:cubicBezTo>
                <a:cubicBezTo>
                  <a:pt x="48603" y="2159"/>
                  <a:pt x="48580" y="2148"/>
                  <a:pt x="48558" y="2148"/>
                </a:cubicBezTo>
                <a:cubicBezTo>
                  <a:pt x="48535" y="2148"/>
                  <a:pt x="48512" y="2159"/>
                  <a:pt x="48501" y="2182"/>
                </a:cubicBezTo>
                <a:cubicBezTo>
                  <a:pt x="48365" y="2295"/>
                  <a:pt x="48207" y="2295"/>
                  <a:pt x="48048" y="2295"/>
                </a:cubicBezTo>
                <a:cubicBezTo>
                  <a:pt x="48048" y="2250"/>
                  <a:pt x="48048" y="2250"/>
                  <a:pt x="48026" y="2250"/>
                </a:cubicBezTo>
                <a:cubicBezTo>
                  <a:pt x="48026" y="2204"/>
                  <a:pt x="48048" y="2136"/>
                  <a:pt x="47981" y="2114"/>
                </a:cubicBezTo>
                <a:cubicBezTo>
                  <a:pt x="47976" y="2111"/>
                  <a:pt x="47971" y="2110"/>
                  <a:pt x="47966" y="2110"/>
                </a:cubicBezTo>
                <a:cubicBezTo>
                  <a:pt x="47930" y="2110"/>
                  <a:pt x="47908" y="2184"/>
                  <a:pt x="47867" y="2204"/>
                </a:cubicBezTo>
                <a:lnTo>
                  <a:pt x="47845" y="2227"/>
                </a:lnTo>
                <a:cubicBezTo>
                  <a:pt x="47781" y="2211"/>
                  <a:pt x="47728" y="2195"/>
                  <a:pt x="47671" y="2195"/>
                </a:cubicBezTo>
                <a:cubicBezTo>
                  <a:pt x="47647" y="2195"/>
                  <a:pt x="47622" y="2198"/>
                  <a:pt x="47596" y="2204"/>
                </a:cubicBezTo>
                <a:cubicBezTo>
                  <a:pt x="47505" y="2204"/>
                  <a:pt x="47415" y="2204"/>
                  <a:pt x="47370" y="2136"/>
                </a:cubicBezTo>
                <a:cubicBezTo>
                  <a:pt x="47279" y="2001"/>
                  <a:pt x="47121" y="2023"/>
                  <a:pt x="47007" y="1955"/>
                </a:cubicBezTo>
                <a:cubicBezTo>
                  <a:pt x="47007" y="1955"/>
                  <a:pt x="46977" y="1935"/>
                  <a:pt x="46957" y="1935"/>
                </a:cubicBezTo>
                <a:cubicBezTo>
                  <a:pt x="46947" y="1935"/>
                  <a:pt x="46940" y="1940"/>
                  <a:pt x="46940" y="1955"/>
                </a:cubicBezTo>
                <a:cubicBezTo>
                  <a:pt x="46909" y="1971"/>
                  <a:pt x="46879" y="1977"/>
                  <a:pt x="46851" y="1977"/>
                </a:cubicBezTo>
                <a:cubicBezTo>
                  <a:pt x="46754" y="1977"/>
                  <a:pt x="46670" y="1905"/>
                  <a:pt x="46600" y="1887"/>
                </a:cubicBezTo>
                <a:cubicBezTo>
                  <a:pt x="46487" y="1842"/>
                  <a:pt x="46374" y="1865"/>
                  <a:pt x="46283" y="1797"/>
                </a:cubicBezTo>
                <a:cubicBezTo>
                  <a:pt x="46261" y="1797"/>
                  <a:pt x="46238" y="1797"/>
                  <a:pt x="46238" y="1842"/>
                </a:cubicBezTo>
                <a:cubicBezTo>
                  <a:pt x="46215" y="1865"/>
                  <a:pt x="46147" y="1887"/>
                  <a:pt x="46170" y="1955"/>
                </a:cubicBezTo>
                <a:cubicBezTo>
                  <a:pt x="46215" y="1978"/>
                  <a:pt x="46238" y="1978"/>
                  <a:pt x="46283" y="1978"/>
                </a:cubicBezTo>
                <a:cubicBezTo>
                  <a:pt x="46324" y="1964"/>
                  <a:pt x="46357" y="1942"/>
                  <a:pt x="46392" y="1942"/>
                </a:cubicBezTo>
                <a:cubicBezTo>
                  <a:pt x="46414" y="1942"/>
                  <a:pt x="46438" y="1951"/>
                  <a:pt x="46464" y="1978"/>
                </a:cubicBezTo>
                <a:cubicBezTo>
                  <a:pt x="46398" y="2044"/>
                  <a:pt x="46320" y="2086"/>
                  <a:pt x="46238" y="2086"/>
                </a:cubicBezTo>
                <a:cubicBezTo>
                  <a:pt x="46208" y="2086"/>
                  <a:pt x="46178" y="2081"/>
                  <a:pt x="46147" y="2068"/>
                </a:cubicBezTo>
                <a:cubicBezTo>
                  <a:pt x="46132" y="2068"/>
                  <a:pt x="46097" y="2048"/>
                  <a:pt x="46069" y="2048"/>
                </a:cubicBezTo>
                <a:cubicBezTo>
                  <a:pt x="46054" y="2048"/>
                  <a:pt x="46042" y="2053"/>
                  <a:pt x="46034" y="2068"/>
                </a:cubicBezTo>
                <a:cubicBezTo>
                  <a:pt x="46006" y="2074"/>
                  <a:pt x="45978" y="2077"/>
                  <a:pt x="45949" y="2077"/>
                </a:cubicBezTo>
                <a:cubicBezTo>
                  <a:pt x="45865" y="2077"/>
                  <a:pt x="45780" y="2052"/>
                  <a:pt x="45695" y="2001"/>
                </a:cubicBezTo>
                <a:cubicBezTo>
                  <a:pt x="45646" y="1976"/>
                  <a:pt x="45604" y="1952"/>
                  <a:pt x="45562" y="1952"/>
                </a:cubicBezTo>
                <a:cubicBezTo>
                  <a:pt x="45525" y="1952"/>
                  <a:pt x="45488" y="1971"/>
                  <a:pt x="45446" y="2023"/>
                </a:cubicBezTo>
                <a:cubicBezTo>
                  <a:pt x="45423" y="2023"/>
                  <a:pt x="45378" y="2001"/>
                  <a:pt x="45355" y="2001"/>
                </a:cubicBezTo>
                <a:cubicBezTo>
                  <a:pt x="45310" y="2001"/>
                  <a:pt x="45265" y="1978"/>
                  <a:pt x="45219" y="1978"/>
                </a:cubicBezTo>
                <a:cubicBezTo>
                  <a:pt x="45219" y="1887"/>
                  <a:pt x="45106" y="1910"/>
                  <a:pt x="45106" y="1842"/>
                </a:cubicBezTo>
                <a:cubicBezTo>
                  <a:pt x="45106" y="1820"/>
                  <a:pt x="45101" y="1808"/>
                  <a:pt x="45089" y="1808"/>
                </a:cubicBezTo>
                <a:cubicBezTo>
                  <a:pt x="45078" y="1808"/>
                  <a:pt x="45061" y="1820"/>
                  <a:pt x="45038" y="1842"/>
                </a:cubicBezTo>
                <a:cubicBezTo>
                  <a:pt x="44925" y="1910"/>
                  <a:pt x="44789" y="1887"/>
                  <a:pt x="44676" y="1955"/>
                </a:cubicBezTo>
                <a:lnTo>
                  <a:pt x="44586" y="1865"/>
                </a:lnTo>
                <a:lnTo>
                  <a:pt x="44541" y="1865"/>
                </a:lnTo>
                <a:cubicBezTo>
                  <a:pt x="44473" y="1865"/>
                  <a:pt x="44473" y="1887"/>
                  <a:pt x="44450" y="1955"/>
                </a:cubicBezTo>
                <a:cubicBezTo>
                  <a:pt x="44359" y="1910"/>
                  <a:pt x="44337" y="1887"/>
                  <a:pt x="44337" y="1797"/>
                </a:cubicBezTo>
                <a:cubicBezTo>
                  <a:pt x="44337" y="1781"/>
                  <a:pt x="44326" y="1765"/>
                  <a:pt x="44311" y="1765"/>
                </a:cubicBezTo>
                <a:cubicBezTo>
                  <a:pt x="44305" y="1765"/>
                  <a:pt x="44298" y="1768"/>
                  <a:pt x="44292" y="1774"/>
                </a:cubicBezTo>
                <a:cubicBezTo>
                  <a:pt x="44265" y="1814"/>
                  <a:pt x="44247" y="1838"/>
                  <a:pt x="44218" y="1838"/>
                </a:cubicBezTo>
                <a:cubicBezTo>
                  <a:pt x="44197" y="1838"/>
                  <a:pt x="44171" y="1825"/>
                  <a:pt x="44133" y="1797"/>
                </a:cubicBezTo>
                <a:cubicBezTo>
                  <a:pt x="44105" y="1778"/>
                  <a:pt x="44073" y="1767"/>
                  <a:pt x="44040" y="1767"/>
                </a:cubicBezTo>
                <a:cubicBezTo>
                  <a:pt x="43994" y="1767"/>
                  <a:pt x="43947" y="1789"/>
                  <a:pt x="43907" y="1842"/>
                </a:cubicBezTo>
                <a:cubicBezTo>
                  <a:pt x="43894" y="1869"/>
                  <a:pt x="43857" y="1880"/>
                  <a:pt x="43824" y="1880"/>
                </a:cubicBezTo>
                <a:cubicBezTo>
                  <a:pt x="43801" y="1880"/>
                  <a:pt x="43780" y="1874"/>
                  <a:pt x="43771" y="1865"/>
                </a:cubicBezTo>
                <a:lnTo>
                  <a:pt x="43092" y="1774"/>
                </a:lnTo>
                <a:cubicBezTo>
                  <a:pt x="42956" y="1752"/>
                  <a:pt x="42843" y="1729"/>
                  <a:pt x="42730" y="1684"/>
                </a:cubicBezTo>
                <a:cubicBezTo>
                  <a:pt x="42639" y="1661"/>
                  <a:pt x="42504" y="1661"/>
                  <a:pt x="42413" y="1616"/>
                </a:cubicBezTo>
                <a:cubicBezTo>
                  <a:pt x="42357" y="1582"/>
                  <a:pt x="42300" y="1582"/>
                  <a:pt x="42246" y="1582"/>
                </a:cubicBezTo>
                <a:cubicBezTo>
                  <a:pt x="42192" y="1582"/>
                  <a:pt x="42142" y="1582"/>
                  <a:pt x="42096" y="1548"/>
                </a:cubicBezTo>
                <a:cubicBezTo>
                  <a:pt x="42091" y="1545"/>
                  <a:pt x="42087" y="1544"/>
                  <a:pt x="42082" y="1544"/>
                </a:cubicBezTo>
                <a:cubicBezTo>
                  <a:pt x="42046" y="1544"/>
                  <a:pt x="42028" y="1618"/>
                  <a:pt x="42028" y="1638"/>
                </a:cubicBezTo>
                <a:lnTo>
                  <a:pt x="41960" y="1638"/>
                </a:lnTo>
                <a:cubicBezTo>
                  <a:pt x="41983" y="1571"/>
                  <a:pt x="41938" y="1548"/>
                  <a:pt x="41915" y="1503"/>
                </a:cubicBezTo>
                <a:cubicBezTo>
                  <a:pt x="41871" y="1458"/>
                  <a:pt x="41846" y="1424"/>
                  <a:pt x="41815" y="1424"/>
                </a:cubicBezTo>
                <a:cubicBezTo>
                  <a:pt x="41799" y="1424"/>
                  <a:pt x="41780" y="1434"/>
                  <a:pt x="41757" y="1457"/>
                </a:cubicBezTo>
                <a:cubicBezTo>
                  <a:pt x="41723" y="1503"/>
                  <a:pt x="41683" y="1514"/>
                  <a:pt x="41644" y="1514"/>
                </a:cubicBezTo>
                <a:cubicBezTo>
                  <a:pt x="41604" y="1514"/>
                  <a:pt x="41564" y="1503"/>
                  <a:pt x="41530" y="1503"/>
                </a:cubicBezTo>
                <a:cubicBezTo>
                  <a:pt x="41395" y="1503"/>
                  <a:pt x="41485" y="1390"/>
                  <a:pt x="41463" y="1390"/>
                </a:cubicBezTo>
                <a:cubicBezTo>
                  <a:pt x="41400" y="1390"/>
                  <a:pt x="41337" y="1477"/>
                  <a:pt x="41266" y="1477"/>
                </a:cubicBezTo>
                <a:cubicBezTo>
                  <a:pt x="41235" y="1477"/>
                  <a:pt x="41203" y="1460"/>
                  <a:pt x="41168" y="1412"/>
                </a:cubicBezTo>
                <a:cubicBezTo>
                  <a:pt x="41164" y="1408"/>
                  <a:pt x="41159" y="1406"/>
                  <a:pt x="41155" y="1406"/>
                </a:cubicBezTo>
                <a:cubicBezTo>
                  <a:pt x="41136" y="1406"/>
                  <a:pt x="41114" y="1435"/>
                  <a:pt x="41078" y="1435"/>
                </a:cubicBezTo>
                <a:cubicBezTo>
                  <a:pt x="41059" y="1444"/>
                  <a:pt x="41044" y="1450"/>
                  <a:pt x="41030" y="1450"/>
                </a:cubicBezTo>
                <a:cubicBezTo>
                  <a:pt x="41010" y="1450"/>
                  <a:pt x="40991" y="1439"/>
                  <a:pt x="40965" y="1412"/>
                </a:cubicBezTo>
                <a:cubicBezTo>
                  <a:pt x="40942" y="1378"/>
                  <a:pt x="40914" y="1361"/>
                  <a:pt x="40888" y="1361"/>
                </a:cubicBezTo>
                <a:cubicBezTo>
                  <a:pt x="40863" y="1361"/>
                  <a:pt x="40840" y="1378"/>
                  <a:pt x="40829" y="1412"/>
                </a:cubicBezTo>
                <a:cubicBezTo>
                  <a:pt x="40806" y="1435"/>
                  <a:pt x="40806" y="1503"/>
                  <a:pt x="40784" y="1548"/>
                </a:cubicBezTo>
                <a:cubicBezTo>
                  <a:pt x="40738" y="1548"/>
                  <a:pt x="40738" y="1571"/>
                  <a:pt x="40716" y="1571"/>
                </a:cubicBezTo>
                <a:cubicBezTo>
                  <a:pt x="40670" y="1548"/>
                  <a:pt x="40625" y="1548"/>
                  <a:pt x="40670" y="1503"/>
                </a:cubicBezTo>
                <a:cubicBezTo>
                  <a:pt x="40693" y="1457"/>
                  <a:pt x="40716" y="1457"/>
                  <a:pt x="40738" y="1435"/>
                </a:cubicBezTo>
                <a:cubicBezTo>
                  <a:pt x="40784" y="1412"/>
                  <a:pt x="40806" y="1344"/>
                  <a:pt x="40784" y="1322"/>
                </a:cubicBezTo>
                <a:cubicBezTo>
                  <a:pt x="40769" y="1314"/>
                  <a:pt x="40753" y="1312"/>
                  <a:pt x="40739" y="1312"/>
                </a:cubicBezTo>
                <a:cubicBezTo>
                  <a:pt x="40711" y="1312"/>
                  <a:pt x="40686" y="1322"/>
                  <a:pt x="40670" y="1322"/>
                </a:cubicBezTo>
                <a:cubicBezTo>
                  <a:pt x="40625" y="1322"/>
                  <a:pt x="40625" y="1390"/>
                  <a:pt x="40603" y="1390"/>
                </a:cubicBezTo>
                <a:cubicBezTo>
                  <a:pt x="40587" y="1406"/>
                  <a:pt x="40571" y="1413"/>
                  <a:pt x="40555" y="1413"/>
                </a:cubicBezTo>
                <a:cubicBezTo>
                  <a:pt x="40528" y="1413"/>
                  <a:pt x="40504" y="1388"/>
                  <a:pt x="40489" y="1344"/>
                </a:cubicBezTo>
                <a:cubicBezTo>
                  <a:pt x="40489" y="1322"/>
                  <a:pt x="40467" y="1299"/>
                  <a:pt x="40467" y="1276"/>
                </a:cubicBezTo>
                <a:cubicBezTo>
                  <a:pt x="40376" y="1322"/>
                  <a:pt x="40263" y="1344"/>
                  <a:pt x="40218" y="1435"/>
                </a:cubicBezTo>
                <a:cubicBezTo>
                  <a:pt x="40195" y="1446"/>
                  <a:pt x="40178" y="1452"/>
                  <a:pt x="40164" y="1452"/>
                </a:cubicBezTo>
                <a:cubicBezTo>
                  <a:pt x="40150" y="1452"/>
                  <a:pt x="40139" y="1446"/>
                  <a:pt x="40127" y="1435"/>
                </a:cubicBezTo>
                <a:cubicBezTo>
                  <a:pt x="40037" y="1390"/>
                  <a:pt x="39946" y="1344"/>
                  <a:pt x="39878" y="1322"/>
                </a:cubicBezTo>
                <a:cubicBezTo>
                  <a:pt x="39822" y="1303"/>
                  <a:pt x="39812" y="1221"/>
                  <a:pt x="39758" y="1221"/>
                </a:cubicBezTo>
                <a:cubicBezTo>
                  <a:pt x="39747" y="1221"/>
                  <a:pt x="39735" y="1224"/>
                  <a:pt x="39720" y="1231"/>
                </a:cubicBezTo>
                <a:cubicBezTo>
                  <a:pt x="39607" y="1299"/>
                  <a:pt x="39765" y="1344"/>
                  <a:pt x="39720" y="1412"/>
                </a:cubicBezTo>
                <a:cubicBezTo>
                  <a:pt x="39697" y="1412"/>
                  <a:pt x="39675" y="1435"/>
                  <a:pt x="39607" y="1435"/>
                </a:cubicBezTo>
                <a:cubicBezTo>
                  <a:pt x="39575" y="1403"/>
                  <a:pt x="39531" y="1371"/>
                  <a:pt x="39485" y="1371"/>
                </a:cubicBezTo>
                <a:cubicBezTo>
                  <a:pt x="39465" y="1371"/>
                  <a:pt x="39446" y="1376"/>
                  <a:pt x="39426" y="1390"/>
                </a:cubicBezTo>
                <a:cubicBezTo>
                  <a:pt x="39380" y="1390"/>
                  <a:pt x="39358" y="1344"/>
                  <a:pt x="39358" y="1344"/>
                </a:cubicBezTo>
                <a:cubicBezTo>
                  <a:pt x="39288" y="1275"/>
                  <a:pt x="39245" y="1248"/>
                  <a:pt x="39185" y="1248"/>
                </a:cubicBezTo>
                <a:cubicBezTo>
                  <a:pt x="39147" y="1248"/>
                  <a:pt x="39102" y="1259"/>
                  <a:pt x="39041" y="1276"/>
                </a:cubicBezTo>
                <a:cubicBezTo>
                  <a:pt x="39026" y="1276"/>
                  <a:pt x="39021" y="1286"/>
                  <a:pt x="39012" y="1286"/>
                </a:cubicBezTo>
                <a:cubicBezTo>
                  <a:pt x="39008" y="1286"/>
                  <a:pt x="39003" y="1284"/>
                  <a:pt x="38996" y="1276"/>
                </a:cubicBezTo>
                <a:cubicBezTo>
                  <a:pt x="38928" y="1231"/>
                  <a:pt x="38854" y="1231"/>
                  <a:pt x="38781" y="1231"/>
                </a:cubicBezTo>
                <a:cubicBezTo>
                  <a:pt x="38707" y="1231"/>
                  <a:pt x="38634" y="1231"/>
                  <a:pt x="38566" y="1186"/>
                </a:cubicBezTo>
                <a:cubicBezTo>
                  <a:pt x="38509" y="1141"/>
                  <a:pt x="38481" y="1118"/>
                  <a:pt x="38455" y="1118"/>
                </a:cubicBezTo>
                <a:cubicBezTo>
                  <a:pt x="38430" y="1118"/>
                  <a:pt x="38407" y="1141"/>
                  <a:pt x="38362" y="1186"/>
                </a:cubicBezTo>
                <a:cubicBezTo>
                  <a:pt x="38328" y="1175"/>
                  <a:pt x="38288" y="1169"/>
                  <a:pt x="38246" y="1169"/>
                </a:cubicBezTo>
                <a:cubicBezTo>
                  <a:pt x="38204" y="1169"/>
                  <a:pt x="38158" y="1175"/>
                  <a:pt x="38113" y="1186"/>
                </a:cubicBezTo>
                <a:cubicBezTo>
                  <a:pt x="38023" y="1186"/>
                  <a:pt x="37955" y="1186"/>
                  <a:pt x="37909" y="1095"/>
                </a:cubicBezTo>
                <a:cubicBezTo>
                  <a:pt x="37887" y="1050"/>
                  <a:pt x="37841" y="1050"/>
                  <a:pt x="37796" y="1050"/>
                </a:cubicBezTo>
                <a:cubicBezTo>
                  <a:pt x="37774" y="1050"/>
                  <a:pt x="37774" y="1050"/>
                  <a:pt x="37774" y="1073"/>
                </a:cubicBezTo>
                <a:cubicBezTo>
                  <a:pt x="37787" y="1126"/>
                  <a:pt x="37769" y="1148"/>
                  <a:pt x="37743" y="1148"/>
                </a:cubicBezTo>
                <a:cubicBezTo>
                  <a:pt x="37724" y="1148"/>
                  <a:pt x="37702" y="1137"/>
                  <a:pt x="37683" y="1118"/>
                </a:cubicBezTo>
                <a:cubicBezTo>
                  <a:pt x="37636" y="1086"/>
                  <a:pt x="37567" y="1044"/>
                  <a:pt x="37498" y="1044"/>
                </a:cubicBezTo>
                <a:cubicBezTo>
                  <a:pt x="37469" y="1044"/>
                  <a:pt x="37439" y="1052"/>
                  <a:pt x="37411" y="1073"/>
                </a:cubicBezTo>
                <a:cubicBezTo>
                  <a:pt x="37401" y="1078"/>
                  <a:pt x="37390" y="1080"/>
                  <a:pt x="37379" y="1080"/>
                </a:cubicBezTo>
                <a:cubicBezTo>
                  <a:pt x="37328" y="1080"/>
                  <a:pt x="37275" y="1036"/>
                  <a:pt x="37237" y="1036"/>
                </a:cubicBezTo>
                <a:cubicBezTo>
                  <a:pt x="37212" y="1036"/>
                  <a:pt x="37193" y="1055"/>
                  <a:pt x="37185" y="1118"/>
                </a:cubicBezTo>
                <a:cubicBezTo>
                  <a:pt x="37185" y="1132"/>
                  <a:pt x="37183" y="1137"/>
                  <a:pt x="37179" y="1137"/>
                </a:cubicBezTo>
                <a:cubicBezTo>
                  <a:pt x="37169" y="1137"/>
                  <a:pt x="37148" y="1111"/>
                  <a:pt x="37117" y="1095"/>
                </a:cubicBezTo>
                <a:cubicBezTo>
                  <a:pt x="37117" y="1073"/>
                  <a:pt x="37163" y="1005"/>
                  <a:pt x="37095" y="982"/>
                </a:cubicBezTo>
                <a:cubicBezTo>
                  <a:pt x="37072" y="982"/>
                  <a:pt x="37004" y="1005"/>
                  <a:pt x="36981" y="1005"/>
                </a:cubicBezTo>
                <a:lnTo>
                  <a:pt x="36823" y="1095"/>
                </a:lnTo>
                <a:cubicBezTo>
                  <a:pt x="36810" y="1102"/>
                  <a:pt x="36798" y="1105"/>
                  <a:pt x="36789" y="1105"/>
                </a:cubicBezTo>
                <a:cubicBezTo>
                  <a:pt x="36765" y="1105"/>
                  <a:pt x="36749" y="1089"/>
                  <a:pt x="36733" y="1073"/>
                </a:cubicBezTo>
                <a:cubicBezTo>
                  <a:pt x="36710" y="1050"/>
                  <a:pt x="36665" y="982"/>
                  <a:pt x="36642" y="982"/>
                </a:cubicBezTo>
                <a:cubicBezTo>
                  <a:pt x="36637" y="980"/>
                  <a:pt x="36633" y="979"/>
                  <a:pt x="36629" y="979"/>
                </a:cubicBezTo>
                <a:cubicBezTo>
                  <a:pt x="36601" y="979"/>
                  <a:pt x="36617" y="1053"/>
                  <a:pt x="36597" y="1073"/>
                </a:cubicBezTo>
                <a:cubicBezTo>
                  <a:pt x="36567" y="1073"/>
                  <a:pt x="36546" y="1083"/>
                  <a:pt x="36536" y="1083"/>
                </a:cubicBezTo>
                <a:cubicBezTo>
                  <a:pt x="36531" y="1083"/>
                  <a:pt x="36529" y="1080"/>
                  <a:pt x="36529" y="1073"/>
                </a:cubicBezTo>
                <a:cubicBezTo>
                  <a:pt x="36506" y="1027"/>
                  <a:pt x="36484" y="1010"/>
                  <a:pt x="36458" y="1010"/>
                </a:cubicBezTo>
                <a:cubicBezTo>
                  <a:pt x="36433" y="1010"/>
                  <a:pt x="36404" y="1027"/>
                  <a:pt x="36370" y="1050"/>
                </a:cubicBezTo>
                <a:cubicBezTo>
                  <a:pt x="36331" y="1063"/>
                  <a:pt x="36300" y="1076"/>
                  <a:pt x="36271" y="1076"/>
                </a:cubicBezTo>
                <a:cubicBezTo>
                  <a:pt x="36250" y="1076"/>
                  <a:pt x="36231" y="1069"/>
                  <a:pt x="36212" y="1050"/>
                </a:cubicBezTo>
                <a:cubicBezTo>
                  <a:pt x="36185" y="1009"/>
                  <a:pt x="36166" y="952"/>
                  <a:pt x="36145" y="952"/>
                </a:cubicBezTo>
                <a:cubicBezTo>
                  <a:pt x="36131" y="952"/>
                  <a:pt x="36117" y="978"/>
                  <a:pt x="36099" y="1050"/>
                </a:cubicBezTo>
                <a:cubicBezTo>
                  <a:pt x="36099" y="1073"/>
                  <a:pt x="36076" y="1095"/>
                  <a:pt x="36031" y="1095"/>
                </a:cubicBezTo>
                <a:cubicBezTo>
                  <a:pt x="35872" y="1095"/>
                  <a:pt x="35759" y="1095"/>
                  <a:pt x="35691" y="960"/>
                </a:cubicBezTo>
                <a:cubicBezTo>
                  <a:pt x="35653" y="909"/>
                  <a:pt x="35572" y="879"/>
                  <a:pt x="35501" y="879"/>
                </a:cubicBezTo>
                <a:cubicBezTo>
                  <a:pt x="35445" y="879"/>
                  <a:pt x="35394" y="897"/>
                  <a:pt x="35375" y="937"/>
                </a:cubicBezTo>
                <a:cubicBezTo>
                  <a:pt x="35337" y="1000"/>
                  <a:pt x="35306" y="1014"/>
                  <a:pt x="35271" y="1014"/>
                </a:cubicBezTo>
                <a:cubicBezTo>
                  <a:pt x="35242" y="1014"/>
                  <a:pt x="35211" y="1005"/>
                  <a:pt x="35171" y="1005"/>
                </a:cubicBezTo>
                <a:cubicBezTo>
                  <a:pt x="35139" y="989"/>
                  <a:pt x="35096" y="973"/>
                  <a:pt x="35041" y="973"/>
                </a:cubicBezTo>
                <a:cubicBezTo>
                  <a:pt x="35018" y="973"/>
                  <a:pt x="34994" y="976"/>
                  <a:pt x="34967" y="982"/>
                </a:cubicBezTo>
                <a:cubicBezTo>
                  <a:pt x="34945" y="982"/>
                  <a:pt x="34899" y="982"/>
                  <a:pt x="34899" y="1050"/>
                </a:cubicBezTo>
                <a:cubicBezTo>
                  <a:pt x="34899" y="1087"/>
                  <a:pt x="34872" y="1104"/>
                  <a:pt x="34843" y="1104"/>
                </a:cubicBezTo>
                <a:cubicBezTo>
                  <a:pt x="34820" y="1104"/>
                  <a:pt x="34796" y="1093"/>
                  <a:pt x="34786" y="1073"/>
                </a:cubicBezTo>
                <a:cubicBezTo>
                  <a:pt x="34515" y="869"/>
                  <a:pt x="34220" y="892"/>
                  <a:pt x="33949" y="756"/>
                </a:cubicBezTo>
                <a:lnTo>
                  <a:pt x="33904" y="756"/>
                </a:lnTo>
                <a:cubicBezTo>
                  <a:pt x="33837" y="776"/>
                  <a:pt x="33770" y="782"/>
                  <a:pt x="33704" y="782"/>
                </a:cubicBezTo>
                <a:cubicBezTo>
                  <a:pt x="33595" y="782"/>
                  <a:pt x="33487" y="765"/>
                  <a:pt x="33384" y="765"/>
                </a:cubicBezTo>
                <a:cubicBezTo>
                  <a:pt x="33337" y="765"/>
                  <a:pt x="33292" y="769"/>
                  <a:pt x="33247" y="778"/>
                </a:cubicBezTo>
                <a:cubicBezTo>
                  <a:pt x="33236" y="789"/>
                  <a:pt x="33225" y="794"/>
                  <a:pt x="33215" y="794"/>
                </a:cubicBezTo>
                <a:cubicBezTo>
                  <a:pt x="33180" y="794"/>
                  <a:pt x="33146" y="750"/>
                  <a:pt x="33111" y="733"/>
                </a:cubicBezTo>
                <a:cubicBezTo>
                  <a:pt x="33046" y="684"/>
                  <a:pt x="32981" y="647"/>
                  <a:pt x="32907" y="647"/>
                </a:cubicBezTo>
                <a:cubicBezTo>
                  <a:pt x="32879" y="647"/>
                  <a:pt x="32849" y="653"/>
                  <a:pt x="32817" y="665"/>
                </a:cubicBezTo>
                <a:cubicBezTo>
                  <a:pt x="32749" y="699"/>
                  <a:pt x="32681" y="716"/>
                  <a:pt x="32613" y="716"/>
                </a:cubicBezTo>
                <a:cubicBezTo>
                  <a:pt x="32546" y="716"/>
                  <a:pt x="32478" y="699"/>
                  <a:pt x="32410" y="665"/>
                </a:cubicBezTo>
                <a:cubicBezTo>
                  <a:pt x="32373" y="656"/>
                  <a:pt x="32340" y="647"/>
                  <a:pt x="32310" y="647"/>
                </a:cubicBezTo>
                <a:cubicBezTo>
                  <a:pt x="32268" y="647"/>
                  <a:pt x="32233" y="666"/>
                  <a:pt x="32206" y="733"/>
                </a:cubicBezTo>
                <a:cubicBezTo>
                  <a:pt x="32206" y="745"/>
                  <a:pt x="32189" y="750"/>
                  <a:pt x="32172" y="750"/>
                </a:cubicBezTo>
                <a:cubicBezTo>
                  <a:pt x="32155" y="750"/>
                  <a:pt x="32138" y="745"/>
                  <a:pt x="32138" y="733"/>
                </a:cubicBezTo>
                <a:cubicBezTo>
                  <a:pt x="32117" y="681"/>
                  <a:pt x="32091" y="662"/>
                  <a:pt x="32063" y="662"/>
                </a:cubicBezTo>
                <a:cubicBezTo>
                  <a:pt x="32030" y="662"/>
                  <a:pt x="31993" y="686"/>
                  <a:pt x="31957" y="711"/>
                </a:cubicBezTo>
                <a:cubicBezTo>
                  <a:pt x="31923" y="722"/>
                  <a:pt x="31895" y="728"/>
                  <a:pt x="31867" y="728"/>
                </a:cubicBezTo>
                <a:cubicBezTo>
                  <a:pt x="31838" y="728"/>
                  <a:pt x="31810" y="722"/>
                  <a:pt x="31776" y="711"/>
                </a:cubicBezTo>
                <a:cubicBezTo>
                  <a:pt x="31765" y="688"/>
                  <a:pt x="31753" y="677"/>
                  <a:pt x="31739" y="677"/>
                </a:cubicBezTo>
                <a:cubicBezTo>
                  <a:pt x="31725" y="677"/>
                  <a:pt x="31708" y="688"/>
                  <a:pt x="31686" y="711"/>
                </a:cubicBezTo>
                <a:cubicBezTo>
                  <a:pt x="31618" y="756"/>
                  <a:pt x="31550" y="733"/>
                  <a:pt x="31459" y="756"/>
                </a:cubicBezTo>
                <a:cubicBezTo>
                  <a:pt x="31374" y="788"/>
                  <a:pt x="31283" y="810"/>
                  <a:pt x="31193" y="810"/>
                </a:cubicBezTo>
                <a:cubicBezTo>
                  <a:pt x="31091" y="810"/>
                  <a:pt x="30989" y="782"/>
                  <a:pt x="30893" y="711"/>
                </a:cubicBezTo>
                <a:cubicBezTo>
                  <a:pt x="30882" y="688"/>
                  <a:pt x="30865" y="677"/>
                  <a:pt x="30845" y="677"/>
                </a:cubicBezTo>
                <a:cubicBezTo>
                  <a:pt x="30826" y="677"/>
                  <a:pt x="30803" y="688"/>
                  <a:pt x="30780" y="711"/>
                </a:cubicBezTo>
                <a:cubicBezTo>
                  <a:pt x="30751" y="760"/>
                  <a:pt x="30704" y="771"/>
                  <a:pt x="30651" y="771"/>
                </a:cubicBezTo>
                <a:cubicBezTo>
                  <a:pt x="30611" y="771"/>
                  <a:pt x="30568" y="765"/>
                  <a:pt x="30527" y="765"/>
                </a:cubicBezTo>
                <a:cubicBezTo>
                  <a:pt x="30497" y="765"/>
                  <a:pt x="30468" y="768"/>
                  <a:pt x="30441" y="778"/>
                </a:cubicBezTo>
                <a:cubicBezTo>
                  <a:pt x="30428" y="792"/>
                  <a:pt x="30416" y="797"/>
                  <a:pt x="30405" y="797"/>
                </a:cubicBezTo>
                <a:cubicBezTo>
                  <a:pt x="30378" y="797"/>
                  <a:pt x="30353" y="765"/>
                  <a:pt x="30305" y="733"/>
                </a:cubicBezTo>
                <a:cubicBezTo>
                  <a:pt x="30282" y="688"/>
                  <a:pt x="30254" y="665"/>
                  <a:pt x="30220" y="665"/>
                </a:cubicBezTo>
                <a:cubicBezTo>
                  <a:pt x="30186" y="665"/>
                  <a:pt x="30147" y="688"/>
                  <a:pt x="30101" y="733"/>
                </a:cubicBezTo>
                <a:cubicBezTo>
                  <a:pt x="30079" y="756"/>
                  <a:pt x="30056" y="824"/>
                  <a:pt x="29988" y="824"/>
                </a:cubicBezTo>
                <a:cubicBezTo>
                  <a:pt x="29928" y="824"/>
                  <a:pt x="29867" y="833"/>
                  <a:pt x="29807" y="833"/>
                </a:cubicBezTo>
                <a:cubicBezTo>
                  <a:pt x="29732" y="833"/>
                  <a:pt x="29656" y="819"/>
                  <a:pt x="29581" y="756"/>
                </a:cubicBezTo>
                <a:cubicBezTo>
                  <a:pt x="29533" y="740"/>
                  <a:pt x="29507" y="724"/>
                  <a:pt x="29473" y="724"/>
                </a:cubicBezTo>
                <a:cubicBezTo>
                  <a:pt x="29458" y="724"/>
                  <a:pt x="29442" y="727"/>
                  <a:pt x="29422" y="733"/>
                </a:cubicBezTo>
                <a:cubicBezTo>
                  <a:pt x="29361" y="774"/>
                  <a:pt x="29295" y="787"/>
                  <a:pt x="29226" y="787"/>
                </a:cubicBezTo>
                <a:cubicBezTo>
                  <a:pt x="29143" y="787"/>
                  <a:pt x="29056" y="768"/>
                  <a:pt x="28970" y="756"/>
                </a:cubicBezTo>
                <a:cubicBezTo>
                  <a:pt x="28924" y="748"/>
                  <a:pt x="28882" y="743"/>
                  <a:pt x="28840" y="743"/>
                </a:cubicBezTo>
                <a:cubicBezTo>
                  <a:pt x="28756" y="743"/>
                  <a:pt x="28676" y="763"/>
                  <a:pt x="28585" y="824"/>
                </a:cubicBezTo>
                <a:cubicBezTo>
                  <a:pt x="28513" y="853"/>
                  <a:pt x="28431" y="891"/>
                  <a:pt x="28340" y="891"/>
                </a:cubicBezTo>
                <a:cubicBezTo>
                  <a:pt x="28289" y="891"/>
                  <a:pt x="28235" y="879"/>
                  <a:pt x="28178" y="846"/>
                </a:cubicBezTo>
                <a:cubicBezTo>
                  <a:pt x="28121" y="801"/>
                  <a:pt x="28076" y="784"/>
                  <a:pt x="28033" y="784"/>
                </a:cubicBezTo>
                <a:cubicBezTo>
                  <a:pt x="27991" y="784"/>
                  <a:pt x="27951" y="801"/>
                  <a:pt x="27906" y="824"/>
                </a:cubicBezTo>
                <a:cubicBezTo>
                  <a:pt x="27891" y="824"/>
                  <a:pt x="27866" y="834"/>
                  <a:pt x="27851" y="834"/>
                </a:cubicBezTo>
                <a:cubicBezTo>
                  <a:pt x="27843" y="834"/>
                  <a:pt x="27838" y="831"/>
                  <a:pt x="27838" y="824"/>
                </a:cubicBezTo>
                <a:cubicBezTo>
                  <a:pt x="27804" y="745"/>
                  <a:pt x="27748" y="733"/>
                  <a:pt x="27691" y="733"/>
                </a:cubicBezTo>
                <a:cubicBezTo>
                  <a:pt x="27668" y="733"/>
                  <a:pt x="27646" y="735"/>
                  <a:pt x="27625" y="735"/>
                </a:cubicBezTo>
                <a:cubicBezTo>
                  <a:pt x="27593" y="735"/>
                  <a:pt x="27564" y="731"/>
                  <a:pt x="27544" y="711"/>
                </a:cubicBezTo>
                <a:cubicBezTo>
                  <a:pt x="27521" y="688"/>
                  <a:pt x="27499" y="677"/>
                  <a:pt x="27473" y="677"/>
                </a:cubicBezTo>
                <a:cubicBezTo>
                  <a:pt x="27448" y="677"/>
                  <a:pt x="27419" y="688"/>
                  <a:pt x="27386" y="711"/>
                </a:cubicBezTo>
                <a:cubicBezTo>
                  <a:pt x="27312" y="763"/>
                  <a:pt x="27233" y="782"/>
                  <a:pt x="27154" y="782"/>
                </a:cubicBezTo>
                <a:cubicBezTo>
                  <a:pt x="27063" y="782"/>
                  <a:pt x="26972" y="757"/>
                  <a:pt x="26888" y="733"/>
                </a:cubicBezTo>
                <a:cubicBezTo>
                  <a:pt x="26827" y="721"/>
                  <a:pt x="26767" y="696"/>
                  <a:pt x="26713" y="696"/>
                </a:cubicBezTo>
                <a:cubicBezTo>
                  <a:pt x="26667" y="696"/>
                  <a:pt x="26625" y="715"/>
                  <a:pt x="26593" y="778"/>
                </a:cubicBezTo>
                <a:lnTo>
                  <a:pt x="26571" y="824"/>
                </a:lnTo>
                <a:cubicBezTo>
                  <a:pt x="26539" y="791"/>
                  <a:pt x="26501" y="785"/>
                  <a:pt x="26463" y="785"/>
                </a:cubicBezTo>
                <a:cubicBezTo>
                  <a:pt x="26438" y="785"/>
                  <a:pt x="26413" y="788"/>
                  <a:pt x="26391" y="788"/>
                </a:cubicBezTo>
                <a:cubicBezTo>
                  <a:pt x="26351" y="788"/>
                  <a:pt x="26318" y="779"/>
                  <a:pt x="26299" y="733"/>
                </a:cubicBezTo>
                <a:cubicBezTo>
                  <a:pt x="26273" y="694"/>
                  <a:pt x="26239" y="670"/>
                  <a:pt x="26206" y="670"/>
                </a:cubicBezTo>
                <a:cubicBezTo>
                  <a:pt x="26183" y="670"/>
                  <a:pt x="26160" y="682"/>
                  <a:pt x="26141" y="711"/>
                </a:cubicBezTo>
                <a:cubicBezTo>
                  <a:pt x="26120" y="774"/>
                  <a:pt x="26084" y="793"/>
                  <a:pt x="26042" y="793"/>
                </a:cubicBezTo>
                <a:cubicBezTo>
                  <a:pt x="25995" y="793"/>
                  <a:pt x="25940" y="768"/>
                  <a:pt x="25892" y="756"/>
                </a:cubicBezTo>
                <a:cubicBezTo>
                  <a:pt x="25806" y="742"/>
                  <a:pt x="25720" y="700"/>
                  <a:pt x="25629" y="700"/>
                </a:cubicBezTo>
                <a:cubicBezTo>
                  <a:pt x="25575" y="700"/>
                  <a:pt x="25520" y="714"/>
                  <a:pt x="25462" y="756"/>
                </a:cubicBezTo>
                <a:cubicBezTo>
                  <a:pt x="25456" y="762"/>
                  <a:pt x="25450" y="765"/>
                  <a:pt x="25444" y="765"/>
                </a:cubicBezTo>
                <a:cubicBezTo>
                  <a:pt x="25427" y="765"/>
                  <a:pt x="25410" y="744"/>
                  <a:pt x="25394" y="711"/>
                </a:cubicBezTo>
                <a:cubicBezTo>
                  <a:pt x="25394" y="665"/>
                  <a:pt x="25417" y="620"/>
                  <a:pt x="25349" y="620"/>
                </a:cubicBezTo>
                <a:lnTo>
                  <a:pt x="25281" y="711"/>
                </a:lnTo>
                <a:cubicBezTo>
                  <a:pt x="25168" y="665"/>
                  <a:pt x="25054" y="643"/>
                  <a:pt x="24941" y="552"/>
                </a:cubicBezTo>
                <a:cubicBezTo>
                  <a:pt x="24911" y="560"/>
                  <a:pt x="24882" y="563"/>
                  <a:pt x="24852" y="563"/>
                </a:cubicBezTo>
                <a:cubicBezTo>
                  <a:pt x="24707" y="563"/>
                  <a:pt x="24572" y="484"/>
                  <a:pt x="24421" y="484"/>
                </a:cubicBezTo>
                <a:cubicBezTo>
                  <a:pt x="24375" y="484"/>
                  <a:pt x="24319" y="467"/>
                  <a:pt x="24268" y="467"/>
                </a:cubicBezTo>
                <a:cubicBezTo>
                  <a:pt x="24217" y="467"/>
                  <a:pt x="24172" y="484"/>
                  <a:pt x="24149" y="552"/>
                </a:cubicBezTo>
                <a:cubicBezTo>
                  <a:pt x="24149" y="597"/>
                  <a:pt x="24081" y="597"/>
                  <a:pt x="24081" y="597"/>
                </a:cubicBezTo>
                <a:cubicBezTo>
                  <a:pt x="23878" y="530"/>
                  <a:pt x="23697" y="552"/>
                  <a:pt x="23515" y="439"/>
                </a:cubicBezTo>
                <a:cubicBezTo>
                  <a:pt x="23449" y="406"/>
                  <a:pt x="23407" y="385"/>
                  <a:pt x="23345" y="385"/>
                </a:cubicBezTo>
                <a:cubicBezTo>
                  <a:pt x="23322" y="385"/>
                  <a:pt x="23297" y="388"/>
                  <a:pt x="23266" y="394"/>
                </a:cubicBezTo>
                <a:cubicBezTo>
                  <a:pt x="23244" y="399"/>
                  <a:pt x="23221" y="402"/>
                  <a:pt x="23199" y="402"/>
                </a:cubicBezTo>
                <a:cubicBezTo>
                  <a:pt x="23134" y="402"/>
                  <a:pt x="23074" y="377"/>
                  <a:pt x="23040" y="326"/>
                </a:cubicBezTo>
                <a:cubicBezTo>
                  <a:pt x="22980" y="276"/>
                  <a:pt x="22916" y="257"/>
                  <a:pt x="22852" y="257"/>
                </a:cubicBezTo>
                <a:cubicBezTo>
                  <a:pt x="22769" y="257"/>
                  <a:pt x="22686" y="288"/>
                  <a:pt x="22610" y="326"/>
                </a:cubicBezTo>
                <a:cubicBezTo>
                  <a:pt x="22542" y="377"/>
                  <a:pt x="22449" y="402"/>
                  <a:pt x="22387" y="402"/>
                </a:cubicBezTo>
                <a:cubicBezTo>
                  <a:pt x="22367" y="402"/>
                  <a:pt x="22350" y="399"/>
                  <a:pt x="22339" y="394"/>
                </a:cubicBezTo>
                <a:cubicBezTo>
                  <a:pt x="22225" y="371"/>
                  <a:pt x="22135" y="371"/>
                  <a:pt x="22044" y="326"/>
                </a:cubicBezTo>
                <a:lnTo>
                  <a:pt x="21954" y="326"/>
                </a:lnTo>
                <a:cubicBezTo>
                  <a:pt x="21897" y="348"/>
                  <a:pt x="21841" y="365"/>
                  <a:pt x="21784" y="365"/>
                </a:cubicBezTo>
                <a:cubicBezTo>
                  <a:pt x="21728" y="365"/>
                  <a:pt x="21671" y="348"/>
                  <a:pt x="21614" y="303"/>
                </a:cubicBezTo>
                <a:cubicBezTo>
                  <a:pt x="21603" y="292"/>
                  <a:pt x="21592" y="286"/>
                  <a:pt x="21580" y="286"/>
                </a:cubicBezTo>
                <a:cubicBezTo>
                  <a:pt x="21569" y="286"/>
                  <a:pt x="21558" y="292"/>
                  <a:pt x="21546" y="303"/>
                </a:cubicBezTo>
                <a:cubicBezTo>
                  <a:pt x="21388" y="371"/>
                  <a:pt x="21275" y="326"/>
                  <a:pt x="21139" y="371"/>
                </a:cubicBezTo>
                <a:lnTo>
                  <a:pt x="21094" y="371"/>
                </a:lnTo>
                <a:cubicBezTo>
                  <a:pt x="21013" y="290"/>
                  <a:pt x="20932" y="209"/>
                  <a:pt x="20835" y="209"/>
                </a:cubicBezTo>
                <a:cubicBezTo>
                  <a:pt x="20823" y="209"/>
                  <a:pt x="20812" y="210"/>
                  <a:pt x="20800" y="213"/>
                </a:cubicBezTo>
                <a:cubicBezTo>
                  <a:pt x="20754" y="213"/>
                  <a:pt x="20664" y="190"/>
                  <a:pt x="20596" y="190"/>
                </a:cubicBezTo>
                <a:cubicBezTo>
                  <a:pt x="20573" y="190"/>
                  <a:pt x="20551" y="167"/>
                  <a:pt x="20528" y="167"/>
                </a:cubicBezTo>
                <a:cubicBezTo>
                  <a:pt x="20415" y="190"/>
                  <a:pt x="20256" y="190"/>
                  <a:pt x="20143" y="213"/>
                </a:cubicBezTo>
                <a:cubicBezTo>
                  <a:pt x="20068" y="213"/>
                  <a:pt x="19992" y="263"/>
                  <a:pt x="19917" y="263"/>
                </a:cubicBezTo>
                <a:cubicBezTo>
                  <a:pt x="19879" y="263"/>
                  <a:pt x="19842" y="250"/>
                  <a:pt x="19804" y="213"/>
                </a:cubicBezTo>
                <a:lnTo>
                  <a:pt x="19759" y="213"/>
                </a:lnTo>
                <a:cubicBezTo>
                  <a:pt x="19714" y="239"/>
                  <a:pt x="19676" y="252"/>
                  <a:pt x="19643" y="252"/>
                </a:cubicBezTo>
                <a:cubicBezTo>
                  <a:pt x="19592" y="252"/>
                  <a:pt x="19551" y="222"/>
                  <a:pt x="19510" y="167"/>
                </a:cubicBezTo>
                <a:cubicBezTo>
                  <a:pt x="19454" y="112"/>
                  <a:pt x="19383" y="71"/>
                  <a:pt x="19321" y="71"/>
                </a:cubicBezTo>
                <a:cubicBezTo>
                  <a:pt x="19308" y="71"/>
                  <a:pt x="19295" y="73"/>
                  <a:pt x="19283" y="77"/>
                </a:cubicBezTo>
                <a:cubicBezTo>
                  <a:pt x="19170" y="77"/>
                  <a:pt x="19057" y="54"/>
                  <a:pt x="18944" y="32"/>
                </a:cubicBezTo>
                <a:cubicBezTo>
                  <a:pt x="18913" y="11"/>
                  <a:pt x="18887" y="0"/>
                  <a:pt x="18862" y="0"/>
                </a:cubicBezTo>
                <a:close/>
              </a:path>
            </a:pathLst>
          </a:custGeom>
          <a:solidFill>
            <a:schemeClr val="lt2"/>
          </a:solidFill>
          <a:ln>
            <a:noFill/>
          </a:ln>
        </p:spPr>
        <p:txBody>
          <a:bodyPr spcFirstLastPara="1" wrap="square" lIns="121897" tIns="121897" rIns="121897" bIns="121897" anchor="ctr" anchorCtr="0">
            <a:noAutofit/>
          </a:bodyPr>
          <a:lstStyle/>
          <a:p>
            <a:endParaRPr/>
          </a:p>
        </p:txBody>
      </p:sp>
      <p:sp>
        <p:nvSpPr>
          <p:cNvPr id="5" name="TextBox 4">
            <a:extLst>
              <a:ext uri="{FF2B5EF4-FFF2-40B4-BE49-F238E27FC236}">
                <a16:creationId xmlns:a16="http://schemas.microsoft.com/office/drawing/2014/main" id="{642DEEC3-B32B-4107-A4D1-07FCE8C1842B}"/>
              </a:ext>
            </a:extLst>
          </p:cNvPr>
          <p:cNvSpPr txBox="1"/>
          <p:nvPr/>
        </p:nvSpPr>
        <p:spPr>
          <a:xfrm>
            <a:off x="1463808" y="257998"/>
            <a:ext cx="9601200" cy="2677656"/>
          </a:xfrm>
          <a:prstGeom prst="rect">
            <a:avLst/>
          </a:prstGeom>
          <a:noFill/>
        </p:spPr>
        <p:txBody>
          <a:bodyPr wrap="square" rtlCol="0">
            <a:spAutoFit/>
          </a:bodyPr>
          <a:lstStyle/>
          <a:p>
            <a:r>
              <a:rPr lang="pt-BR" sz="2800" b="1" dirty="0">
                <a:solidFill>
                  <a:srgbClr val="002060"/>
                </a:solidFill>
                <a:latin typeface="Times New Roman" pitchFamily="18" charset="0"/>
                <a:cs typeface="Times New Roman" pitchFamily="18" charset="0"/>
              </a:rPr>
              <a:t>3. Chỉnh sửa bài viết</a:t>
            </a:r>
          </a:p>
          <a:p>
            <a:endParaRPr lang="pt-BR" sz="2800" b="1" dirty="0">
              <a:solidFill>
                <a:srgbClr val="002060"/>
              </a:solidFill>
              <a:latin typeface="Times New Roman" pitchFamily="18" charset="0"/>
              <a:cs typeface="Times New Roman" pitchFamily="18" charset="0"/>
            </a:endParaRPr>
          </a:p>
          <a:p>
            <a:endParaRPr lang="pt-BR" sz="2800" b="1" dirty="0">
              <a:solidFill>
                <a:srgbClr val="002060"/>
              </a:solidFill>
              <a:latin typeface="Times New Roman" pitchFamily="18" charset="0"/>
              <a:cs typeface="Times New Roman" pitchFamily="18" charset="0"/>
            </a:endParaRPr>
          </a:p>
          <a:p>
            <a:endParaRPr lang="pt-BR" sz="2800" b="1" dirty="0">
              <a:solidFill>
                <a:srgbClr val="002060"/>
              </a:solidFill>
              <a:latin typeface="Times New Roman" pitchFamily="18" charset="0"/>
              <a:cs typeface="Times New Roman" pitchFamily="18" charset="0"/>
            </a:endParaRPr>
          </a:p>
          <a:p>
            <a:endParaRPr lang="en-US" sz="2800" dirty="0">
              <a:solidFill>
                <a:srgbClr val="002060"/>
              </a:solidFill>
              <a:latin typeface="Times New Roman" pitchFamily="18" charset="0"/>
              <a:cs typeface="Times New Roman" pitchFamily="18" charset="0"/>
            </a:endParaRPr>
          </a:p>
          <a:p>
            <a:endParaRPr lang="en-US" sz="2800" dirty="0">
              <a:latin typeface="Times New Roman" pitchFamily="18" charset="0"/>
              <a:cs typeface="Times New Roman" pitchFamily="18" charset="0"/>
            </a:endParaRPr>
          </a:p>
        </p:txBody>
      </p:sp>
      <p:graphicFrame>
        <p:nvGraphicFramePr>
          <p:cNvPr id="4" name="Table 3"/>
          <p:cNvGraphicFramePr>
            <a:graphicFrameLocks noGrp="1"/>
          </p:cNvGraphicFramePr>
          <p:nvPr/>
        </p:nvGraphicFramePr>
        <p:xfrm>
          <a:off x="1775012" y="914400"/>
          <a:ext cx="8794376" cy="5689154"/>
        </p:xfrm>
        <a:graphic>
          <a:graphicData uri="http://schemas.openxmlformats.org/drawingml/2006/table">
            <a:tbl>
              <a:tblPr/>
              <a:tblGrid>
                <a:gridCol w="4683072">
                  <a:extLst>
                    <a:ext uri="{9D8B030D-6E8A-4147-A177-3AD203B41FA5}">
                      <a16:colId xmlns:a16="http://schemas.microsoft.com/office/drawing/2014/main" val="20000"/>
                    </a:ext>
                  </a:extLst>
                </a:gridCol>
                <a:gridCol w="4111304">
                  <a:extLst>
                    <a:ext uri="{9D8B030D-6E8A-4147-A177-3AD203B41FA5}">
                      <a16:colId xmlns:a16="http://schemas.microsoft.com/office/drawing/2014/main" val="20001"/>
                    </a:ext>
                  </a:extLst>
                </a:gridCol>
              </a:tblGrid>
              <a:tr h="318608">
                <a:tc>
                  <a:txBody>
                    <a:bodyPr/>
                    <a:lstStyle/>
                    <a:p>
                      <a:pPr algn="ctr">
                        <a:spcAft>
                          <a:spcPts val="0"/>
                        </a:spcAft>
                      </a:pPr>
                      <a:r>
                        <a:rPr lang="pt-BR" sz="2400" b="1" dirty="0">
                          <a:solidFill>
                            <a:srgbClr val="002060"/>
                          </a:solidFill>
                          <a:latin typeface="Times New Roman"/>
                          <a:ea typeface="MS Mincho"/>
                        </a:rPr>
                        <a:t>Yêu cầu</a:t>
                      </a:r>
                      <a:endParaRPr lang="en-US" sz="2400" b="1" dirty="0">
                        <a:solidFill>
                          <a:srgbClr val="002060"/>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2400" b="1" dirty="0">
                          <a:solidFill>
                            <a:srgbClr val="002060"/>
                          </a:solidFill>
                          <a:latin typeface="Times New Roman"/>
                          <a:ea typeface="MS Mincho"/>
                        </a:rPr>
                        <a:t>Gợi ý chỉnh sửa</a:t>
                      </a:r>
                      <a:endParaRPr lang="en-US" sz="2400" b="1" dirty="0">
                        <a:solidFill>
                          <a:srgbClr val="002060"/>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955824">
                <a:tc>
                  <a:txBody>
                    <a:bodyPr/>
                    <a:lstStyle/>
                    <a:p>
                      <a:pPr algn="just">
                        <a:spcAft>
                          <a:spcPts val="0"/>
                        </a:spcAft>
                      </a:pPr>
                      <a:r>
                        <a:rPr lang="pt-BR" sz="2400" b="0" dirty="0">
                          <a:solidFill>
                            <a:srgbClr val="002060"/>
                          </a:solidFill>
                          <a:latin typeface="Times New Roman"/>
                          <a:ea typeface="MS Mincho"/>
                        </a:rPr>
                        <a:t>Nêu cụ thể vấn đề nghị luận và ý kiến cần phản đối</a:t>
                      </a:r>
                      <a:endParaRPr lang="en-US" sz="2400" b="0" dirty="0">
                        <a:solidFill>
                          <a:srgbClr val="002060"/>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pt-BR" sz="2400" b="0" dirty="0">
                          <a:solidFill>
                            <a:srgbClr val="002060"/>
                          </a:solidFill>
                          <a:latin typeface="Times New Roman"/>
                          <a:ea typeface="MS Mincho"/>
                        </a:rPr>
                        <a:t>Chỉnh sửa nếu thấy vấn đề nghị luận và ý kiến cần phản đối còn mơ hồ</a:t>
                      </a:r>
                      <a:endParaRPr lang="en-US" sz="2400" b="0" dirty="0">
                        <a:solidFill>
                          <a:srgbClr val="002060"/>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300034">
                <a:tc>
                  <a:txBody>
                    <a:bodyPr/>
                    <a:lstStyle/>
                    <a:p>
                      <a:pPr algn="just">
                        <a:spcAft>
                          <a:spcPts val="0"/>
                        </a:spcAft>
                      </a:pPr>
                      <a:r>
                        <a:rPr lang="pt-BR" sz="2400" b="0" dirty="0">
                          <a:solidFill>
                            <a:srgbClr val="002060"/>
                          </a:solidFill>
                          <a:latin typeface="Times New Roman"/>
                          <a:ea typeface="MS Mincho"/>
                        </a:rPr>
                        <a:t>Trình bày rõ sự phản đối của người viết về ý kiến vừa nêu</a:t>
                      </a:r>
                      <a:endParaRPr lang="en-US" sz="2400" b="0" dirty="0">
                        <a:solidFill>
                          <a:srgbClr val="002060"/>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pt-BR" sz="2400" b="0" dirty="0">
                          <a:solidFill>
                            <a:srgbClr val="002060"/>
                          </a:solidFill>
                          <a:latin typeface="Times New Roman"/>
                          <a:ea typeface="MS Mincho"/>
                        </a:rPr>
                        <a:t>Diễn đạt cho rõ nếu thấy sự phản đối chưa được thể hiện rõ ràng</a:t>
                      </a:r>
                      <a:endParaRPr lang="en-US" sz="2400" b="0" dirty="0">
                        <a:solidFill>
                          <a:srgbClr val="002060"/>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955824">
                <a:tc>
                  <a:txBody>
                    <a:bodyPr/>
                    <a:lstStyle/>
                    <a:p>
                      <a:pPr algn="just">
                        <a:spcAft>
                          <a:spcPts val="0"/>
                        </a:spcAft>
                      </a:pPr>
                      <a:r>
                        <a:rPr lang="pt-BR" sz="2400" b="0" dirty="0">
                          <a:solidFill>
                            <a:srgbClr val="002060"/>
                          </a:solidFill>
                          <a:latin typeface="Times New Roman"/>
                          <a:ea typeface="MS Mincho"/>
                        </a:rPr>
                        <a:t>Đưa ra được lí lẽ và bằng chứng để việc phản đối ý kiến có sức thuyết phục</a:t>
                      </a:r>
                      <a:endParaRPr lang="en-US" sz="2400" b="0" dirty="0">
                        <a:solidFill>
                          <a:srgbClr val="002060"/>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pt-BR" sz="2400" b="0" dirty="0">
                          <a:solidFill>
                            <a:srgbClr val="002060"/>
                          </a:solidFill>
                          <a:latin typeface="Times New Roman"/>
                          <a:ea typeface="MS Mincho"/>
                        </a:rPr>
                        <a:t>Củng cố lí lẽ nếu thấy chưa vững chắc, bổ sung bằng chứng nếu thấy còn thiếu</a:t>
                      </a:r>
                      <a:endParaRPr lang="en-US" sz="2400" b="0" dirty="0">
                        <a:solidFill>
                          <a:srgbClr val="002060"/>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37215">
                <a:tc>
                  <a:txBody>
                    <a:bodyPr/>
                    <a:lstStyle/>
                    <a:p>
                      <a:pPr algn="just">
                        <a:spcAft>
                          <a:spcPts val="0"/>
                        </a:spcAft>
                      </a:pPr>
                      <a:r>
                        <a:rPr lang="pt-BR" sz="2400" b="0">
                          <a:solidFill>
                            <a:srgbClr val="002060"/>
                          </a:solidFill>
                          <a:latin typeface="Times New Roman"/>
                          <a:ea typeface="MS Mincho"/>
                        </a:rPr>
                        <a:t>Nêu được ý nghĩa của việc phản đối ý kiế trái ngược vấn đề.</a:t>
                      </a:r>
                      <a:endParaRPr lang="en-US" sz="2400" b="0">
                        <a:solidFill>
                          <a:srgbClr val="002060"/>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pt-BR" sz="2400" b="0" dirty="0">
                          <a:solidFill>
                            <a:srgbClr val="002060"/>
                          </a:solidFill>
                          <a:latin typeface="Times New Roman"/>
                          <a:ea typeface="MS Mincho"/>
                        </a:rPr>
                        <a:t>Bổ sung nếu thấy chưa nêu được ý nghĩa hoặc nêu chưa rõ.</a:t>
                      </a:r>
                      <a:endParaRPr lang="en-US" sz="2400" b="0" dirty="0">
                        <a:solidFill>
                          <a:srgbClr val="002060"/>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955824">
                <a:tc>
                  <a:txBody>
                    <a:bodyPr/>
                    <a:lstStyle/>
                    <a:p>
                      <a:pPr algn="just">
                        <a:spcAft>
                          <a:spcPts val="0"/>
                        </a:spcAft>
                      </a:pPr>
                      <a:r>
                        <a:rPr lang="pt-BR" sz="2400" b="0" dirty="0">
                          <a:solidFill>
                            <a:srgbClr val="002060"/>
                          </a:solidFill>
                          <a:latin typeface="Times New Roman"/>
                          <a:ea typeface="MS Mincho"/>
                        </a:rPr>
                        <a:t>Rà soát lỗi về từ ngữ, câu, đoạn văn, liên kết các câu và các đoạn, cách trình bày bài viết.</a:t>
                      </a:r>
                      <a:endParaRPr lang="en-US" sz="2400" b="0" dirty="0">
                        <a:solidFill>
                          <a:srgbClr val="002060"/>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pt-BR" sz="2400" b="0" dirty="0">
                          <a:solidFill>
                            <a:srgbClr val="002060"/>
                          </a:solidFill>
                          <a:latin typeface="Times New Roman"/>
                          <a:ea typeface="MS Mincho"/>
                        </a:rPr>
                        <a:t>Sửa  những lỗi phát hiện được.</a:t>
                      </a:r>
                      <a:endParaRPr lang="en-US" sz="2400" b="0" dirty="0">
                        <a:solidFill>
                          <a:srgbClr val="002060"/>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9097695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
            <a:extLst>
              <a:ext uri="{FF2B5EF4-FFF2-40B4-BE49-F238E27FC236}">
                <a16:creationId xmlns:a16="http://schemas.microsoft.com/office/drawing/2014/main" id="{F929DFC4-E71B-4D20-8BE1-4C0C4B50D171}"/>
              </a:ext>
            </a:extLst>
          </p:cNvPr>
          <p:cNvSpPr/>
          <p:nvPr/>
        </p:nvSpPr>
        <p:spPr>
          <a:xfrm>
            <a:off x="1436914" y="85880"/>
            <a:ext cx="8680863" cy="677107"/>
          </a:xfrm>
          <a:prstGeom prst="roundRect">
            <a:avLst/>
          </a:prstGeom>
          <a:solidFill>
            <a:srgbClr val="DF70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2060"/>
                </a:solidFill>
                <a:latin typeface="Times New Roman" pitchFamily="18" charset="0"/>
                <a:cs typeface="Times New Roman" pitchFamily="18" charset="0"/>
              </a:rPr>
              <a:t>VIẾT:</a:t>
            </a:r>
          </a:p>
          <a:p>
            <a:pPr algn="ctr"/>
            <a:r>
              <a:rPr lang="en-US" sz="2000" b="1" dirty="0">
                <a:solidFill>
                  <a:srgbClr val="002060"/>
                </a:solidFill>
                <a:latin typeface="Times New Roman" pitchFamily="18" charset="0"/>
                <a:cs typeface="Times New Roman" pitchFamily="18" charset="0"/>
              </a:rPr>
              <a:t>VIẾT BÀI VĂN NGHỊ LUẬN VỀ MỘT VẤN ĐỀ TRONG ĐỜI SỐNG</a:t>
            </a:r>
          </a:p>
        </p:txBody>
      </p:sp>
      <p:graphicFrame>
        <p:nvGraphicFramePr>
          <p:cNvPr id="10" name="Table 9"/>
          <p:cNvGraphicFramePr>
            <a:graphicFrameLocks noGrp="1"/>
          </p:cNvGraphicFramePr>
          <p:nvPr/>
        </p:nvGraphicFramePr>
        <p:xfrm>
          <a:off x="1149531" y="1005839"/>
          <a:ext cx="9496697" cy="5408025"/>
        </p:xfrm>
        <a:graphic>
          <a:graphicData uri="http://schemas.openxmlformats.org/drawingml/2006/table">
            <a:tbl>
              <a:tblPr/>
              <a:tblGrid>
                <a:gridCol w="7489196">
                  <a:extLst>
                    <a:ext uri="{9D8B030D-6E8A-4147-A177-3AD203B41FA5}">
                      <a16:colId xmlns:a16="http://schemas.microsoft.com/office/drawing/2014/main" val="20000"/>
                    </a:ext>
                  </a:extLst>
                </a:gridCol>
                <a:gridCol w="2007501">
                  <a:extLst>
                    <a:ext uri="{9D8B030D-6E8A-4147-A177-3AD203B41FA5}">
                      <a16:colId xmlns:a16="http://schemas.microsoft.com/office/drawing/2014/main" val="20001"/>
                    </a:ext>
                  </a:extLst>
                </a:gridCol>
              </a:tblGrid>
              <a:tr h="599443">
                <a:tc>
                  <a:txBody>
                    <a:bodyPr/>
                    <a:lstStyle/>
                    <a:p>
                      <a:pPr algn="ctr">
                        <a:lnSpc>
                          <a:spcPct val="115000"/>
                        </a:lnSpc>
                        <a:spcAft>
                          <a:spcPts val="0"/>
                        </a:spcAft>
                      </a:pPr>
                      <a:r>
                        <a:rPr lang="en-US" sz="2400" b="1" dirty="0" err="1">
                          <a:solidFill>
                            <a:srgbClr val="0070C0"/>
                          </a:solidFill>
                          <a:latin typeface="Times New Roman"/>
                          <a:ea typeface="Times New Roman"/>
                          <a:cs typeface="Times New Roman"/>
                        </a:rPr>
                        <a:t>Nội</a:t>
                      </a:r>
                      <a:r>
                        <a:rPr lang="en-US" sz="2400" b="1" dirty="0">
                          <a:solidFill>
                            <a:srgbClr val="0070C0"/>
                          </a:solidFill>
                          <a:latin typeface="Times New Roman"/>
                          <a:ea typeface="Times New Roman"/>
                          <a:cs typeface="Times New Roman"/>
                        </a:rPr>
                        <a:t> dung </a:t>
                      </a:r>
                      <a:r>
                        <a:rPr lang="en-US" sz="2400" b="1" dirty="0" err="1">
                          <a:solidFill>
                            <a:srgbClr val="0070C0"/>
                          </a:solidFill>
                          <a:latin typeface="Times New Roman"/>
                          <a:ea typeface="Times New Roman"/>
                          <a:cs typeface="Times New Roman"/>
                        </a:rPr>
                        <a:t>kiểm</a:t>
                      </a:r>
                      <a:r>
                        <a:rPr lang="en-US" sz="2400" b="1" dirty="0">
                          <a:solidFill>
                            <a:srgbClr val="0070C0"/>
                          </a:solidFill>
                          <a:latin typeface="Times New Roman"/>
                          <a:ea typeface="Times New Roman"/>
                          <a:cs typeface="Times New Roman"/>
                        </a:rPr>
                        <a:t> </a:t>
                      </a:r>
                      <a:r>
                        <a:rPr lang="en-US" sz="2400" b="1" dirty="0" err="1">
                          <a:solidFill>
                            <a:srgbClr val="0070C0"/>
                          </a:solidFill>
                          <a:latin typeface="Times New Roman"/>
                          <a:ea typeface="Times New Roman"/>
                          <a:cs typeface="Times New Roman"/>
                        </a:rPr>
                        <a:t>tra</a:t>
                      </a:r>
                      <a:endParaRPr lang="en-US" sz="2400" dirty="0">
                        <a:latin typeface="Times New Roman"/>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BD4B4"/>
                    </a:solidFill>
                  </a:tcPr>
                </a:tc>
                <a:tc>
                  <a:txBody>
                    <a:bodyPr/>
                    <a:lstStyle/>
                    <a:p>
                      <a:pPr algn="ctr">
                        <a:lnSpc>
                          <a:spcPct val="115000"/>
                        </a:lnSpc>
                        <a:spcAft>
                          <a:spcPts val="0"/>
                        </a:spcAft>
                      </a:pPr>
                      <a:r>
                        <a:rPr lang="en-US" sz="2400" b="1">
                          <a:solidFill>
                            <a:srgbClr val="0070C0"/>
                          </a:solidFill>
                          <a:latin typeface="Times New Roman"/>
                          <a:ea typeface="Times New Roman"/>
                          <a:cs typeface="Times New Roman"/>
                        </a:rPr>
                        <a:t>Đạt/ Chưa đạt</a:t>
                      </a:r>
                      <a:endParaRPr lang="en-US" sz="2400">
                        <a:latin typeface="Times New Roman"/>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BD4B4"/>
                    </a:solidFill>
                  </a:tcPr>
                </a:tc>
                <a:extLst>
                  <a:ext uri="{0D108BD9-81ED-4DB2-BD59-A6C34878D82A}">
                    <a16:rowId xmlns:a16="http://schemas.microsoft.com/office/drawing/2014/main" val="10000"/>
                  </a:ext>
                </a:extLst>
              </a:tr>
              <a:tr h="701212">
                <a:tc>
                  <a:txBody>
                    <a:bodyPr/>
                    <a:lstStyle/>
                    <a:p>
                      <a:pPr>
                        <a:lnSpc>
                          <a:spcPct val="115000"/>
                        </a:lnSpc>
                        <a:spcAft>
                          <a:spcPts val="0"/>
                        </a:spcAft>
                      </a:pPr>
                      <a:r>
                        <a:rPr lang="en-US" sz="2400" dirty="0" err="1">
                          <a:latin typeface="Times New Roman"/>
                          <a:ea typeface="Times New Roman"/>
                          <a:cs typeface="Times New Roman"/>
                        </a:rPr>
                        <a:t>Bài</a:t>
                      </a:r>
                      <a:r>
                        <a:rPr lang="en-US" sz="2400" dirty="0">
                          <a:latin typeface="Times New Roman"/>
                          <a:ea typeface="Times New Roman"/>
                          <a:cs typeface="Times New Roman"/>
                        </a:rPr>
                        <a:t> </a:t>
                      </a:r>
                      <a:r>
                        <a:rPr lang="en-US" sz="2400" dirty="0" err="1">
                          <a:latin typeface="Times New Roman"/>
                          <a:ea typeface="Times New Roman"/>
                          <a:cs typeface="Times New Roman"/>
                        </a:rPr>
                        <a:t>viết</a:t>
                      </a:r>
                      <a:r>
                        <a:rPr lang="en-US" sz="2400" dirty="0">
                          <a:latin typeface="Times New Roman"/>
                          <a:ea typeface="Times New Roman"/>
                          <a:cs typeface="Times New Roman"/>
                        </a:rPr>
                        <a:t> </a:t>
                      </a:r>
                      <a:r>
                        <a:rPr lang="en-US" sz="2400" dirty="0" err="1">
                          <a:latin typeface="Times New Roman"/>
                          <a:ea typeface="Times New Roman"/>
                          <a:cs typeface="Times New Roman"/>
                        </a:rPr>
                        <a:t>có</a:t>
                      </a:r>
                      <a:r>
                        <a:rPr lang="en-US" sz="2400" dirty="0">
                          <a:latin typeface="Times New Roman"/>
                          <a:ea typeface="Times New Roman"/>
                          <a:cs typeface="Times New Roman"/>
                        </a:rPr>
                        <a:t> </a:t>
                      </a:r>
                      <a:r>
                        <a:rPr lang="en-US" sz="2400" dirty="0" err="1">
                          <a:latin typeface="Times New Roman"/>
                          <a:ea typeface="Times New Roman"/>
                          <a:cs typeface="Times New Roman"/>
                        </a:rPr>
                        <a:t>đầy</a:t>
                      </a:r>
                      <a:r>
                        <a:rPr lang="en-US" sz="2400" dirty="0">
                          <a:latin typeface="Times New Roman"/>
                          <a:ea typeface="Times New Roman"/>
                          <a:cs typeface="Times New Roman"/>
                        </a:rPr>
                        <a:t> </a:t>
                      </a:r>
                      <a:r>
                        <a:rPr lang="en-US" sz="2400" dirty="0" err="1">
                          <a:latin typeface="Times New Roman"/>
                          <a:ea typeface="Times New Roman"/>
                          <a:cs typeface="Times New Roman"/>
                        </a:rPr>
                        <a:t>đủ</a:t>
                      </a:r>
                      <a:r>
                        <a:rPr lang="en-US" sz="2400" dirty="0">
                          <a:latin typeface="Times New Roman"/>
                          <a:ea typeface="Times New Roman"/>
                          <a:cs typeface="Times New Roman"/>
                        </a:rPr>
                        <a:t> </a:t>
                      </a:r>
                      <a:r>
                        <a:rPr lang="en-US" sz="2400" dirty="0" err="1">
                          <a:latin typeface="Times New Roman"/>
                          <a:ea typeface="Times New Roman"/>
                          <a:cs typeface="Times New Roman"/>
                        </a:rPr>
                        <a:t>các</a:t>
                      </a:r>
                      <a:r>
                        <a:rPr lang="en-US" sz="2400" dirty="0">
                          <a:latin typeface="Times New Roman"/>
                          <a:ea typeface="Times New Roman"/>
                          <a:cs typeface="Times New Roman"/>
                        </a:rPr>
                        <a:t> </a:t>
                      </a:r>
                      <a:r>
                        <a:rPr lang="en-US" sz="2400" dirty="0" err="1">
                          <a:latin typeface="Times New Roman"/>
                          <a:ea typeface="Times New Roman"/>
                          <a:cs typeface="Times New Roman"/>
                        </a:rPr>
                        <a:t>phần</a:t>
                      </a:r>
                      <a:r>
                        <a:rPr lang="en-US" sz="2400" dirty="0">
                          <a:latin typeface="Times New Roman"/>
                          <a:ea typeface="Times New Roman"/>
                          <a:cs typeface="Times New Roman"/>
                        </a:rPr>
                        <a:t> </a:t>
                      </a:r>
                      <a:r>
                        <a:rPr lang="en-US" sz="2400" dirty="0" err="1">
                          <a:latin typeface="Times New Roman"/>
                          <a:ea typeface="Times New Roman"/>
                          <a:cs typeface="Times New Roman"/>
                        </a:rPr>
                        <a:t>mở</a:t>
                      </a:r>
                      <a:r>
                        <a:rPr lang="en-US" sz="2400" dirty="0">
                          <a:latin typeface="Times New Roman"/>
                          <a:ea typeface="Times New Roman"/>
                          <a:cs typeface="Times New Roman"/>
                        </a:rPr>
                        <a:t> </a:t>
                      </a:r>
                      <a:r>
                        <a:rPr lang="en-US" sz="2400" dirty="0" err="1">
                          <a:latin typeface="Times New Roman"/>
                          <a:ea typeface="Times New Roman"/>
                          <a:cs typeface="Times New Roman"/>
                        </a:rPr>
                        <a:t>bài</a:t>
                      </a:r>
                      <a:r>
                        <a:rPr lang="en-US" sz="2400" dirty="0">
                          <a:latin typeface="Times New Roman"/>
                          <a:ea typeface="Times New Roman"/>
                          <a:cs typeface="Times New Roman"/>
                        </a:rPr>
                        <a:t>, </a:t>
                      </a:r>
                      <a:r>
                        <a:rPr lang="en-US" sz="2400" dirty="0" err="1">
                          <a:latin typeface="Times New Roman"/>
                          <a:ea typeface="Times New Roman"/>
                          <a:cs typeface="Times New Roman"/>
                        </a:rPr>
                        <a:t>thân</a:t>
                      </a:r>
                      <a:r>
                        <a:rPr lang="en-US" sz="2400" dirty="0">
                          <a:latin typeface="Times New Roman"/>
                          <a:ea typeface="Times New Roman"/>
                          <a:cs typeface="Times New Roman"/>
                        </a:rPr>
                        <a:t> </a:t>
                      </a:r>
                      <a:r>
                        <a:rPr lang="en-US" sz="2400" dirty="0" err="1">
                          <a:latin typeface="Times New Roman"/>
                          <a:ea typeface="Times New Roman"/>
                          <a:cs typeface="Times New Roman"/>
                        </a:rPr>
                        <a:t>bài</a:t>
                      </a:r>
                      <a:r>
                        <a:rPr lang="en-US" sz="2400" dirty="0">
                          <a:latin typeface="Times New Roman"/>
                          <a:ea typeface="Times New Roman"/>
                          <a:cs typeface="Times New Roman"/>
                        </a:rPr>
                        <a:t>, </a:t>
                      </a:r>
                      <a:r>
                        <a:rPr lang="en-US" sz="2400" dirty="0" err="1">
                          <a:latin typeface="Times New Roman"/>
                          <a:ea typeface="Times New Roman"/>
                          <a:cs typeface="Times New Roman"/>
                        </a:rPr>
                        <a:t>kết</a:t>
                      </a:r>
                      <a:r>
                        <a:rPr lang="en-US" sz="2400" dirty="0">
                          <a:latin typeface="Times New Roman"/>
                          <a:ea typeface="Times New Roman"/>
                          <a:cs typeface="Times New Roman"/>
                        </a:rPr>
                        <a:t> </a:t>
                      </a:r>
                      <a:r>
                        <a:rPr lang="en-US" sz="2400" dirty="0" err="1">
                          <a:latin typeface="Times New Roman"/>
                          <a:ea typeface="Times New Roman"/>
                          <a:cs typeface="Times New Roman"/>
                        </a:rPr>
                        <a:t>bài</a:t>
                      </a:r>
                      <a:r>
                        <a:rPr lang="en-US" sz="2400" dirty="0">
                          <a:latin typeface="Times New Roman"/>
                          <a:ea typeface="Times New Roman"/>
                          <a:cs typeface="Times New Roman"/>
                        </a:rPr>
                        <a:t>.</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a:lnSpc>
                          <a:spcPct val="115000"/>
                        </a:lnSpc>
                        <a:spcAft>
                          <a:spcPts val="0"/>
                        </a:spcAft>
                      </a:pPr>
                      <a:endParaRPr lang="en-US" sz="2400">
                        <a:latin typeface="Times New Roman"/>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D5E2"/>
                    </a:solidFill>
                  </a:tcPr>
                </a:tc>
                <a:extLst>
                  <a:ext uri="{0D108BD9-81ED-4DB2-BD59-A6C34878D82A}">
                    <a16:rowId xmlns:a16="http://schemas.microsoft.com/office/drawing/2014/main" val="10001"/>
                  </a:ext>
                </a:extLst>
              </a:tr>
              <a:tr h="1198888">
                <a:tc>
                  <a:txBody>
                    <a:bodyPr/>
                    <a:lstStyle/>
                    <a:p>
                      <a:pPr>
                        <a:lnSpc>
                          <a:spcPct val="115000"/>
                        </a:lnSpc>
                        <a:spcAft>
                          <a:spcPts val="0"/>
                        </a:spcAft>
                      </a:pPr>
                      <a:r>
                        <a:rPr lang="en-US" sz="2400" dirty="0" err="1">
                          <a:latin typeface="Times New Roman"/>
                          <a:ea typeface="Times New Roman"/>
                          <a:cs typeface="Times New Roman"/>
                        </a:rPr>
                        <a:t>Bài</a:t>
                      </a:r>
                      <a:r>
                        <a:rPr lang="en-US" sz="2400" dirty="0">
                          <a:latin typeface="Times New Roman"/>
                          <a:ea typeface="Times New Roman"/>
                          <a:cs typeface="Times New Roman"/>
                        </a:rPr>
                        <a:t> </a:t>
                      </a:r>
                      <a:r>
                        <a:rPr lang="en-US" sz="2400" dirty="0" err="1">
                          <a:latin typeface="Times New Roman"/>
                          <a:ea typeface="Times New Roman"/>
                          <a:cs typeface="Times New Roman"/>
                        </a:rPr>
                        <a:t>viết</a:t>
                      </a:r>
                      <a:r>
                        <a:rPr lang="en-US" sz="2400" dirty="0">
                          <a:latin typeface="Times New Roman"/>
                          <a:ea typeface="Times New Roman"/>
                          <a:cs typeface="Times New Roman"/>
                        </a:rPr>
                        <a:t> </a:t>
                      </a:r>
                      <a:r>
                        <a:rPr lang="en-US" sz="2400" dirty="0" err="1">
                          <a:latin typeface="Times New Roman"/>
                          <a:ea typeface="Times New Roman"/>
                          <a:cs typeface="Times New Roman"/>
                        </a:rPr>
                        <a:t>có</a:t>
                      </a:r>
                      <a:r>
                        <a:rPr lang="en-US" sz="2400" dirty="0">
                          <a:latin typeface="Times New Roman"/>
                          <a:ea typeface="Times New Roman"/>
                          <a:cs typeface="Times New Roman"/>
                        </a:rPr>
                        <a:t> </a:t>
                      </a:r>
                      <a:r>
                        <a:rPr lang="en-US" sz="2400" dirty="0" err="1">
                          <a:latin typeface="Times New Roman"/>
                          <a:ea typeface="Times New Roman"/>
                          <a:cs typeface="Times New Roman"/>
                        </a:rPr>
                        <a:t>thể</a:t>
                      </a:r>
                      <a:r>
                        <a:rPr lang="en-US" sz="2400" dirty="0">
                          <a:latin typeface="Times New Roman"/>
                          <a:ea typeface="Times New Roman"/>
                          <a:cs typeface="Times New Roman"/>
                        </a:rPr>
                        <a:t> </a:t>
                      </a:r>
                      <a:r>
                        <a:rPr lang="en-US" sz="2400" dirty="0" err="1">
                          <a:latin typeface="Times New Roman"/>
                          <a:ea typeface="Times New Roman"/>
                          <a:cs typeface="Times New Roman"/>
                        </a:rPr>
                        <a:t>hiện</a:t>
                      </a:r>
                      <a:r>
                        <a:rPr lang="en-US" sz="2400" dirty="0">
                          <a:latin typeface="Times New Roman"/>
                          <a:ea typeface="Times New Roman"/>
                          <a:cs typeface="Times New Roman"/>
                        </a:rPr>
                        <a:t> </a:t>
                      </a:r>
                      <a:r>
                        <a:rPr lang="en-US" sz="2400" dirty="0" err="1">
                          <a:latin typeface="Times New Roman"/>
                          <a:ea typeface="Times New Roman"/>
                          <a:cs typeface="Times New Roman"/>
                        </a:rPr>
                        <a:t>được</a:t>
                      </a:r>
                      <a:r>
                        <a:rPr lang="en-US" sz="2400" dirty="0">
                          <a:latin typeface="Times New Roman"/>
                          <a:ea typeface="Times New Roman"/>
                          <a:cs typeface="Times New Roman"/>
                        </a:rPr>
                        <a:t> </a:t>
                      </a:r>
                      <a:r>
                        <a:rPr lang="en-US" sz="2400" dirty="0" err="1">
                          <a:latin typeface="Times New Roman"/>
                          <a:ea typeface="Times New Roman"/>
                          <a:cs typeface="Times New Roman"/>
                        </a:rPr>
                        <a:t>tính</a:t>
                      </a:r>
                      <a:r>
                        <a:rPr lang="en-US" sz="2400" dirty="0">
                          <a:latin typeface="Times New Roman"/>
                          <a:ea typeface="Times New Roman"/>
                          <a:cs typeface="Times New Roman"/>
                        </a:rPr>
                        <a:t> </a:t>
                      </a:r>
                      <a:r>
                        <a:rPr lang="en-US" sz="2400" dirty="0" err="1">
                          <a:latin typeface="Times New Roman"/>
                          <a:ea typeface="Times New Roman"/>
                          <a:cs typeface="Times New Roman"/>
                        </a:rPr>
                        <a:t>hấp</a:t>
                      </a:r>
                      <a:r>
                        <a:rPr lang="en-US" sz="2400" dirty="0">
                          <a:latin typeface="Times New Roman"/>
                          <a:ea typeface="Times New Roman"/>
                          <a:cs typeface="Times New Roman"/>
                        </a:rPr>
                        <a:t> </a:t>
                      </a:r>
                      <a:r>
                        <a:rPr lang="en-US" sz="2400" dirty="0" err="1">
                          <a:latin typeface="Times New Roman"/>
                          <a:ea typeface="Times New Roman"/>
                          <a:cs typeface="Times New Roman"/>
                        </a:rPr>
                        <a:t>dẫn</a:t>
                      </a:r>
                      <a:r>
                        <a:rPr lang="en-US" sz="2400" dirty="0">
                          <a:latin typeface="Times New Roman"/>
                          <a:ea typeface="Times New Roman"/>
                          <a:cs typeface="Times New Roman"/>
                        </a:rPr>
                        <a:t>, </a:t>
                      </a:r>
                      <a:r>
                        <a:rPr lang="en-US" sz="2400" dirty="0" err="1">
                          <a:latin typeface="Times New Roman"/>
                          <a:ea typeface="Times New Roman"/>
                          <a:cs typeface="Times New Roman"/>
                        </a:rPr>
                        <a:t>thiết</a:t>
                      </a:r>
                      <a:r>
                        <a:rPr lang="en-US" sz="2400" dirty="0">
                          <a:latin typeface="Times New Roman"/>
                          <a:ea typeface="Times New Roman"/>
                          <a:cs typeface="Times New Roman"/>
                        </a:rPr>
                        <a:t> </a:t>
                      </a:r>
                      <a:r>
                        <a:rPr lang="en-US" sz="2400" dirty="0" err="1">
                          <a:latin typeface="Times New Roman"/>
                          <a:ea typeface="Times New Roman"/>
                          <a:cs typeface="Times New Roman"/>
                        </a:rPr>
                        <a:t>thực</a:t>
                      </a:r>
                      <a:r>
                        <a:rPr lang="en-US" sz="2400" dirty="0">
                          <a:latin typeface="Times New Roman"/>
                          <a:ea typeface="Times New Roman"/>
                          <a:cs typeface="Times New Roman"/>
                        </a:rPr>
                        <a:t> </a:t>
                      </a:r>
                      <a:r>
                        <a:rPr lang="en-US" sz="2400" dirty="0" err="1">
                          <a:latin typeface="Times New Roman"/>
                          <a:ea typeface="Times New Roman"/>
                          <a:cs typeface="Times New Roman"/>
                        </a:rPr>
                        <a:t>của</a:t>
                      </a:r>
                      <a:r>
                        <a:rPr lang="en-US" sz="2400" dirty="0">
                          <a:latin typeface="Times New Roman"/>
                          <a:ea typeface="Times New Roman"/>
                          <a:cs typeface="Times New Roman"/>
                        </a:rPr>
                        <a:t> </a:t>
                      </a:r>
                      <a:r>
                        <a:rPr lang="en-US" sz="2400" dirty="0" err="1">
                          <a:latin typeface="Times New Roman"/>
                          <a:ea typeface="Times New Roman"/>
                          <a:cs typeface="Times New Roman"/>
                        </a:rPr>
                        <a:t>vấn</a:t>
                      </a:r>
                      <a:r>
                        <a:rPr lang="en-US" sz="2400" dirty="0">
                          <a:latin typeface="Times New Roman"/>
                          <a:ea typeface="Times New Roman"/>
                          <a:cs typeface="Times New Roman"/>
                        </a:rPr>
                        <a:t> </a:t>
                      </a:r>
                      <a:r>
                        <a:rPr lang="en-US" sz="2400" dirty="0" err="1">
                          <a:latin typeface="Times New Roman"/>
                          <a:ea typeface="Times New Roman"/>
                          <a:cs typeface="Times New Roman"/>
                        </a:rPr>
                        <a:t>đề</a:t>
                      </a:r>
                      <a:r>
                        <a:rPr lang="en-US" sz="2400" dirty="0">
                          <a:latin typeface="Times New Roman"/>
                          <a:ea typeface="Times New Roman"/>
                          <a:cs typeface="Times New Roman"/>
                        </a:rPr>
                        <a:t> </a:t>
                      </a:r>
                      <a:r>
                        <a:rPr lang="en-US" sz="2400" dirty="0" err="1">
                          <a:latin typeface="Times New Roman"/>
                          <a:ea typeface="Times New Roman"/>
                          <a:cs typeface="Times New Roman"/>
                        </a:rPr>
                        <a:t>được</a:t>
                      </a:r>
                      <a:r>
                        <a:rPr lang="en-US" sz="2400" dirty="0">
                          <a:latin typeface="Times New Roman"/>
                          <a:ea typeface="Times New Roman"/>
                          <a:cs typeface="Times New Roman"/>
                        </a:rPr>
                        <a:t> </a:t>
                      </a:r>
                      <a:r>
                        <a:rPr lang="en-US" sz="2400" dirty="0" err="1">
                          <a:latin typeface="Times New Roman"/>
                          <a:ea typeface="Times New Roman"/>
                          <a:cs typeface="Times New Roman"/>
                        </a:rPr>
                        <a:t>chọn</a:t>
                      </a:r>
                      <a:endParaRPr lang="en-US" sz="2400" dirty="0">
                        <a:latin typeface="Times New Roman"/>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a:lnSpc>
                          <a:spcPct val="115000"/>
                        </a:lnSpc>
                        <a:spcAft>
                          <a:spcPts val="0"/>
                        </a:spcAft>
                      </a:pPr>
                      <a:endParaRPr lang="en-US" sz="2400" dirty="0">
                        <a:latin typeface="Times New Roman"/>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CDDC"/>
                    </a:solidFill>
                  </a:tcPr>
                </a:tc>
                <a:extLst>
                  <a:ext uri="{0D108BD9-81ED-4DB2-BD59-A6C34878D82A}">
                    <a16:rowId xmlns:a16="http://schemas.microsoft.com/office/drawing/2014/main" val="10002"/>
                  </a:ext>
                </a:extLst>
              </a:tr>
              <a:tr h="1198888">
                <a:tc>
                  <a:txBody>
                    <a:bodyPr/>
                    <a:lstStyle/>
                    <a:p>
                      <a:pPr>
                        <a:lnSpc>
                          <a:spcPct val="115000"/>
                        </a:lnSpc>
                        <a:spcAft>
                          <a:spcPts val="0"/>
                        </a:spcAft>
                      </a:pPr>
                      <a:r>
                        <a:rPr lang="en-US" sz="2400" dirty="0" err="1">
                          <a:latin typeface="Times New Roman"/>
                          <a:ea typeface="Times New Roman"/>
                          <a:cs typeface="Times New Roman"/>
                        </a:rPr>
                        <a:t>Bài</a:t>
                      </a:r>
                      <a:r>
                        <a:rPr lang="en-US" sz="2400" dirty="0">
                          <a:latin typeface="Times New Roman"/>
                          <a:ea typeface="Times New Roman"/>
                          <a:cs typeface="Times New Roman"/>
                        </a:rPr>
                        <a:t> </a:t>
                      </a:r>
                      <a:r>
                        <a:rPr lang="en-US" sz="2400" dirty="0" err="1">
                          <a:latin typeface="Times New Roman"/>
                          <a:ea typeface="Times New Roman"/>
                          <a:cs typeface="Times New Roman"/>
                        </a:rPr>
                        <a:t>viết</a:t>
                      </a:r>
                      <a:r>
                        <a:rPr lang="en-US" sz="2400" dirty="0">
                          <a:latin typeface="Times New Roman"/>
                          <a:ea typeface="Times New Roman"/>
                          <a:cs typeface="Times New Roman"/>
                        </a:rPr>
                        <a:t> </a:t>
                      </a:r>
                      <a:r>
                        <a:rPr lang="en-US" sz="2400" dirty="0" err="1">
                          <a:latin typeface="Times New Roman"/>
                          <a:ea typeface="Times New Roman"/>
                          <a:cs typeface="Times New Roman"/>
                        </a:rPr>
                        <a:t>có</a:t>
                      </a:r>
                      <a:r>
                        <a:rPr lang="en-US" sz="2400" dirty="0">
                          <a:latin typeface="Times New Roman"/>
                          <a:ea typeface="Times New Roman"/>
                          <a:cs typeface="Times New Roman"/>
                        </a:rPr>
                        <a:t> </a:t>
                      </a:r>
                      <a:r>
                        <a:rPr lang="en-US" sz="2400" dirty="0" err="1">
                          <a:latin typeface="Times New Roman"/>
                          <a:ea typeface="Times New Roman"/>
                          <a:cs typeface="Times New Roman"/>
                        </a:rPr>
                        <a:t>lí</a:t>
                      </a:r>
                      <a:r>
                        <a:rPr lang="en-US" sz="2400" dirty="0">
                          <a:latin typeface="Times New Roman"/>
                          <a:ea typeface="Times New Roman"/>
                          <a:cs typeface="Times New Roman"/>
                        </a:rPr>
                        <a:t> </a:t>
                      </a:r>
                      <a:r>
                        <a:rPr lang="en-US" sz="2400" dirty="0" err="1">
                          <a:latin typeface="Times New Roman"/>
                          <a:ea typeface="Times New Roman"/>
                          <a:cs typeface="Times New Roman"/>
                        </a:rPr>
                        <a:t>lẽ</a:t>
                      </a:r>
                      <a:r>
                        <a:rPr lang="en-US" sz="2400" dirty="0">
                          <a:latin typeface="Times New Roman"/>
                          <a:ea typeface="Times New Roman"/>
                          <a:cs typeface="Times New Roman"/>
                        </a:rPr>
                        <a:t>, </a:t>
                      </a:r>
                      <a:r>
                        <a:rPr lang="en-US" sz="2400" dirty="0" err="1">
                          <a:latin typeface="Times New Roman"/>
                          <a:ea typeface="Times New Roman"/>
                          <a:cs typeface="Times New Roman"/>
                        </a:rPr>
                        <a:t>bằng</a:t>
                      </a:r>
                      <a:r>
                        <a:rPr lang="en-US" sz="2400" dirty="0">
                          <a:latin typeface="Times New Roman"/>
                          <a:ea typeface="Times New Roman"/>
                          <a:cs typeface="Times New Roman"/>
                        </a:rPr>
                        <a:t> </a:t>
                      </a:r>
                      <a:r>
                        <a:rPr lang="en-US" sz="2400" dirty="0" err="1">
                          <a:latin typeface="Times New Roman"/>
                          <a:ea typeface="Times New Roman"/>
                          <a:cs typeface="Times New Roman"/>
                        </a:rPr>
                        <a:t>chứng</a:t>
                      </a:r>
                      <a:r>
                        <a:rPr lang="en-US" sz="2400" dirty="0">
                          <a:latin typeface="Times New Roman"/>
                          <a:ea typeface="Times New Roman"/>
                          <a:cs typeface="Times New Roman"/>
                        </a:rPr>
                        <a:t> </a:t>
                      </a:r>
                      <a:r>
                        <a:rPr lang="en-US" sz="2400" dirty="0" err="1">
                          <a:latin typeface="Times New Roman"/>
                          <a:ea typeface="Times New Roman"/>
                          <a:cs typeface="Times New Roman"/>
                        </a:rPr>
                        <a:t>rõ</a:t>
                      </a:r>
                      <a:r>
                        <a:rPr lang="en-US" sz="2400" dirty="0">
                          <a:latin typeface="Times New Roman"/>
                          <a:ea typeface="Times New Roman"/>
                          <a:cs typeface="Times New Roman"/>
                        </a:rPr>
                        <a:t> </a:t>
                      </a:r>
                      <a:r>
                        <a:rPr lang="en-US" sz="2400" dirty="0" err="1">
                          <a:latin typeface="Times New Roman"/>
                          <a:ea typeface="Times New Roman"/>
                          <a:cs typeface="Times New Roman"/>
                        </a:rPr>
                        <a:t>ràng</a:t>
                      </a:r>
                      <a:r>
                        <a:rPr lang="en-US" sz="2400" dirty="0">
                          <a:latin typeface="Times New Roman"/>
                          <a:ea typeface="Times New Roman"/>
                          <a:cs typeface="Times New Roman"/>
                        </a:rPr>
                        <a:t>, </a:t>
                      </a:r>
                      <a:r>
                        <a:rPr lang="en-US" sz="2400" dirty="0" err="1">
                          <a:latin typeface="Times New Roman"/>
                          <a:ea typeface="Times New Roman"/>
                          <a:cs typeface="Times New Roman"/>
                        </a:rPr>
                        <a:t>mạch</a:t>
                      </a:r>
                      <a:r>
                        <a:rPr lang="en-US" sz="2400" dirty="0">
                          <a:latin typeface="Times New Roman"/>
                          <a:ea typeface="Times New Roman"/>
                          <a:cs typeface="Times New Roman"/>
                        </a:rPr>
                        <a:t> </a:t>
                      </a:r>
                      <a:r>
                        <a:rPr lang="en-US" sz="2400" dirty="0" err="1">
                          <a:latin typeface="Times New Roman"/>
                          <a:ea typeface="Times New Roman"/>
                          <a:cs typeface="Times New Roman"/>
                        </a:rPr>
                        <a:t>lạc</a:t>
                      </a:r>
                      <a:r>
                        <a:rPr lang="en-US" sz="2400" dirty="0">
                          <a:latin typeface="Times New Roman"/>
                          <a:ea typeface="Times New Roman"/>
                          <a:cs typeface="Times New Roman"/>
                        </a:rPr>
                        <a:t>, </a:t>
                      </a:r>
                      <a:r>
                        <a:rPr lang="en-US" sz="2400" dirty="0" err="1">
                          <a:latin typeface="Times New Roman"/>
                          <a:ea typeface="Times New Roman"/>
                          <a:cs typeface="Times New Roman"/>
                        </a:rPr>
                        <a:t>có</a:t>
                      </a:r>
                      <a:r>
                        <a:rPr lang="en-US" sz="2400" dirty="0">
                          <a:latin typeface="Times New Roman"/>
                          <a:ea typeface="Times New Roman"/>
                          <a:cs typeface="Times New Roman"/>
                        </a:rPr>
                        <a:t> </a:t>
                      </a:r>
                      <a:r>
                        <a:rPr lang="en-US" sz="2400" dirty="0" err="1">
                          <a:latin typeface="Times New Roman"/>
                          <a:ea typeface="Times New Roman"/>
                          <a:cs typeface="Times New Roman"/>
                        </a:rPr>
                        <a:t>các</a:t>
                      </a:r>
                      <a:r>
                        <a:rPr lang="en-US" sz="2400" dirty="0">
                          <a:latin typeface="Times New Roman"/>
                          <a:ea typeface="Times New Roman"/>
                          <a:cs typeface="Times New Roman"/>
                        </a:rPr>
                        <a:t> </a:t>
                      </a:r>
                      <a:r>
                        <a:rPr lang="en-US" sz="2400" dirty="0" err="1">
                          <a:latin typeface="Times New Roman"/>
                          <a:ea typeface="Times New Roman"/>
                          <a:cs typeface="Times New Roman"/>
                        </a:rPr>
                        <a:t>phương</a:t>
                      </a:r>
                      <a:r>
                        <a:rPr lang="en-US" sz="2400" dirty="0">
                          <a:latin typeface="Times New Roman"/>
                          <a:ea typeface="Times New Roman"/>
                          <a:cs typeface="Times New Roman"/>
                        </a:rPr>
                        <a:t> </a:t>
                      </a:r>
                      <a:r>
                        <a:rPr lang="en-US" sz="2400" dirty="0" err="1">
                          <a:latin typeface="Times New Roman"/>
                          <a:ea typeface="Times New Roman"/>
                          <a:cs typeface="Times New Roman"/>
                        </a:rPr>
                        <a:t>tiện</a:t>
                      </a:r>
                      <a:r>
                        <a:rPr lang="en-US" sz="2400" dirty="0">
                          <a:latin typeface="Times New Roman"/>
                          <a:ea typeface="Times New Roman"/>
                          <a:cs typeface="Times New Roman"/>
                        </a:rPr>
                        <a:t> </a:t>
                      </a:r>
                      <a:r>
                        <a:rPr lang="en-US" sz="2400" dirty="0" err="1">
                          <a:latin typeface="Times New Roman"/>
                          <a:ea typeface="Times New Roman"/>
                          <a:cs typeface="Times New Roman"/>
                        </a:rPr>
                        <a:t>liên</a:t>
                      </a:r>
                      <a:r>
                        <a:rPr lang="en-US" sz="2400" dirty="0">
                          <a:latin typeface="Times New Roman"/>
                          <a:ea typeface="Times New Roman"/>
                          <a:cs typeface="Times New Roman"/>
                        </a:rPr>
                        <a:t> </a:t>
                      </a:r>
                      <a:r>
                        <a:rPr lang="en-US" sz="2400" dirty="0" err="1">
                          <a:latin typeface="Times New Roman"/>
                          <a:ea typeface="Times New Roman"/>
                          <a:cs typeface="Times New Roman"/>
                        </a:rPr>
                        <a:t>kết</a:t>
                      </a:r>
                      <a:endParaRPr lang="en-US" sz="2400" dirty="0">
                        <a:latin typeface="Times New Roman"/>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a:lnSpc>
                          <a:spcPct val="115000"/>
                        </a:lnSpc>
                        <a:spcAft>
                          <a:spcPts val="0"/>
                        </a:spcAft>
                      </a:pPr>
                      <a:endParaRPr lang="en-US" sz="2400">
                        <a:latin typeface="Times New Roman"/>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CDDC"/>
                    </a:solidFill>
                  </a:tcPr>
                </a:tc>
                <a:extLst>
                  <a:ext uri="{0D108BD9-81ED-4DB2-BD59-A6C34878D82A}">
                    <a16:rowId xmlns:a16="http://schemas.microsoft.com/office/drawing/2014/main" val="10003"/>
                  </a:ext>
                </a:extLst>
              </a:tr>
              <a:tr h="854797">
                <a:tc>
                  <a:txBody>
                    <a:bodyPr/>
                    <a:lstStyle/>
                    <a:p>
                      <a:pPr>
                        <a:lnSpc>
                          <a:spcPct val="115000"/>
                        </a:lnSpc>
                        <a:spcAft>
                          <a:spcPts val="0"/>
                        </a:spcAft>
                      </a:pPr>
                      <a:r>
                        <a:rPr lang="en-US" sz="2400">
                          <a:latin typeface="Times New Roman"/>
                          <a:ea typeface="Times New Roman"/>
                          <a:cs typeface="Times New Roman"/>
                        </a:rPr>
                        <a:t>Các lí lẽ, bằng chứng được sắp xếp theo trình tự hợp lí</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a:lnSpc>
                          <a:spcPct val="115000"/>
                        </a:lnSpc>
                        <a:spcAft>
                          <a:spcPts val="0"/>
                        </a:spcAft>
                      </a:pPr>
                      <a:endParaRPr lang="en-US" sz="2400" dirty="0">
                        <a:latin typeface="Times New Roman"/>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CDDC"/>
                    </a:solidFill>
                  </a:tcPr>
                </a:tc>
                <a:extLst>
                  <a:ext uri="{0D108BD9-81ED-4DB2-BD59-A6C34878D82A}">
                    <a16:rowId xmlns:a16="http://schemas.microsoft.com/office/drawing/2014/main" val="10004"/>
                  </a:ext>
                </a:extLst>
              </a:tr>
              <a:tr h="854797">
                <a:tc>
                  <a:txBody>
                    <a:bodyPr/>
                    <a:lstStyle/>
                    <a:p>
                      <a:pPr>
                        <a:lnSpc>
                          <a:spcPct val="115000"/>
                        </a:lnSpc>
                        <a:spcAft>
                          <a:spcPts val="0"/>
                        </a:spcAft>
                      </a:pPr>
                      <a:r>
                        <a:rPr lang="en-US" sz="2400">
                          <a:latin typeface="Times New Roman"/>
                          <a:ea typeface="Times New Roman"/>
                          <a:cs typeface="Times New Roman"/>
                        </a:rPr>
                        <a:t>Bài viết nêu được quan điểm của cá nhân</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a:lnSpc>
                          <a:spcPct val="115000"/>
                        </a:lnSpc>
                        <a:spcAft>
                          <a:spcPts val="0"/>
                        </a:spcAft>
                      </a:pPr>
                      <a:endParaRPr lang="en-US" sz="2400" dirty="0">
                        <a:latin typeface="Times New Roman"/>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CDDC"/>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3841795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0170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642DEEC3-B32B-4107-A4D1-07FCE8C1842B}"/>
              </a:ext>
            </a:extLst>
          </p:cNvPr>
          <p:cNvSpPr txBox="1"/>
          <p:nvPr/>
        </p:nvSpPr>
        <p:spPr>
          <a:xfrm>
            <a:off x="509344" y="1765246"/>
            <a:ext cx="4234108" cy="3970318"/>
          </a:xfrm>
          <a:prstGeom prst="rect">
            <a:avLst/>
          </a:prstGeom>
          <a:noFill/>
        </p:spPr>
        <p:txBody>
          <a:bodyPr wrap="square" rtlCol="0">
            <a:spAutoFit/>
          </a:bodyPr>
          <a:lstStyle/>
          <a:p>
            <a:r>
              <a:rPr lang="en-US" sz="2800" dirty="0">
                <a:latin typeface="Times New Roman" pitchFamily="18" charset="0"/>
                <a:cs typeface="Times New Roman" pitchFamily="18" charset="0"/>
              </a:rPr>
              <a:t> - HS </a:t>
            </a:r>
            <a:r>
              <a:rPr lang="en-US" sz="2800" dirty="0" err="1">
                <a:latin typeface="Times New Roman" pitchFamily="18" charset="0"/>
                <a:cs typeface="Times New Roman" pitchFamily="18" charset="0"/>
              </a:rPr>
              <a:t>quan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tranh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ảnh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máy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chiếu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về</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tượng</a:t>
            </a:r>
            <a:r>
              <a:rPr lang="en-US" sz="2800" dirty="0">
                <a:latin typeface="Times New Roman" pitchFamily="18" charset="0"/>
                <a:cs typeface="Times New Roman" pitchFamily="18" charset="0"/>
              </a:rPr>
              <a:t> ô </a:t>
            </a:r>
            <a:r>
              <a:rPr lang="en-US" sz="2800" dirty="0" err="1">
                <a:latin typeface="Times New Roman" pitchFamily="18" charset="0"/>
                <a:cs typeface="Times New Roman" pitchFamily="18" charset="0"/>
              </a:rPr>
              <a:t>nhiễm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môi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trường</a:t>
            </a:r>
            <a:endParaRPr 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Em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đồng</a:t>
            </a:r>
            <a:r>
              <a:rPr lang="en-US" sz="2800" dirty="0">
                <a:latin typeface="Times New Roman" pitchFamily="18" charset="0"/>
                <a:cs typeface="Times New Roman" pitchFamily="18" charset="0"/>
              </a:rPr>
              <a:t> ý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việc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bừa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Vì</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sao</a:t>
            </a:r>
            <a:r>
              <a:rPr lang="en-US" sz="2800" dirty="0">
                <a:latin typeface="Times New Roman" pitchFamily="18" charset="0"/>
                <a:cs typeface="Times New Roman" pitchFamily="18" charset="0"/>
              </a:rPr>
              <a:t>?</a:t>
            </a:r>
          </a:p>
          <a:p>
            <a:endParaRPr lang="en-US" sz="2800" dirty="0">
              <a:latin typeface="Times New Roman" pitchFamily="18" charset="0"/>
              <a:cs typeface="Times New Roman" pitchFamily="18" charset="0"/>
            </a:endParaRPr>
          </a:p>
          <a:p>
            <a:endParaRPr lang="en-US" sz="2800" dirty="0">
              <a:solidFill>
                <a:srgbClr val="002060"/>
              </a:solidFill>
              <a:latin typeface="Times New Roman" pitchFamily="18" charset="0"/>
              <a:cs typeface="Times New Roman" pitchFamily="18" charset="0"/>
            </a:endParaRPr>
          </a:p>
          <a:p>
            <a:r>
              <a:rPr lang="en-US" sz="2800" dirty="0">
                <a:solidFill>
                  <a:srgbClr val="002060"/>
                </a:solidFill>
                <a:latin typeface="Times New Roman" pitchFamily="18" charset="0"/>
                <a:cs typeface="Times New Roman" pitchFamily="18" charset="0"/>
              </a:rPr>
              <a:t>           </a:t>
            </a:r>
          </a:p>
        </p:txBody>
      </p:sp>
      <p:sp>
        <p:nvSpPr>
          <p:cNvPr id="3" name="Rectangle: Rounded Corners 1">
            <a:extLst>
              <a:ext uri="{FF2B5EF4-FFF2-40B4-BE49-F238E27FC236}">
                <a16:creationId xmlns:a16="http://schemas.microsoft.com/office/drawing/2014/main" id="{F929DFC4-E71B-4D20-8BE1-4C0C4B50D171}"/>
              </a:ext>
            </a:extLst>
          </p:cNvPr>
          <p:cNvSpPr/>
          <p:nvPr/>
        </p:nvSpPr>
        <p:spPr>
          <a:xfrm>
            <a:off x="1436914" y="85880"/>
            <a:ext cx="8680863" cy="677107"/>
          </a:xfrm>
          <a:prstGeom prst="roundRect">
            <a:avLst/>
          </a:prstGeom>
          <a:solidFill>
            <a:srgbClr val="DF70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2060"/>
                </a:solidFill>
                <a:latin typeface="Times New Roman" pitchFamily="18" charset="0"/>
                <a:cs typeface="Times New Roman" pitchFamily="18" charset="0"/>
              </a:rPr>
              <a:t>VIẾT:</a:t>
            </a:r>
          </a:p>
          <a:p>
            <a:pPr algn="ctr"/>
            <a:r>
              <a:rPr lang="en-US" sz="2000" b="1" dirty="0">
                <a:solidFill>
                  <a:srgbClr val="002060"/>
                </a:solidFill>
                <a:latin typeface="Times New Roman" pitchFamily="18" charset="0"/>
                <a:cs typeface="Times New Roman" pitchFamily="18" charset="0"/>
              </a:rPr>
              <a:t>VIẾT BÀI VĂN NGHỊ LUẬN VỀ MỘT VẤN ĐỀ TRONG ĐỜI SỐNG</a:t>
            </a:r>
          </a:p>
        </p:txBody>
      </p:sp>
    </p:spTree>
    <p:extLst>
      <p:ext uri="{BB962C8B-B14F-4D97-AF65-F5344CB8AC3E}">
        <p14:creationId xmlns:p14="http://schemas.microsoft.com/office/powerpoint/2010/main" val="23841795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642DEEC3-B32B-4107-A4D1-07FCE8C1842B}"/>
              </a:ext>
            </a:extLst>
          </p:cNvPr>
          <p:cNvSpPr txBox="1"/>
          <p:nvPr/>
        </p:nvSpPr>
        <p:spPr>
          <a:xfrm>
            <a:off x="901229" y="824722"/>
            <a:ext cx="4234108" cy="5693866"/>
          </a:xfrm>
          <a:prstGeom prst="rect">
            <a:avLst/>
          </a:prstGeom>
          <a:noFill/>
        </p:spPr>
        <p:txBody>
          <a:bodyPr wrap="square" rtlCol="0">
            <a:spAutoFit/>
          </a:bodyPr>
          <a:lstStyle/>
          <a:p>
            <a:r>
              <a:rPr lang="en-US" sz="2800" dirty="0">
                <a:latin typeface="Times New Roman" pitchFamily="18" charset="0"/>
                <a:cs typeface="Times New Roman" pitchFamily="18" charset="0"/>
              </a:rPr>
              <a:t> + </a:t>
            </a:r>
            <a:r>
              <a:rPr lang="en-US" sz="2800" dirty="0" err="1">
                <a:latin typeface="Times New Roman" pitchFamily="18" charset="0"/>
                <a:cs typeface="Times New Roman" pitchFamily="18" charset="0"/>
              </a:rPr>
              <a:t>Vấn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đề</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nêu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bàn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luận</a:t>
            </a:r>
            <a:r>
              <a:rPr lang="en-US" sz="2800" dirty="0">
                <a:latin typeface="Times New Roman" pitchFamily="18" charset="0"/>
                <a:cs typeface="Times New Roman" pitchFamily="18" charset="0"/>
              </a:rPr>
              <a:t>?</a:t>
            </a:r>
          </a:p>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niệm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về</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vấn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đề</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bàn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luận</a:t>
            </a:r>
            <a:r>
              <a:rPr lang="en-US" sz="2800" dirty="0">
                <a:latin typeface="Times New Roman" pitchFamily="18" charset="0"/>
                <a:cs typeface="Times New Roman" pitchFamily="18" charset="0"/>
              </a:rPr>
              <a:t>?</a:t>
            </a:r>
          </a:p>
          <a:p>
            <a:r>
              <a:rPr lang="en-US" sz="2800" dirty="0">
                <a:latin typeface="Times New Roman" pitchFamily="18" charset="0"/>
                <a:cs typeface="Times New Roman" pitchFamily="18" charset="0"/>
              </a:rPr>
              <a:t>+ Ý </a:t>
            </a:r>
            <a:r>
              <a:rPr lang="en-US" sz="2800" dirty="0" err="1">
                <a:latin typeface="Times New Roman" pitchFamily="18" charset="0"/>
                <a:cs typeface="Times New Roman" pitchFamily="18" charset="0"/>
              </a:rPr>
              <a:t>kiến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riêng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về</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niệm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nêu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gì</a:t>
            </a:r>
            <a:r>
              <a:rPr lang="en-US" sz="2800" dirty="0">
                <a:latin typeface="Times New Roman" pitchFamily="18" charset="0"/>
                <a:cs typeface="Times New Roman" pitchFamily="18" charset="0"/>
              </a:rPr>
              <a:t>?</a:t>
            </a:r>
          </a:p>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Những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lẽ</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bằng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chứng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chứng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tỏ</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thành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sở</a:t>
            </a:r>
            <a:r>
              <a:rPr lang="en-US" sz="2800" dirty="0">
                <a:latin typeface="Times New Roman" pitchFamily="18" charset="0"/>
                <a:cs typeface="Times New Roman" pitchFamily="18" charset="0"/>
              </a:rPr>
              <a:t>?</a:t>
            </a:r>
          </a:p>
          <a:p>
            <a:endParaRPr lang="en-US" sz="2800" dirty="0">
              <a:solidFill>
                <a:srgbClr val="002060"/>
              </a:solidFill>
              <a:latin typeface="Times New Roman" pitchFamily="18" charset="0"/>
              <a:cs typeface="Times New Roman" pitchFamily="18" charset="0"/>
            </a:endParaRPr>
          </a:p>
        </p:txBody>
      </p:sp>
      <p:sp>
        <p:nvSpPr>
          <p:cNvPr id="24" name="TextBox 23">
            <a:extLst>
              <a:ext uri="{FF2B5EF4-FFF2-40B4-BE49-F238E27FC236}">
                <a16:creationId xmlns:a16="http://schemas.microsoft.com/office/drawing/2014/main" id="{ABA1692D-FC8A-4F37-8118-076246A3B1FF}"/>
              </a:ext>
            </a:extLst>
          </p:cNvPr>
          <p:cNvSpPr txBox="1"/>
          <p:nvPr/>
        </p:nvSpPr>
        <p:spPr>
          <a:xfrm>
            <a:off x="6760681" y="924112"/>
            <a:ext cx="4538689" cy="2246769"/>
          </a:xfrm>
          <a:prstGeom prst="rect">
            <a:avLst/>
          </a:prstGeom>
          <a:noFill/>
        </p:spPr>
        <p:txBody>
          <a:bodyPr wrap="square" rtlCol="0">
            <a:spAutoFit/>
          </a:bodyPr>
          <a:lstStyle/>
          <a:p>
            <a:r>
              <a:rPr lang="pt-BR" sz="2800" b="1" dirty="0">
                <a:latin typeface="Times New Roman" pitchFamily="18" charset="0"/>
                <a:cs typeface="Times New Roman" pitchFamily="18" charset="0"/>
              </a:rPr>
              <a:t>I. Tìm hiểu yêu cầu đối với bài văn nghị luận về một vấn đề trong đời sống ( trình bày ý kiến tán thành)</a:t>
            </a:r>
            <a:endParaRPr lang="en-US" sz="2800" dirty="0">
              <a:latin typeface="Times New Roman" pitchFamily="18" charset="0"/>
              <a:cs typeface="Times New Roman" pitchFamily="18" charset="0"/>
            </a:endParaRPr>
          </a:p>
          <a:p>
            <a:endParaRPr lang="en-US" sz="2800" b="1" dirty="0">
              <a:solidFill>
                <a:srgbClr val="002060"/>
              </a:solidFill>
              <a:latin typeface="Times New Roman" pitchFamily="18" charset="0"/>
              <a:cs typeface="Times New Roman" pitchFamily="18" charset="0"/>
            </a:endParaRPr>
          </a:p>
        </p:txBody>
      </p:sp>
      <p:sp>
        <p:nvSpPr>
          <p:cNvPr id="33" name="TextBox 32">
            <a:extLst>
              <a:ext uri="{FF2B5EF4-FFF2-40B4-BE49-F238E27FC236}">
                <a16:creationId xmlns:a16="http://schemas.microsoft.com/office/drawing/2014/main" id="{642DEEC3-B32B-4107-A4D1-07FCE8C1842B}"/>
              </a:ext>
            </a:extLst>
          </p:cNvPr>
          <p:cNvSpPr txBox="1"/>
          <p:nvPr/>
        </p:nvSpPr>
        <p:spPr>
          <a:xfrm>
            <a:off x="6718555" y="2932197"/>
            <a:ext cx="4234108" cy="2246769"/>
          </a:xfrm>
          <a:prstGeom prst="rect">
            <a:avLst/>
          </a:prstGeom>
          <a:noFill/>
        </p:spPr>
        <p:txBody>
          <a:bodyPr wrap="square" rtlCol="0">
            <a:spAutoFit/>
          </a:bodyPr>
          <a:lstStyle/>
          <a:p>
            <a:r>
              <a:rPr lang="pt-BR" sz="2800" dirty="0">
                <a:latin typeface="Times New Roman" pitchFamily="18" charset="0"/>
                <a:cs typeface="Times New Roman" pitchFamily="18" charset="0"/>
              </a:rPr>
              <a:t>1. Vấn đề đời sống được nêu ra bàn luận phải rõ ràng, xác đáng</a:t>
            </a:r>
            <a:endParaRPr lang="en-US" sz="2800" dirty="0">
              <a:latin typeface="Times New Roman" pitchFamily="18" charset="0"/>
              <a:cs typeface="Times New Roman" pitchFamily="18" charset="0"/>
            </a:endParaRPr>
          </a:p>
          <a:p>
            <a:r>
              <a:rPr lang="pt-BR" sz="2800" dirty="0">
                <a:latin typeface="Times New Roman" pitchFamily="18" charset="0"/>
                <a:cs typeface="Times New Roman" pitchFamily="18" charset="0"/>
              </a:rPr>
              <a:t>2. Nêu được một quan niệm về vấn đề bàn luận.</a:t>
            </a:r>
            <a:endParaRPr lang="en-US" sz="2800" dirty="0">
              <a:latin typeface="Times New Roman" pitchFamily="18" charset="0"/>
              <a:cs typeface="Times New Roman" pitchFamily="18" charset="0"/>
            </a:endParaRPr>
          </a:p>
        </p:txBody>
      </p:sp>
      <p:sp>
        <p:nvSpPr>
          <p:cNvPr id="11" name="Rectangle: Rounded Corners 1">
            <a:extLst>
              <a:ext uri="{FF2B5EF4-FFF2-40B4-BE49-F238E27FC236}">
                <a16:creationId xmlns:a16="http://schemas.microsoft.com/office/drawing/2014/main" id="{F929DFC4-E71B-4D20-8BE1-4C0C4B50D171}"/>
              </a:ext>
            </a:extLst>
          </p:cNvPr>
          <p:cNvSpPr/>
          <p:nvPr/>
        </p:nvSpPr>
        <p:spPr>
          <a:xfrm>
            <a:off x="1436914" y="85880"/>
            <a:ext cx="8680863" cy="677107"/>
          </a:xfrm>
          <a:prstGeom prst="roundRect">
            <a:avLst/>
          </a:prstGeom>
          <a:solidFill>
            <a:srgbClr val="DF70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2060"/>
                </a:solidFill>
                <a:latin typeface="Times New Roman" pitchFamily="18" charset="0"/>
                <a:cs typeface="Times New Roman" pitchFamily="18" charset="0"/>
              </a:rPr>
              <a:t>VIẾT:</a:t>
            </a:r>
          </a:p>
          <a:p>
            <a:pPr algn="ctr"/>
            <a:r>
              <a:rPr lang="en-US" sz="2000" b="1" dirty="0">
                <a:solidFill>
                  <a:srgbClr val="002060"/>
                </a:solidFill>
                <a:latin typeface="Times New Roman" pitchFamily="18" charset="0"/>
                <a:cs typeface="Times New Roman" pitchFamily="18" charset="0"/>
              </a:rPr>
              <a:t>VIẾT BÀI VĂN NGHỊ LUẬN VỀ MỘT VẤN ĐỀ TRONG ĐỜI SỐNG</a:t>
            </a:r>
          </a:p>
        </p:txBody>
      </p:sp>
    </p:spTree>
    <p:extLst>
      <p:ext uri="{BB962C8B-B14F-4D97-AF65-F5344CB8AC3E}">
        <p14:creationId xmlns:p14="http://schemas.microsoft.com/office/powerpoint/2010/main" val="23841795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wipe(up)">
                                      <p:cBhvr>
                                        <p:cTn id="1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642DEEC3-B32B-4107-A4D1-07FCE8C1842B}"/>
              </a:ext>
            </a:extLst>
          </p:cNvPr>
          <p:cNvSpPr txBox="1"/>
          <p:nvPr/>
        </p:nvSpPr>
        <p:spPr>
          <a:xfrm>
            <a:off x="901229" y="824722"/>
            <a:ext cx="4234108" cy="5693866"/>
          </a:xfrm>
          <a:prstGeom prst="rect">
            <a:avLst/>
          </a:prstGeom>
          <a:noFill/>
        </p:spPr>
        <p:txBody>
          <a:bodyPr wrap="square" rtlCol="0">
            <a:spAutoFit/>
          </a:bodyPr>
          <a:lstStyle/>
          <a:p>
            <a:r>
              <a:rPr lang="en-US" sz="2800" dirty="0">
                <a:latin typeface="Times New Roman" pitchFamily="18" charset="0"/>
                <a:cs typeface="Times New Roman" pitchFamily="18" charset="0"/>
              </a:rPr>
              <a:t> + </a:t>
            </a:r>
            <a:r>
              <a:rPr lang="en-US" sz="2800" dirty="0" err="1">
                <a:latin typeface="Times New Roman" pitchFamily="18" charset="0"/>
                <a:cs typeface="Times New Roman" pitchFamily="18" charset="0"/>
              </a:rPr>
              <a:t>Vấn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đề</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nêu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bàn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luận</a:t>
            </a:r>
            <a:r>
              <a:rPr lang="en-US" sz="2800" dirty="0">
                <a:latin typeface="Times New Roman" pitchFamily="18" charset="0"/>
                <a:cs typeface="Times New Roman" pitchFamily="18" charset="0"/>
              </a:rPr>
              <a:t>?</a:t>
            </a:r>
          </a:p>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niệm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về</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vấn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đề</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bàn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luận</a:t>
            </a:r>
            <a:r>
              <a:rPr lang="en-US" sz="2800" dirty="0">
                <a:latin typeface="Times New Roman" pitchFamily="18" charset="0"/>
                <a:cs typeface="Times New Roman" pitchFamily="18" charset="0"/>
              </a:rPr>
              <a:t>?</a:t>
            </a:r>
          </a:p>
          <a:p>
            <a:r>
              <a:rPr lang="en-US" sz="2800" dirty="0">
                <a:latin typeface="Times New Roman" pitchFamily="18" charset="0"/>
                <a:cs typeface="Times New Roman" pitchFamily="18" charset="0"/>
              </a:rPr>
              <a:t>+ Ý </a:t>
            </a:r>
            <a:r>
              <a:rPr lang="en-US" sz="2800" dirty="0" err="1">
                <a:latin typeface="Times New Roman" pitchFamily="18" charset="0"/>
                <a:cs typeface="Times New Roman" pitchFamily="18" charset="0"/>
              </a:rPr>
              <a:t>kiến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riêng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về</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niệm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nêu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gì</a:t>
            </a:r>
            <a:r>
              <a:rPr lang="en-US" sz="2800" dirty="0">
                <a:latin typeface="Times New Roman" pitchFamily="18" charset="0"/>
                <a:cs typeface="Times New Roman" pitchFamily="18" charset="0"/>
              </a:rPr>
              <a:t>?</a:t>
            </a:r>
          </a:p>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Những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lẽ</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bằng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chứng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chứng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tỏ</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thành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sở</a:t>
            </a:r>
            <a:r>
              <a:rPr lang="en-US" sz="2800" dirty="0">
                <a:latin typeface="Times New Roman" pitchFamily="18" charset="0"/>
                <a:cs typeface="Times New Roman" pitchFamily="18" charset="0"/>
              </a:rPr>
              <a:t>?</a:t>
            </a:r>
          </a:p>
          <a:p>
            <a:endParaRPr lang="en-US" sz="2800" dirty="0">
              <a:solidFill>
                <a:srgbClr val="002060"/>
              </a:solidFill>
              <a:latin typeface="Times New Roman" pitchFamily="18" charset="0"/>
              <a:cs typeface="Times New Roman" pitchFamily="18" charset="0"/>
            </a:endParaRPr>
          </a:p>
        </p:txBody>
      </p:sp>
      <p:sp>
        <p:nvSpPr>
          <p:cNvPr id="24" name="TextBox 23">
            <a:extLst>
              <a:ext uri="{FF2B5EF4-FFF2-40B4-BE49-F238E27FC236}">
                <a16:creationId xmlns:a16="http://schemas.microsoft.com/office/drawing/2014/main" id="{ABA1692D-FC8A-4F37-8118-076246A3B1FF}"/>
              </a:ext>
            </a:extLst>
          </p:cNvPr>
          <p:cNvSpPr txBox="1"/>
          <p:nvPr/>
        </p:nvSpPr>
        <p:spPr>
          <a:xfrm>
            <a:off x="6760681" y="924112"/>
            <a:ext cx="4538689" cy="2246769"/>
          </a:xfrm>
          <a:prstGeom prst="rect">
            <a:avLst/>
          </a:prstGeom>
          <a:noFill/>
        </p:spPr>
        <p:txBody>
          <a:bodyPr wrap="square" rtlCol="0">
            <a:spAutoFit/>
          </a:bodyPr>
          <a:lstStyle/>
          <a:p>
            <a:r>
              <a:rPr lang="pt-BR" sz="2800" b="1" dirty="0">
                <a:latin typeface="Times New Roman" pitchFamily="18" charset="0"/>
                <a:cs typeface="Times New Roman" pitchFamily="18" charset="0"/>
              </a:rPr>
              <a:t>I. Tìm hiểu yêu cầu đối với bài văn nghị luận về một vấn đề trong đời sống ( trình bày ý kiến tán thành)</a:t>
            </a:r>
            <a:endParaRPr lang="en-US" sz="2800" dirty="0">
              <a:latin typeface="Times New Roman" pitchFamily="18" charset="0"/>
              <a:cs typeface="Times New Roman" pitchFamily="18" charset="0"/>
            </a:endParaRPr>
          </a:p>
          <a:p>
            <a:endParaRPr lang="en-US" sz="2800" b="1" dirty="0">
              <a:solidFill>
                <a:srgbClr val="002060"/>
              </a:solidFill>
              <a:latin typeface="Times New Roman" pitchFamily="18" charset="0"/>
              <a:cs typeface="Times New Roman" pitchFamily="18" charset="0"/>
            </a:endParaRPr>
          </a:p>
        </p:txBody>
      </p:sp>
      <p:sp>
        <p:nvSpPr>
          <p:cNvPr id="33" name="TextBox 32">
            <a:extLst>
              <a:ext uri="{FF2B5EF4-FFF2-40B4-BE49-F238E27FC236}">
                <a16:creationId xmlns:a16="http://schemas.microsoft.com/office/drawing/2014/main" id="{642DEEC3-B32B-4107-A4D1-07FCE8C1842B}"/>
              </a:ext>
            </a:extLst>
          </p:cNvPr>
          <p:cNvSpPr txBox="1"/>
          <p:nvPr/>
        </p:nvSpPr>
        <p:spPr>
          <a:xfrm>
            <a:off x="6679367" y="2893008"/>
            <a:ext cx="4234108" cy="3108543"/>
          </a:xfrm>
          <a:prstGeom prst="rect">
            <a:avLst/>
          </a:prstGeom>
          <a:noFill/>
        </p:spPr>
        <p:txBody>
          <a:bodyPr wrap="square" rtlCol="0">
            <a:spAutoFit/>
          </a:bodyPr>
          <a:lstStyle/>
          <a:p>
            <a:r>
              <a:rPr lang="pt-BR" sz="2800" dirty="0">
                <a:latin typeface="Times New Roman" pitchFamily="18" charset="0"/>
                <a:cs typeface="Times New Roman" pitchFamily="18" charset="0"/>
              </a:rPr>
              <a:t>3. Bài viết phải thể hiện sự tán thành của người viết về quan niệm đã nêu.</a:t>
            </a:r>
            <a:endParaRPr lang="en-US" sz="2800" dirty="0">
              <a:latin typeface="Times New Roman" pitchFamily="18" charset="0"/>
              <a:cs typeface="Times New Roman" pitchFamily="18" charset="0"/>
            </a:endParaRPr>
          </a:p>
          <a:p>
            <a:r>
              <a:rPr lang="pt-BR" sz="2800" dirty="0">
                <a:latin typeface="Times New Roman" pitchFamily="18" charset="0"/>
                <a:cs typeface="Times New Roman" pitchFamily="18" charset="0"/>
              </a:rPr>
              <a:t>4. Sự tán thành phải được thể hiện bằng những lí lẽ và bằng chứng cụ thể, có sức thuyết phục.</a:t>
            </a:r>
            <a:endParaRPr lang="en-US" sz="2800" dirty="0">
              <a:solidFill>
                <a:srgbClr val="002060"/>
              </a:solidFill>
              <a:latin typeface="Times New Roman" pitchFamily="18" charset="0"/>
              <a:cs typeface="Times New Roman" pitchFamily="18" charset="0"/>
            </a:endParaRPr>
          </a:p>
        </p:txBody>
      </p:sp>
      <p:sp>
        <p:nvSpPr>
          <p:cNvPr id="11" name="Rectangle: Rounded Corners 1">
            <a:extLst>
              <a:ext uri="{FF2B5EF4-FFF2-40B4-BE49-F238E27FC236}">
                <a16:creationId xmlns:a16="http://schemas.microsoft.com/office/drawing/2014/main" id="{F929DFC4-E71B-4D20-8BE1-4C0C4B50D171}"/>
              </a:ext>
            </a:extLst>
          </p:cNvPr>
          <p:cNvSpPr/>
          <p:nvPr/>
        </p:nvSpPr>
        <p:spPr>
          <a:xfrm>
            <a:off x="1436914" y="85880"/>
            <a:ext cx="8680863" cy="677107"/>
          </a:xfrm>
          <a:prstGeom prst="roundRect">
            <a:avLst/>
          </a:prstGeom>
          <a:solidFill>
            <a:srgbClr val="DF70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2060"/>
                </a:solidFill>
                <a:latin typeface="Times New Roman" pitchFamily="18" charset="0"/>
                <a:cs typeface="Times New Roman" pitchFamily="18" charset="0"/>
              </a:rPr>
              <a:t>VIẾT:</a:t>
            </a:r>
          </a:p>
          <a:p>
            <a:pPr algn="ctr"/>
            <a:r>
              <a:rPr lang="en-US" sz="2000" b="1" dirty="0">
                <a:solidFill>
                  <a:srgbClr val="002060"/>
                </a:solidFill>
                <a:latin typeface="Times New Roman" pitchFamily="18" charset="0"/>
                <a:cs typeface="Times New Roman" pitchFamily="18" charset="0"/>
              </a:rPr>
              <a:t>VIẾT BÀI VĂN NGHỊ LUẬN VỀ MỘT VẤN ĐỀ TRONG ĐỜI SỐNG</a:t>
            </a:r>
          </a:p>
        </p:txBody>
      </p:sp>
    </p:spTree>
    <p:extLst>
      <p:ext uri="{BB962C8B-B14F-4D97-AF65-F5344CB8AC3E}">
        <p14:creationId xmlns:p14="http://schemas.microsoft.com/office/powerpoint/2010/main" val="23841795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wipe(up)">
                                      <p:cBhvr>
                                        <p:cTn id="1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642DEEC3-B32B-4107-A4D1-07FCE8C1842B}"/>
              </a:ext>
            </a:extLst>
          </p:cNvPr>
          <p:cNvSpPr txBox="1"/>
          <p:nvPr/>
        </p:nvSpPr>
        <p:spPr>
          <a:xfrm>
            <a:off x="626910" y="824721"/>
            <a:ext cx="4234108" cy="5632311"/>
          </a:xfrm>
          <a:prstGeom prst="rect">
            <a:avLst/>
          </a:prstGeom>
          <a:noFill/>
        </p:spPr>
        <p:txBody>
          <a:bodyPr wrap="square" rtlCol="0">
            <a:spAutoFit/>
          </a:bodyPr>
          <a:lstStyle/>
          <a:p>
            <a:r>
              <a:rPr lang="en-US" sz="2400" dirty="0">
                <a:latin typeface="Times New Roman" pitchFamily="18" charset="0"/>
                <a:cs typeface="Times New Roman" pitchFamily="18" charset="0"/>
              </a:rPr>
              <a:t> Hs </a:t>
            </a:r>
            <a:r>
              <a:rPr lang="en-US" sz="2400" dirty="0" err="1">
                <a:latin typeface="Times New Roman" pitchFamily="18" charset="0"/>
                <a:cs typeface="Times New Roman" pitchFamily="18" charset="0"/>
              </a:rPr>
              <a:t>đọc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tham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khảo</a:t>
            </a:r>
            <a:r>
              <a:rPr lang="en-US" sz="2400" dirty="0">
                <a:latin typeface="Times New Roman" pitchFamily="18" charset="0"/>
                <a:cs typeface="Times New Roman" pitchFamily="18" charset="0"/>
              </a:rPr>
              <a:t> SGK “ </a:t>
            </a:r>
            <a:r>
              <a:rPr lang="en-US" sz="2400" dirty="0" err="1">
                <a:latin typeface="Times New Roman" pitchFamily="18" charset="0"/>
                <a:cs typeface="Times New Roman" pitchFamily="18" charset="0"/>
              </a:rPr>
              <a:t>Việc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lớn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việc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nhỏ</a:t>
            </a:r>
            <a:r>
              <a:rPr lang="en-US" sz="2400" dirty="0">
                <a:latin typeface="Times New Roman" pitchFamily="18" charset="0"/>
                <a:cs typeface="Times New Roman" pitchFamily="18" charset="0"/>
              </a:rPr>
              <a:t>”</a:t>
            </a:r>
          </a:p>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Vấn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bàn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luận</a:t>
            </a:r>
            <a:r>
              <a:rPr lang="en-US" sz="2400" dirty="0">
                <a:latin typeface="Times New Roman" pitchFamily="18" charset="0"/>
                <a:cs typeface="Times New Roman" pitchFamily="18" charset="0"/>
              </a:rPr>
              <a:t>?</a:t>
            </a:r>
          </a:p>
          <a:p>
            <a:r>
              <a:rPr lang="en-US" sz="2400" dirty="0">
                <a:latin typeface="Times New Roman" pitchFamily="18" charset="0"/>
                <a:cs typeface="Times New Roman" pitchFamily="18" charset="0"/>
              </a:rPr>
              <a:t>+ Ý </a:t>
            </a:r>
            <a:r>
              <a:rPr lang="en-US" sz="2400" dirty="0" err="1">
                <a:latin typeface="Times New Roman" pitchFamily="18" charset="0"/>
                <a:cs typeface="Times New Roman" pitchFamily="18" charset="0"/>
              </a:rPr>
              <a:t>kiến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hút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sự</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chú</a:t>
            </a:r>
            <a:r>
              <a:rPr lang="en-US" sz="2400" dirty="0">
                <a:latin typeface="Times New Roman" pitchFamily="18" charset="0"/>
                <a:cs typeface="Times New Roman" pitchFamily="18" charset="0"/>
              </a:rPr>
              <a:t> ý?</a:t>
            </a:r>
          </a:p>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thành</a:t>
            </a:r>
            <a:r>
              <a:rPr lang="en-US" sz="2400" dirty="0">
                <a:latin typeface="Times New Roman" pitchFamily="18" charset="0"/>
                <a:cs typeface="Times New Roman" pitchFamily="18" charset="0"/>
              </a:rPr>
              <a:t> hay </a:t>
            </a:r>
            <a:r>
              <a:rPr lang="en-US" sz="2400" dirty="0" err="1">
                <a:latin typeface="Times New Roman" pitchFamily="18" charset="0"/>
                <a:cs typeface="Times New Roman" pitchFamily="18" charset="0"/>
              </a:rPr>
              <a:t>phản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đối</a:t>
            </a:r>
            <a:r>
              <a:rPr lang="en-US" sz="2400" dirty="0">
                <a:latin typeface="Times New Roman" pitchFamily="18" charset="0"/>
                <a:cs typeface="Times New Roman" pitchFamily="18" charset="0"/>
              </a:rPr>
              <a:t> ý </a:t>
            </a:r>
            <a:r>
              <a:rPr lang="en-US" sz="2400" dirty="0" err="1">
                <a:latin typeface="Times New Roman" pitchFamily="18" charset="0"/>
                <a:cs typeface="Times New Roman" pitchFamily="18" charset="0"/>
              </a:rPr>
              <a:t>kiến</a:t>
            </a:r>
            <a:r>
              <a:rPr lang="en-US" sz="2400" dirty="0">
                <a:latin typeface="Times New Roman" pitchFamily="18" charset="0"/>
                <a:cs typeface="Times New Roman" pitchFamily="18" charset="0"/>
              </a:rPr>
              <a:t>?</a:t>
            </a:r>
          </a:p>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lẽ</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dụng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khẳng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định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sự</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đúng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đắn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ý </a:t>
            </a:r>
            <a:r>
              <a:rPr lang="en-US" sz="2400" dirty="0" err="1">
                <a:latin typeface="Times New Roman" pitchFamily="18" charset="0"/>
                <a:cs typeface="Times New Roman" pitchFamily="18" charset="0"/>
              </a:rPr>
              <a:t>kiến</a:t>
            </a:r>
            <a:r>
              <a:rPr lang="en-US" sz="2400" dirty="0">
                <a:latin typeface="Times New Roman" pitchFamily="18" charset="0"/>
                <a:cs typeface="Times New Roman" pitchFamily="18" charset="0"/>
              </a:rPr>
              <a:t>?</a:t>
            </a:r>
          </a:p>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Bằng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cố</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lẽ</a:t>
            </a:r>
            <a:r>
              <a:rPr lang="en-US" sz="2400" dirty="0">
                <a:latin typeface="Times New Roman" pitchFamily="18" charset="0"/>
                <a:cs typeface="Times New Roman" pitchFamily="18" charset="0"/>
              </a:rPr>
              <a:t>?</a:t>
            </a:r>
          </a:p>
          <a:p>
            <a:endParaRPr lang="en-US" sz="2400" dirty="0">
              <a:solidFill>
                <a:srgbClr val="002060"/>
              </a:solidFill>
              <a:latin typeface="Times New Roman" pitchFamily="18" charset="0"/>
              <a:cs typeface="Times New Roman" pitchFamily="18" charset="0"/>
            </a:endParaRPr>
          </a:p>
          <a:p>
            <a:r>
              <a:rPr lang="en-US" sz="2400" dirty="0">
                <a:solidFill>
                  <a:srgbClr val="002060"/>
                </a:solidFill>
                <a:latin typeface="Times New Roman" pitchFamily="18" charset="0"/>
                <a:cs typeface="Times New Roman" pitchFamily="18" charset="0"/>
              </a:rPr>
              <a:t>           </a:t>
            </a:r>
          </a:p>
        </p:txBody>
      </p:sp>
      <p:sp>
        <p:nvSpPr>
          <p:cNvPr id="24" name="TextBox 23">
            <a:extLst>
              <a:ext uri="{FF2B5EF4-FFF2-40B4-BE49-F238E27FC236}">
                <a16:creationId xmlns:a16="http://schemas.microsoft.com/office/drawing/2014/main" id="{ABA1692D-FC8A-4F37-8118-076246A3B1FF}"/>
              </a:ext>
            </a:extLst>
          </p:cNvPr>
          <p:cNvSpPr txBox="1"/>
          <p:nvPr/>
        </p:nvSpPr>
        <p:spPr>
          <a:xfrm>
            <a:off x="6760682" y="924112"/>
            <a:ext cx="4290495" cy="1384995"/>
          </a:xfrm>
          <a:prstGeom prst="rect">
            <a:avLst/>
          </a:prstGeom>
          <a:noFill/>
        </p:spPr>
        <p:txBody>
          <a:bodyPr wrap="square" rtlCol="0">
            <a:spAutoFit/>
          </a:bodyPr>
          <a:lstStyle/>
          <a:p>
            <a:r>
              <a:rPr lang="en-US" sz="2800" b="1" dirty="0">
                <a:latin typeface="Times New Roman" pitchFamily="18" charset="0"/>
                <a:cs typeface="Times New Roman" pitchFamily="18" charset="0"/>
              </a:rPr>
              <a:t>II. </a:t>
            </a:r>
            <a:r>
              <a:rPr lang="en-US" sz="2800" b="1" dirty="0" err="1">
                <a:latin typeface="Times New Roman" pitchFamily="18" charset="0"/>
                <a:cs typeface="Times New Roman" pitchFamily="18" charset="0"/>
              </a:rPr>
              <a:t>Đọc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phân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tích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bài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viết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tham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khảo</a:t>
            </a:r>
            <a:endParaRPr lang="en-US" sz="2800" dirty="0">
              <a:latin typeface="Times New Roman" pitchFamily="18" charset="0"/>
              <a:cs typeface="Times New Roman" pitchFamily="18" charset="0"/>
            </a:endParaRPr>
          </a:p>
          <a:p>
            <a:endParaRPr lang="en-US" sz="2800" b="1" dirty="0">
              <a:solidFill>
                <a:srgbClr val="002060"/>
              </a:solidFill>
              <a:latin typeface="Times New Roman" pitchFamily="18" charset="0"/>
              <a:cs typeface="Times New Roman" pitchFamily="18" charset="0"/>
            </a:endParaRPr>
          </a:p>
        </p:txBody>
      </p:sp>
      <p:sp>
        <p:nvSpPr>
          <p:cNvPr id="33" name="TextBox 32">
            <a:extLst>
              <a:ext uri="{FF2B5EF4-FFF2-40B4-BE49-F238E27FC236}">
                <a16:creationId xmlns:a16="http://schemas.microsoft.com/office/drawing/2014/main" id="{642DEEC3-B32B-4107-A4D1-07FCE8C1842B}"/>
              </a:ext>
            </a:extLst>
          </p:cNvPr>
          <p:cNvSpPr txBox="1"/>
          <p:nvPr/>
        </p:nvSpPr>
        <p:spPr>
          <a:xfrm>
            <a:off x="6705492" y="1847978"/>
            <a:ext cx="4234108" cy="3785652"/>
          </a:xfrm>
          <a:prstGeom prst="rect">
            <a:avLst/>
          </a:prstGeom>
          <a:noFill/>
        </p:spPr>
        <p:txBody>
          <a:bodyPr wrap="square" rtlCol="0">
            <a:spAutoFit/>
          </a:bodyPr>
          <a:lstStyle/>
          <a:p>
            <a:r>
              <a:rPr lang="pt-BR" sz="2400" dirty="0">
                <a:latin typeface="Times New Roman" pitchFamily="18" charset="0"/>
                <a:cs typeface="Times New Roman" pitchFamily="18" charset="0"/>
              </a:rPr>
              <a:t>1. Bài viết nêu vấn đề: Vai trò của gia đình đối với sự trưởng thành của mỗi con người.</a:t>
            </a:r>
            <a:endParaRPr lang="en-US" sz="2400" dirty="0">
              <a:latin typeface="Times New Roman" pitchFamily="18" charset="0"/>
              <a:cs typeface="Times New Roman" pitchFamily="18" charset="0"/>
            </a:endParaRPr>
          </a:p>
          <a:p>
            <a:r>
              <a:rPr lang="pt-BR" sz="2400" dirty="0">
                <a:latin typeface="Times New Roman" pitchFamily="18" charset="0"/>
                <a:cs typeface="Times New Roman" pitchFamily="18" charset="0"/>
              </a:rPr>
              <a:t>2. Gia đình là trường học đầu tiên của mỗi người</a:t>
            </a:r>
            <a:endParaRPr lang="en-US" sz="2400" dirty="0">
              <a:latin typeface="Times New Roman" pitchFamily="18" charset="0"/>
              <a:cs typeface="Times New Roman" pitchFamily="18" charset="0"/>
            </a:endParaRPr>
          </a:p>
          <a:p>
            <a:r>
              <a:rPr lang="pt-BR" sz="2400" dirty="0">
                <a:latin typeface="Times New Roman" pitchFamily="18" charset="0"/>
                <a:cs typeface="Times New Roman" pitchFamily="18" charset="0"/>
              </a:rPr>
              <a:t>3. Người viết tán thành với ý kiến đó. ( Riêng tôi sau khi suy nghĩ kỹ, tôi thấy Hồng Minh hoàn toàn có lí).</a:t>
            </a:r>
            <a:endParaRPr lang="en-US" sz="2400" dirty="0">
              <a:latin typeface="Times New Roman" pitchFamily="18" charset="0"/>
              <a:cs typeface="Times New Roman" pitchFamily="18" charset="0"/>
            </a:endParaRPr>
          </a:p>
          <a:p>
            <a:r>
              <a:rPr lang="en-US" sz="2400" dirty="0">
                <a:solidFill>
                  <a:srgbClr val="002060"/>
                </a:solidFill>
                <a:latin typeface="Times New Roman" pitchFamily="18" charset="0"/>
                <a:cs typeface="Times New Roman" pitchFamily="18" charset="0"/>
              </a:rPr>
              <a:t>           </a:t>
            </a:r>
          </a:p>
        </p:txBody>
      </p:sp>
      <p:sp>
        <p:nvSpPr>
          <p:cNvPr id="11" name="Rectangle: Rounded Corners 1">
            <a:extLst>
              <a:ext uri="{FF2B5EF4-FFF2-40B4-BE49-F238E27FC236}">
                <a16:creationId xmlns:a16="http://schemas.microsoft.com/office/drawing/2014/main" id="{F929DFC4-E71B-4D20-8BE1-4C0C4B50D171}"/>
              </a:ext>
            </a:extLst>
          </p:cNvPr>
          <p:cNvSpPr/>
          <p:nvPr/>
        </p:nvSpPr>
        <p:spPr>
          <a:xfrm>
            <a:off x="1933302" y="26126"/>
            <a:ext cx="8680863" cy="677107"/>
          </a:xfrm>
          <a:prstGeom prst="roundRect">
            <a:avLst/>
          </a:prstGeom>
          <a:solidFill>
            <a:srgbClr val="DF70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2060"/>
                </a:solidFill>
                <a:latin typeface="Times New Roman" pitchFamily="18" charset="0"/>
                <a:cs typeface="Times New Roman" pitchFamily="18" charset="0"/>
              </a:rPr>
              <a:t>VIẾT:</a:t>
            </a:r>
          </a:p>
          <a:p>
            <a:pPr algn="ctr"/>
            <a:r>
              <a:rPr lang="en-US" sz="2000" b="1" dirty="0">
                <a:solidFill>
                  <a:srgbClr val="002060"/>
                </a:solidFill>
                <a:latin typeface="Times New Roman" pitchFamily="18" charset="0"/>
                <a:cs typeface="Times New Roman" pitchFamily="18" charset="0"/>
              </a:rPr>
              <a:t>VIẾT BÀI VĂN NGHỊ LUẬN VỀ MỘT VẤN ĐỀ TRONG ĐỜI SỐNG</a:t>
            </a:r>
          </a:p>
        </p:txBody>
      </p:sp>
    </p:spTree>
    <p:extLst>
      <p:ext uri="{BB962C8B-B14F-4D97-AF65-F5344CB8AC3E}">
        <p14:creationId xmlns:p14="http://schemas.microsoft.com/office/powerpoint/2010/main" val="23841795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wipe(up)">
                                      <p:cBhvr>
                                        <p:cTn id="1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642DEEC3-B32B-4107-A4D1-07FCE8C1842B}"/>
              </a:ext>
            </a:extLst>
          </p:cNvPr>
          <p:cNvSpPr txBox="1"/>
          <p:nvPr/>
        </p:nvSpPr>
        <p:spPr>
          <a:xfrm>
            <a:off x="626910" y="824721"/>
            <a:ext cx="4234108" cy="5632311"/>
          </a:xfrm>
          <a:prstGeom prst="rect">
            <a:avLst/>
          </a:prstGeom>
          <a:noFill/>
        </p:spPr>
        <p:txBody>
          <a:bodyPr wrap="square" rtlCol="0">
            <a:spAutoFit/>
          </a:bodyPr>
          <a:lstStyle/>
          <a:p>
            <a:r>
              <a:rPr lang="en-US" sz="2400" dirty="0">
                <a:latin typeface="Times New Roman" pitchFamily="18" charset="0"/>
                <a:cs typeface="Times New Roman" pitchFamily="18" charset="0"/>
              </a:rPr>
              <a:t> Hs </a:t>
            </a:r>
            <a:r>
              <a:rPr lang="en-US" sz="2400" dirty="0" err="1">
                <a:latin typeface="Times New Roman" pitchFamily="18" charset="0"/>
                <a:cs typeface="Times New Roman" pitchFamily="18" charset="0"/>
              </a:rPr>
              <a:t>đọc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tham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khảo</a:t>
            </a:r>
            <a:r>
              <a:rPr lang="en-US" sz="2400" dirty="0">
                <a:latin typeface="Times New Roman" pitchFamily="18" charset="0"/>
                <a:cs typeface="Times New Roman" pitchFamily="18" charset="0"/>
              </a:rPr>
              <a:t> SGK “ </a:t>
            </a:r>
            <a:r>
              <a:rPr lang="en-US" sz="2400" dirty="0" err="1">
                <a:latin typeface="Times New Roman" pitchFamily="18" charset="0"/>
                <a:cs typeface="Times New Roman" pitchFamily="18" charset="0"/>
              </a:rPr>
              <a:t>Việc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lớn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việc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nhỏ</a:t>
            </a:r>
            <a:r>
              <a:rPr lang="en-US" sz="2400" dirty="0">
                <a:latin typeface="Times New Roman" pitchFamily="18" charset="0"/>
                <a:cs typeface="Times New Roman" pitchFamily="18" charset="0"/>
              </a:rPr>
              <a:t>”</a:t>
            </a:r>
          </a:p>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Vấn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bàn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luận</a:t>
            </a:r>
            <a:r>
              <a:rPr lang="en-US" sz="2400" dirty="0">
                <a:latin typeface="Times New Roman" pitchFamily="18" charset="0"/>
                <a:cs typeface="Times New Roman" pitchFamily="18" charset="0"/>
              </a:rPr>
              <a:t>?</a:t>
            </a:r>
          </a:p>
          <a:p>
            <a:r>
              <a:rPr lang="en-US" sz="2400" dirty="0">
                <a:latin typeface="Times New Roman" pitchFamily="18" charset="0"/>
                <a:cs typeface="Times New Roman" pitchFamily="18" charset="0"/>
              </a:rPr>
              <a:t>+ Ý </a:t>
            </a:r>
            <a:r>
              <a:rPr lang="en-US" sz="2400" dirty="0" err="1">
                <a:latin typeface="Times New Roman" pitchFamily="18" charset="0"/>
                <a:cs typeface="Times New Roman" pitchFamily="18" charset="0"/>
              </a:rPr>
              <a:t>kiến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hút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sự</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chú</a:t>
            </a:r>
            <a:r>
              <a:rPr lang="en-US" sz="2400" dirty="0">
                <a:latin typeface="Times New Roman" pitchFamily="18" charset="0"/>
                <a:cs typeface="Times New Roman" pitchFamily="18" charset="0"/>
              </a:rPr>
              <a:t> ý?</a:t>
            </a:r>
          </a:p>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thành</a:t>
            </a:r>
            <a:r>
              <a:rPr lang="en-US" sz="2400" dirty="0">
                <a:latin typeface="Times New Roman" pitchFamily="18" charset="0"/>
                <a:cs typeface="Times New Roman" pitchFamily="18" charset="0"/>
              </a:rPr>
              <a:t> hay </a:t>
            </a:r>
            <a:r>
              <a:rPr lang="en-US" sz="2400" dirty="0" err="1">
                <a:latin typeface="Times New Roman" pitchFamily="18" charset="0"/>
                <a:cs typeface="Times New Roman" pitchFamily="18" charset="0"/>
              </a:rPr>
              <a:t>phản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đối</a:t>
            </a:r>
            <a:r>
              <a:rPr lang="en-US" sz="2400" dirty="0">
                <a:latin typeface="Times New Roman" pitchFamily="18" charset="0"/>
                <a:cs typeface="Times New Roman" pitchFamily="18" charset="0"/>
              </a:rPr>
              <a:t> ý </a:t>
            </a:r>
            <a:r>
              <a:rPr lang="en-US" sz="2400" dirty="0" err="1">
                <a:latin typeface="Times New Roman" pitchFamily="18" charset="0"/>
                <a:cs typeface="Times New Roman" pitchFamily="18" charset="0"/>
              </a:rPr>
              <a:t>kiến</a:t>
            </a:r>
            <a:r>
              <a:rPr lang="en-US" sz="2400" dirty="0">
                <a:latin typeface="Times New Roman" pitchFamily="18" charset="0"/>
                <a:cs typeface="Times New Roman" pitchFamily="18" charset="0"/>
              </a:rPr>
              <a:t>?</a:t>
            </a:r>
          </a:p>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lẽ</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dụng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khẳng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định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sự</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đúng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đắn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ý </a:t>
            </a:r>
            <a:r>
              <a:rPr lang="en-US" sz="2400" dirty="0" err="1">
                <a:latin typeface="Times New Roman" pitchFamily="18" charset="0"/>
                <a:cs typeface="Times New Roman" pitchFamily="18" charset="0"/>
              </a:rPr>
              <a:t>kiến</a:t>
            </a:r>
            <a:r>
              <a:rPr lang="en-US" sz="2400" dirty="0">
                <a:latin typeface="Times New Roman" pitchFamily="18" charset="0"/>
                <a:cs typeface="Times New Roman" pitchFamily="18" charset="0"/>
              </a:rPr>
              <a:t>?</a:t>
            </a:r>
          </a:p>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Bằng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cố</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lẽ</a:t>
            </a:r>
            <a:r>
              <a:rPr lang="en-US" sz="2400" dirty="0">
                <a:latin typeface="Times New Roman" pitchFamily="18" charset="0"/>
                <a:cs typeface="Times New Roman" pitchFamily="18" charset="0"/>
              </a:rPr>
              <a:t>?</a:t>
            </a:r>
          </a:p>
          <a:p>
            <a:endParaRPr lang="en-US" sz="2400" dirty="0">
              <a:solidFill>
                <a:srgbClr val="002060"/>
              </a:solidFill>
              <a:latin typeface="Times New Roman" pitchFamily="18" charset="0"/>
              <a:cs typeface="Times New Roman" pitchFamily="18" charset="0"/>
            </a:endParaRPr>
          </a:p>
          <a:p>
            <a:r>
              <a:rPr lang="en-US" sz="2400" dirty="0">
                <a:solidFill>
                  <a:srgbClr val="002060"/>
                </a:solidFill>
                <a:latin typeface="Times New Roman" pitchFamily="18" charset="0"/>
                <a:cs typeface="Times New Roman" pitchFamily="18" charset="0"/>
              </a:rPr>
              <a:t>           </a:t>
            </a:r>
          </a:p>
        </p:txBody>
      </p:sp>
      <p:sp>
        <p:nvSpPr>
          <p:cNvPr id="24" name="TextBox 23">
            <a:extLst>
              <a:ext uri="{FF2B5EF4-FFF2-40B4-BE49-F238E27FC236}">
                <a16:creationId xmlns:a16="http://schemas.microsoft.com/office/drawing/2014/main" id="{ABA1692D-FC8A-4F37-8118-076246A3B1FF}"/>
              </a:ext>
            </a:extLst>
          </p:cNvPr>
          <p:cNvSpPr txBox="1"/>
          <p:nvPr/>
        </p:nvSpPr>
        <p:spPr>
          <a:xfrm>
            <a:off x="6799870" y="741232"/>
            <a:ext cx="4290495" cy="1200329"/>
          </a:xfrm>
          <a:prstGeom prst="rect">
            <a:avLst/>
          </a:prstGeom>
          <a:noFill/>
        </p:spPr>
        <p:txBody>
          <a:bodyPr wrap="square" rtlCol="0">
            <a:spAutoFit/>
          </a:bodyPr>
          <a:lstStyle/>
          <a:p>
            <a:r>
              <a:rPr lang="en-US" sz="2400" b="1" dirty="0">
                <a:latin typeface="Times New Roman" pitchFamily="18" charset="0"/>
                <a:cs typeface="Times New Roman" pitchFamily="18" charset="0"/>
              </a:rPr>
              <a:t>II. </a:t>
            </a:r>
            <a:r>
              <a:rPr lang="en-US" sz="2400" b="1" dirty="0" err="1">
                <a:latin typeface="Times New Roman" pitchFamily="18" charset="0"/>
                <a:cs typeface="Times New Roman" pitchFamily="18" charset="0"/>
              </a:rPr>
              <a:t>Đọc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phân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tích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bài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viết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tham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khảo</a:t>
            </a:r>
            <a:endParaRPr lang="en-US" sz="2400" dirty="0">
              <a:latin typeface="Times New Roman" pitchFamily="18" charset="0"/>
              <a:cs typeface="Times New Roman" pitchFamily="18" charset="0"/>
            </a:endParaRPr>
          </a:p>
          <a:p>
            <a:endParaRPr lang="en-US" sz="2400" b="1" dirty="0">
              <a:solidFill>
                <a:srgbClr val="002060"/>
              </a:solidFill>
              <a:latin typeface="Times New Roman" pitchFamily="18" charset="0"/>
              <a:cs typeface="Times New Roman" pitchFamily="18" charset="0"/>
            </a:endParaRPr>
          </a:p>
        </p:txBody>
      </p:sp>
      <p:sp>
        <p:nvSpPr>
          <p:cNvPr id="33" name="TextBox 32">
            <a:extLst>
              <a:ext uri="{FF2B5EF4-FFF2-40B4-BE49-F238E27FC236}">
                <a16:creationId xmlns:a16="http://schemas.microsoft.com/office/drawing/2014/main" id="{642DEEC3-B32B-4107-A4D1-07FCE8C1842B}"/>
              </a:ext>
            </a:extLst>
          </p:cNvPr>
          <p:cNvSpPr txBox="1"/>
          <p:nvPr/>
        </p:nvSpPr>
        <p:spPr>
          <a:xfrm>
            <a:off x="6692429" y="1503580"/>
            <a:ext cx="4234108" cy="5262979"/>
          </a:xfrm>
          <a:prstGeom prst="rect">
            <a:avLst/>
          </a:prstGeom>
          <a:noFill/>
        </p:spPr>
        <p:txBody>
          <a:bodyPr wrap="square" rtlCol="0">
            <a:spAutoFit/>
          </a:bodyPr>
          <a:lstStyle/>
          <a:p>
            <a:r>
              <a:rPr lang="pt-BR" sz="2400" dirty="0">
                <a:latin typeface="Times New Roman" pitchFamily="18" charset="0"/>
                <a:cs typeface="Times New Roman" pitchFamily="18" charset="0"/>
              </a:rPr>
              <a:t>4. Ông bà, cha mẹ không chỉ nuôi dưỡng, mà còn dạy bảo những điều hay lẽ phải cho ta từ thưở ấu thơ; tình cảm thiêng liêng cao đẹp, sự đối xử của các thành viên trong gia đình với nhau là những bài học thấm vào ta một cách tự nhiên.</a:t>
            </a:r>
            <a:endParaRPr lang="en-US" sz="2400" dirty="0">
              <a:latin typeface="Times New Roman" pitchFamily="18" charset="0"/>
              <a:cs typeface="Times New Roman" pitchFamily="18" charset="0"/>
            </a:endParaRPr>
          </a:p>
          <a:p>
            <a:r>
              <a:rPr lang="pt-BR" sz="2400" dirty="0">
                <a:latin typeface="Times New Roman" pitchFamily="18" charset="0"/>
                <a:cs typeface="Times New Roman" pitchFamily="18" charset="0"/>
              </a:rPr>
              <a:t>5. Người viết nhớ lại một kỉ niệm: Giơ bốn ngón tay lên để trả lời cho câu hỏi của người lớn, khiến mẹ phải nhắc nhở. Điều này thành bài học đáng nhớ về thái độ trong giao tiếp.</a:t>
            </a:r>
            <a:r>
              <a:rPr lang="en-US" sz="2400" dirty="0">
                <a:solidFill>
                  <a:srgbClr val="002060"/>
                </a:solidFill>
                <a:latin typeface="Times New Roman" pitchFamily="18" charset="0"/>
                <a:cs typeface="Times New Roman" pitchFamily="18" charset="0"/>
              </a:rPr>
              <a:t>           </a:t>
            </a:r>
          </a:p>
        </p:txBody>
      </p:sp>
      <p:sp>
        <p:nvSpPr>
          <p:cNvPr id="11" name="Rectangle: Rounded Corners 1">
            <a:extLst>
              <a:ext uri="{FF2B5EF4-FFF2-40B4-BE49-F238E27FC236}">
                <a16:creationId xmlns:a16="http://schemas.microsoft.com/office/drawing/2014/main" id="{F929DFC4-E71B-4D20-8BE1-4C0C4B50D171}"/>
              </a:ext>
            </a:extLst>
          </p:cNvPr>
          <p:cNvSpPr/>
          <p:nvPr/>
        </p:nvSpPr>
        <p:spPr>
          <a:xfrm>
            <a:off x="1933302" y="26126"/>
            <a:ext cx="8680863" cy="677107"/>
          </a:xfrm>
          <a:prstGeom prst="roundRect">
            <a:avLst/>
          </a:prstGeom>
          <a:solidFill>
            <a:srgbClr val="DF70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2060"/>
                </a:solidFill>
                <a:latin typeface="Times New Roman" pitchFamily="18" charset="0"/>
                <a:cs typeface="Times New Roman" pitchFamily="18" charset="0"/>
              </a:rPr>
              <a:t>VIẾT:</a:t>
            </a:r>
          </a:p>
          <a:p>
            <a:pPr algn="ctr"/>
            <a:r>
              <a:rPr lang="en-US" sz="2000" b="1" dirty="0">
                <a:solidFill>
                  <a:srgbClr val="002060"/>
                </a:solidFill>
                <a:latin typeface="Times New Roman" pitchFamily="18" charset="0"/>
                <a:cs typeface="Times New Roman" pitchFamily="18" charset="0"/>
              </a:rPr>
              <a:t>VIẾT BÀI VĂN NGHỊ LUẬN VỀ MỘT VẤN ĐỀ TRONG ĐỜI SỐNG</a:t>
            </a:r>
          </a:p>
        </p:txBody>
      </p:sp>
    </p:spTree>
    <p:extLst>
      <p:ext uri="{BB962C8B-B14F-4D97-AF65-F5344CB8AC3E}">
        <p14:creationId xmlns:p14="http://schemas.microsoft.com/office/powerpoint/2010/main" val="23841795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wipe(up)">
                                      <p:cBhvr>
                                        <p:cTn id="1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ABA1692D-FC8A-4F37-8118-076246A3B1FF}"/>
              </a:ext>
            </a:extLst>
          </p:cNvPr>
          <p:cNvSpPr txBox="1"/>
          <p:nvPr/>
        </p:nvSpPr>
        <p:spPr>
          <a:xfrm>
            <a:off x="216190" y="623666"/>
            <a:ext cx="1077033" cy="1200329"/>
          </a:xfrm>
          <a:prstGeom prst="rect">
            <a:avLst/>
          </a:prstGeom>
          <a:noFill/>
        </p:spPr>
        <p:txBody>
          <a:bodyPr wrap="square" rtlCol="0">
            <a:spAutoFit/>
          </a:bodyPr>
          <a:lstStyle/>
          <a:p>
            <a:pPr algn="ctr"/>
            <a:r>
              <a:rPr lang="en-US" sz="2400" b="1" dirty="0">
                <a:latin typeface="Times New Roman" pitchFamily="18" charset="0"/>
                <a:cs typeface="Times New Roman" pitchFamily="18" charset="0"/>
              </a:rPr>
              <a:t>III. </a:t>
            </a:r>
            <a:r>
              <a:rPr lang="en-US" sz="2400" b="1" dirty="0" err="1">
                <a:latin typeface="Times New Roman" pitchFamily="18" charset="0"/>
                <a:cs typeface="Times New Roman" pitchFamily="18" charset="0"/>
              </a:rPr>
              <a:t>Luyện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tập</a:t>
            </a:r>
            <a:endParaRPr lang="en-US" sz="2400" b="1" dirty="0">
              <a:solidFill>
                <a:srgbClr val="002060"/>
              </a:solidFill>
              <a:latin typeface="Times New Roman" pitchFamily="18" charset="0"/>
              <a:cs typeface="Times New Roman" pitchFamily="18" charset="0"/>
            </a:endParaRPr>
          </a:p>
        </p:txBody>
      </p:sp>
      <p:sp>
        <p:nvSpPr>
          <p:cNvPr id="11" name="Rectangle: Rounded Corners 1">
            <a:extLst>
              <a:ext uri="{FF2B5EF4-FFF2-40B4-BE49-F238E27FC236}">
                <a16:creationId xmlns:a16="http://schemas.microsoft.com/office/drawing/2014/main" id="{F929DFC4-E71B-4D20-8BE1-4C0C4B50D171}"/>
              </a:ext>
            </a:extLst>
          </p:cNvPr>
          <p:cNvSpPr/>
          <p:nvPr/>
        </p:nvSpPr>
        <p:spPr>
          <a:xfrm>
            <a:off x="1933302" y="26126"/>
            <a:ext cx="8680863" cy="677107"/>
          </a:xfrm>
          <a:prstGeom prst="roundRect">
            <a:avLst/>
          </a:prstGeom>
          <a:solidFill>
            <a:srgbClr val="DF70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2060"/>
                </a:solidFill>
                <a:latin typeface="Times New Roman" pitchFamily="18" charset="0"/>
                <a:cs typeface="Times New Roman" pitchFamily="18" charset="0"/>
              </a:rPr>
              <a:t>VIẾT:</a:t>
            </a:r>
          </a:p>
          <a:p>
            <a:pPr algn="ctr"/>
            <a:r>
              <a:rPr lang="en-US" sz="2000" b="1" dirty="0">
                <a:solidFill>
                  <a:srgbClr val="002060"/>
                </a:solidFill>
                <a:latin typeface="Times New Roman" pitchFamily="18" charset="0"/>
                <a:cs typeface="Times New Roman" pitchFamily="18" charset="0"/>
              </a:rPr>
              <a:t>VIẾT BÀI VĂN NGHỊ LUẬN VỀ MỘT VẤN ĐỀ TRONG ĐỜI SỐNG</a:t>
            </a:r>
          </a:p>
        </p:txBody>
      </p:sp>
      <p:graphicFrame>
        <p:nvGraphicFramePr>
          <p:cNvPr id="6" name="Table 5"/>
          <p:cNvGraphicFramePr>
            <a:graphicFrameLocks noGrp="1"/>
          </p:cNvGraphicFramePr>
          <p:nvPr/>
        </p:nvGraphicFramePr>
        <p:xfrm>
          <a:off x="1449977" y="866356"/>
          <a:ext cx="10058400" cy="5791200"/>
        </p:xfrm>
        <a:graphic>
          <a:graphicData uri="http://schemas.openxmlformats.org/drawingml/2006/table">
            <a:tbl>
              <a:tblPr/>
              <a:tblGrid>
                <a:gridCol w="4197018">
                  <a:extLst>
                    <a:ext uri="{9D8B030D-6E8A-4147-A177-3AD203B41FA5}">
                      <a16:colId xmlns:a16="http://schemas.microsoft.com/office/drawing/2014/main" val="20000"/>
                    </a:ext>
                  </a:extLst>
                </a:gridCol>
                <a:gridCol w="5861382">
                  <a:extLst>
                    <a:ext uri="{9D8B030D-6E8A-4147-A177-3AD203B41FA5}">
                      <a16:colId xmlns:a16="http://schemas.microsoft.com/office/drawing/2014/main" val="20001"/>
                    </a:ext>
                  </a:extLst>
                </a:gridCol>
              </a:tblGrid>
              <a:tr h="1333692">
                <a:tc gridSpan="2">
                  <a:txBody>
                    <a:bodyPr/>
                    <a:lstStyle/>
                    <a:p>
                      <a:pPr>
                        <a:lnSpc>
                          <a:spcPct val="115000"/>
                        </a:lnSpc>
                        <a:spcAft>
                          <a:spcPts val="0"/>
                        </a:spcAft>
                      </a:pPr>
                      <a:r>
                        <a:rPr lang="en-US" sz="2000" b="1" dirty="0">
                          <a:solidFill>
                            <a:srgbClr val="000000"/>
                          </a:solidFill>
                          <a:latin typeface="Times New Roman"/>
                          <a:ea typeface="Times New Roman"/>
                        </a:rPr>
                        <a:t>                                                                      PHIẾU TÌM Ý</a:t>
                      </a:r>
                      <a:endParaRPr lang="en-US" sz="2000" dirty="0">
                        <a:solidFill>
                          <a:srgbClr val="000000"/>
                        </a:solidFill>
                        <a:latin typeface="Times New Roman"/>
                        <a:ea typeface="Times New Roman"/>
                      </a:endParaRPr>
                    </a:p>
                    <a:p>
                      <a:pPr>
                        <a:lnSpc>
                          <a:spcPct val="115000"/>
                        </a:lnSpc>
                        <a:spcAft>
                          <a:spcPts val="0"/>
                        </a:spcAft>
                      </a:pPr>
                      <a:r>
                        <a:rPr lang="en-US" sz="2000" b="1" dirty="0" err="1">
                          <a:solidFill>
                            <a:srgbClr val="000000"/>
                          </a:solidFill>
                          <a:latin typeface="Times New Roman"/>
                          <a:ea typeface="Times New Roman"/>
                        </a:rPr>
                        <a:t>Họ</a:t>
                      </a:r>
                      <a:r>
                        <a:rPr lang="en-US" sz="2000" b="1" dirty="0">
                          <a:solidFill>
                            <a:srgbClr val="000000"/>
                          </a:solidFill>
                          <a:latin typeface="Times New Roman"/>
                          <a:ea typeface="Times New Roman"/>
                        </a:rPr>
                        <a:t> </a:t>
                      </a:r>
                      <a:r>
                        <a:rPr lang="en-US" sz="2000" b="1" dirty="0" err="1">
                          <a:solidFill>
                            <a:srgbClr val="000000"/>
                          </a:solidFill>
                          <a:latin typeface="Times New Roman"/>
                          <a:ea typeface="Times New Roman"/>
                        </a:rPr>
                        <a:t>và</a:t>
                      </a:r>
                      <a:r>
                        <a:rPr lang="en-US" sz="2000" b="1" dirty="0">
                          <a:solidFill>
                            <a:srgbClr val="000000"/>
                          </a:solidFill>
                          <a:latin typeface="Times New Roman"/>
                          <a:ea typeface="Times New Roman"/>
                        </a:rPr>
                        <a:t> </a:t>
                      </a:r>
                      <a:r>
                        <a:rPr lang="en-US" sz="2000" b="1" dirty="0" err="1">
                          <a:solidFill>
                            <a:srgbClr val="000000"/>
                          </a:solidFill>
                          <a:latin typeface="Times New Roman"/>
                          <a:ea typeface="Times New Roman"/>
                        </a:rPr>
                        <a:t>tên</a:t>
                      </a:r>
                      <a:r>
                        <a:rPr lang="en-US" sz="2000" b="1" dirty="0">
                          <a:solidFill>
                            <a:srgbClr val="000000"/>
                          </a:solidFill>
                          <a:latin typeface="Times New Roman"/>
                          <a:ea typeface="Times New Roman"/>
                        </a:rPr>
                        <a:t>:……………….</a:t>
                      </a:r>
                      <a:r>
                        <a:rPr lang="en-US" sz="2000" b="1" dirty="0" err="1">
                          <a:solidFill>
                            <a:srgbClr val="000000"/>
                          </a:solidFill>
                          <a:latin typeface="Times New Roman"/>
                          <a:ea typeface="Times New Roman"/>
                        </a:rPr>
                        <a:t>Lớp</a:t>
                      </a:r>
                      <a:r>
                        <a:rPr lang="en-US" sz="2000" b="1" dirty="0">
                          <a:solidFill>
                            <a:srgbClr val="000000"/>
                          </a:solidFill>
                          <a:latin typeface="Times New Roman"/>
                          <a:ea typeface="Times New Roman"/>
                        </a:rPr>
                        <a:t>……………….</a:t>
                      </a:r>
                      <a:endParaRPr lang="en-US" sz="2000" dirty="0">
                        <a:solidFill>
                          <a:srgbClr val="000000"/>
                        </a:solidFill>
                        <a:latin typeface="Times New Roman"/>
                        <a:ea typeface="Times New Roman"/>
                      </a:endParaRPr>
                    </a:p>
                    <a:p>
                      <a:pPr>
                        <a:lnSpc>
                          <a:spcPct val="115000"/>
                        </a:lnSpc>
                        <a:spcAft>
                          <a:spcPts val="0"/>
                        </a:spcAft>
                      </a:pPr>
                      <a:r>
                        <a:rPr lang="en-US" sz="2000" b="1" dirty="0" err="1">
                          <a:solidFill>
                            <a:srgbClr val="000000"/>
                          </a:solidFill>
                          <a:latin typeface="Times New Roman"/>
                          <a:ea typeface="Times New Roman"/>
                        </a:rPr>
                        <a:t>Gợi</a:t>
                      </a:r>
                      <a:r>
                        <a:rPr lang="en-US" sz="2000" b="1" dirty="0">
                          <a:solidFill>
                            <a:srgbClr val="000000"/>
                          </a:solidFill>
                          <a:latin typeface="Times New Roman"/>
                          <a:ea typeface="Times New Roman"/>
                        </a:rPr>
                        <a:t> ý: </a:t>
                      </a:r>
                      <a:r>
                        <a:rPr lang="en-US" sz="2000" b="1" dirty="0" err="1">
                          <a:solidFill>
                            <a:srgbClr val="000000"/>
                          </a:solidFill>
                          <a:latin typeface="Times New Roman"/>
                          <a:ea typeface="Times New Roman"/>
                        </a:rPr>
                        <a:t>Đọc</a:t>
                      </a:r>
                      <a:r>
                        <a:rPr lang="en-US" sz="2000" b="1" dirty="0">
                          <a:solidFill>
                            <a:srgbClr val="000000"/>
                          </a:solidFill>
                          <a:latin typeface="Times New Roman"/>
                          <a:ea typeface="Times New Roman"/>
                        </a:rPr>
                        <a:t> </a:t>
                      </a:r>
                      <a:r>
                        <a:rPr lang="en-US" sz="2000" b="1" dirty="0" err="1">
                          <a:solidFill>
                            <a:srgbClr val="000000"/>
                          </a:solidFill>
                          <a:latin typeface="Times New Roman"/>
                          <a:ea typeface="Times New Roman"/>
                        </a:rPr>
                        <a:t>kỹ</a:t>
                      </a:r>
                      <a:r>
                        <a:rPr lang="en-US" sz="2000" b="1" dirty="0">
                          <a:solidFill>
                            <a:srgbClr val="000000"/>
                          </a:solidFill>
                          <a:latin typeface="Times New Roman"/>
                          <a:ea typeface="Times New Roman"/>
                        </a:rPr>
                        <a:t> </a:t>
                      </a:r>
                      <a:r>
                        <a:rPr lang="en-US" sz="2000" b="1" dirty="0" err="1">
                          <a:solidFill>
                            <a:srgbClr val="000000"/>
                          </a:solidFill>
                          <a:latin typeface="Times New Roman"/>
                          <a:ea typeface="Times New Roman"/>
                        </a:rPr>
                        <a:t>đề</a:t>
                      </a:r>
                      <a:r>
                        <a:rPr lang="en-US" sz="2000" b="1" dirty="0">
                          <a:solidFill>
                            <a:srgbClr val="000000"/>
                          </a:solidFill>
                          <a:latin typeface="Times New Roman"/>
                          <a:ea typeface="Times New Roman"/>
                        </a:rPr>
                        <a:t> </a:t>
                      </a:r>
                      <a:r>
                        <a:rPr lang="en-US" sz="2000" b="1" dirty="0" err="1">
                          <a:solidFill>
                            <a:srgbClr val="000000"/>
                          </a:solidFill>
                          <a:latin typeface="Times New Roman"/>
                          <a:ea typeface="Times New Roman"/>
                        </a:rPr>
                        <a:t>tài</a:t>
                      </a:r>
                      <a:r>
                        <a:rPr lang="en-US" sz="2000" b="1" dirty="0">
                          <a:solidFill>
                            <a:srgbClr val="000000"/>
                          </a:solidFill>
                          <a:latin typeface="Times New Roman"/>
                          <a:ea typeface="Times New Roman"/>
                        </a:rPr>
                        <a:t>, </a:t>
                      </a:r>
                      <a:r>
                        <a:rPr lang="en-US" sz="2000" b="1" dirty="0" err="1">
                          <a:solidFill>
                            <a:srgbClr val="000000"/>
                          </a:solidFill>
                          <a:latin typeface="Times New Roman"/>
                          <a:ea typeface="Times New Roman"/>
                        </a:rPr>
                        <a:t>ghi</a:t>
                      </a:r>
                      <a:r>
                        <a:rPr lang="en-US" sz="2000" b="1" dirty="0">
                          <a:solidFill>
                            <a:srgbClr val="000000"/>
                          </a:solidFill>
                          <a:latin typeface="Times New Roman"/>
                          <a:ea typeface="Times New Roman"/>
                        </a:rPr>
                        <a:t> </a:t>
                      </a:r>
                      <a:r>
                        <a:rPr lang="en-US" sz="2000" b="1" dirty="0" err="1">
                          <a:solidFill>
                            <a:srgbClr val="000000"/>
                          </a:solidFill>
                          <a:latin typeface="Times New Roman"/>
                          <a:ea typeface="Times New Roman"/>
                        </a:rPr>
                        <a:t>lại</a:t>
                      </a:r>
                      <a:r>
                        <a:rPr lang="en-US" sz="2000" b="1" dirty="0">
                          <a:solidFill>
                            <a:srgbClr val="000000"/>
                          </a:solidFill>
                          <a:latin typeface="Times New Roman"/>
                          <a:ea typeface="Times New Roman"/>
                        </a:rPr>
                        <a:t> </a:t>
                      </a:r>
                      <a:r>
                        <a:rPr lang="en-US" sz="2000" b="1" dirty="0" err="1">
                          <a:solidFill>
                            <a:srgbClr val="000000"/>
                          </a:solidFill>
                          <a:latin typeface="Times New Roman"/>
                          <a:ea typeface="Times New Roman"/>
                        </a:rPr>
                        <a:t>những</a:t>
                      </a:r>
                      <a:r>
                        <a:rPr lang="en-US" sz="2000" b="1" dirty="0">
                          <a:solidFill>
                            <a:srgbClr val="000000"/>
                          </a:solidFill>
                          <a:latin typeface="Times New Roman"/>
                          <a:ea typeface="Times New Roman"/>
                        </a:rPr>
                        <a:t> ý </a:t>
                      </a:r>
                      <a:r>
                        <a:rPr lang="en-US" sz="2000" b="1" dirty="0" err="1">
                          <a:solidFill>
                            <a:srgbClr val="000000"/>
                          </a:solidFill>
                          <a:latin typeface="Times New Roman"/>
                          <a:ea typeface="Times New Roman"/>
                        </a:rPr>
                        <a:t>nảy</a:t>
                      </a:r>
                      <a:r>
                        <a:rPr lang="en-US" sz="2000" b="1" dirty="0">
                          <a:solidFill>
                            <a:srgbClr val="000000"/>
                          </a:solidFill>
                          <a:latin typeface="Times New Roman"/>
                          <a:ea typeface="Times New Roman"/>
                        </a:rPr>
                        <a:t> </a:t>
                      </a:r>
                      <a:r>
                        <a:rPr lang="en-US" sz="2000" b="1" dirty="0" err="1">
                          <a:solidFill>
                            <a:srgbClr val="000000"/>
                          </a:solidFill>
                          <a:latin typeface="Times New Roman"/>
                          <a:ea typeface="Times New Roman"/>
                        </a:rPr>
                        <a:t>sinh</a:t>
                      </a:r>
                      <a:r>
                        <a:rPr lang="en-US" sz="2000" b="1" dirty="0">
                          <a:solidFill>
                            <a:srgbClr val="000000"/>
                          </a:solidFill>
                          <a:latin typeface="Times New Roman"/>
                          <a:ea typeface="Times New Roman"/>
                        </a:rPr>
                        <a:t> </a:t>
                      </a:r>
                      <a:endParaRPr lang="en-US" sz="2000" dirty="0">
                        <a:solidFill>
                          <a:srgbClr val="000000"/>
                        </a:solidFill>
                        <a:latin typeface="Times New Roman"/>
                        <a:ea typeface="Times New Roman"/>
                      </a:endParaRPr>
                    </a:p>
                    <a:p>
                      <a:pPr>
                        <a:lnSpc>
                          <a:spcPct val="115000"/>
                        </a:lnSpc>
                        <a:spcAft>
                          <a:spcPts val="0"/>
                        </a:spcAft>
                      </a:pPr>
                      <a:r>
                        <a:rPr lang="en-US" sz="2000" b="1" dirty="0" err="1">
                          <a:solidFill>
                            <a:srgbClr val="000000"/>
                          </a:solidFill>
                          <a:latin typeface="Times New Roman"/>
                          <a:ea typeface="Times New Roman"/>
                        </a:rPr>
                        <a:t>trong</a:t>
                      </a:r>
                      <a:r>
                        <a:rPr lang="en-US" sz="2000" b="1" dirty="0">
                          <a:solidFill>
                            <a:srgbClr val="000000"/>
                          </a:solidFill>
                          <a:latin typeface="Times New Roman"/>
                          <a:ea typeface="Times New Roman"/>
                        </a:rPr>
                        <a:t> </a:t>
                      </a:r>
                      <a:r>
                        <a:rPr lang="en-US" sz="2000" b="1" dirty="0" err="1">
                          <a:solidFill>
                            <a:srgbClr val="000000"/>
                          </a:solidFill>
                          <a:latin typeface="Times New Roman"/>
                          <a:ea typeface="Times New Roman"/>
                        </a:rPr>
                        <a:t>quá</a:t>
                      </a:r>
                      <a:r>
                        <a:rPr lang="en-US" sz="2000" b="1" dirty="0">
                          <a:solidFill>
                            <a:srgbClr val="000000"/>
                          </a:solidFill>
                          <a:latin typeface="Times New Roman"/>
                          <a:ea typeface="Times New Roman"/>
                        </a:rPr>
                        <a:t> </a:t>
                      </a:r>
                      <a:r>
                        <a:rPr lang="en-US" sz="2000" b="1" dirty="0" err="1">
                          <a:solidFill>
                            <a:srgbClr val="000000"/>
                          </a:solidFill>
                          <a:latin typeface="Times New Roman"/>
                          <a:ea typeface="Times New Roman"/>
                        </a:rPr>
                        <a:t>trình</a:t>
                      </a:r>
                      <a:r>
                        <a:rPr lang="en-US" sz="2000" b="1" dirty="0">
                          <a:solidFill>
                            <a:srgbClr val="000000"/>
                          </a:solidFill>
                          <a:latin typeface="Times New Roman"/>
                          <a:ea typeface="Times New Roman"/>
                        </a:rPr>
                        <a:t> </a:t>
                      </a:r>
                      <a:r>
                        <a:rPr lang="en-US" sz="2000" b="1" dirty="0" err="1">
                          <a:solidFill>
                            <a:srgbClr val="000000"/>
                          </a:solidFill>
                          <a:latin typeface="Times New Roman"/>
                          <a:ea typeface="Times New Roman"/>
                        </a:rPr>
                        <a:t>suy</a:t>
                      </a:r>
                      <a:r>
                        <a:rPr lang="en-US" sz="2000" b="1" dirty="0">
                          <a:solidFill>
                            <a:srgbClr val="000000"/>
                          </a:solidFill>
                          <a:latin typeface="Times New Roman"/>
                          <a:ea typeface="Times New Roman"/>
                        </a:rPr>
                        <a:t> </a:t>
                      </a:r>
                      <a:r>
                        <a:rPr lang="en-US" sz="2000" b="1" dirty="0" err="1">
                          <a:solidFill>
                            <a:srgbClr val="000000"/>
                          </a:solidFill>
                          <a:latin typeface="Times New Roman"/>
                          <a:ea typeface="Times New Roman"/>
                        </a:rPr>
                        <a:t>nghĩ</a:t>
                      </a:r>
                      <a:r>
                        <a:rPr lang="en-US" sz="2000" b="1" dirty="0">
                          <a:solidFill>
                            <a:srgbClr val="000000"/>
                          </a:solidFill>
                          <a:latin typeface="Times New Roman"/>
                          <a:ea typeface="Times New Roman"/>
                        </a:rPr>
                        <a:t> </a:t>
                      </a:r>
                      <a:r>
                        <a:rPr lang="en-US" sz="2000" b="1" dirty="0" err="1">
                          <a:solidFill>
                            <a:srgbClr val="000000"/>
                          </a:solidFill>
                          <a:latin typeface="Times New Roman"/>
                          <a:ea typeface="Times New Roman"/>
                        </a:rPr>
                        <a:t>ghi</a:t>
                      </a:r>
                      <a:r>
                        <a:rPr lang="en-US" sz="2000" b="1" dirty="0">
                          <a:solidFill>
                            <a:srgbClr val="000000"/>
                          </a:solidFill>
                          <a:latin typeface="Times New Roman"/>
                          <a:ea typeface="Times New Roman"/>
                        </a:rPr>
                        <a:t> </a:t>
                      </a:r>
                      <a:r>
                        <a:rPr lang="en-US" sz="2000" b="1" dirty="0" err="1">
                          <a:solidFill>
                            <a:srgbClr val="000000"/>
                          </a:solidFill>
                          <a:latin typeface="Times New Roman"/>
                          <a:ea typeface="Times New Roman"/>
                        </a:rPr>
                        <a:t>vào</a:t>
                      </a:r>
                      <a:r>
                        <a:rPr lang="en-US" sz="2000" b="1" dirty="0">
                          <a:solidFill>
                            <a:srgbClr val="000000"/>
                          </a:solidFill>
                          <a:latin typeface="Times New Roman"/>
                          <a:ea typeface="Times New Roman"/>
                        </a:rPr>
                        <a:t> </a:t>
                      </a:r>
                      <a:r>
                        <a:rPr lang="en-US" sz="2000" b="1" dirty="0" err="1">
                          <a:solidFill>
                            <a:srgbClr val="000000"/>
                          </a:solidFill>
                          <a:latin typeface="Times New Roman"/>
                          <a:ea typeface="Times New Roman"/>
                        </a:rPr>
                        <a:t>cột</a:t>
                      </a:r>
                      <a:r>
                        <a:rPr lang="en-US" sz="2000" b="1" dirty="0">
                          <a:solidFill>
                            <a:srgbClr val="000000"/>
                          </a:solidFill>
                          <a:latin typeface="Times New Roman"/>
                          <a:ea typeface="Times New Roman"/>
                        </a:rPr>
                        <a:t> </a:t>
                      </a:r>
                      <a:r>
                        <a:rPr lang="en-US" sz="2000" b="1" dirty="0" err="1">
                          <a:solidFill>
                            <a:srgbClr val="000000"/>
                          </a:solidFill>
                          <a:latin typeface="Times New Roman"/>
                          <a:ea typeface="Times New Roman"/>
                        </a:rPr>
                        <a:t>bên</a:t>
                      </a:r>
                      <a:r>
                        <a:rPr lang="en-US" sz="2000" b="1" dirty="0">
                          <a:solidFill>
                            <a:srgbClr val="000000"/>
                          </a:solidFill>
                          <a:latin typeface="Times New Roman"/>
                          <a:ea typeface="Times New Roman"/>
                        </a:rPr>
                        <a:t> </a:t>
                      </a:r>
                      <a:r>
                        <a:rPr lang="en-US" sz="2000" b="1" dirty="0" err="1">
                          <a:solidFill>
                            <a:srgbClr val="000000"/>
                          </a:solidFill>
                          <a:latin typeface="Times New Roman"/>
                          <a:ea typeface="Times New Roman"/>
                        </a:rPr>
                        <a:t>phải</a:t>
                      </a:r>
                      <a:endParaRPr lang="en-US" sz="2000" dirty="0">
                        <a:solidFill>
                          <a:srgbClr val="000000"/>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FF82"/>
                    </a:solidFill>
                  </a:tcPr>
                </a:tc>
                <a:tc hMerge="1">
                  <a:txBody>
                    <a:bodyPr/>
                    <a:lstStyle/>
                    <a:p>
                      <a:endParaRPr lang="en-US"/>
                    </a:p>
                  </a:txBody>
                  <a:tcPr/>
                </a:tc>
                <a:extLst>
                  <a:ext uri="{0D108BD9-81ED-4DB2-BD59-A6C34878D82A}">
                    <a16:rowId xmlns:a16="http://schemas.microsoft.com/office/drawing/2014/main" val="10000"/>
                  </a:ext>
                </a:extLst>
              </a:tr>
              <a:tr h="653193">
                <a:tc>
                  <a:txBody>
                    <a:bodyPr/>
                    <a:lstStyle/>
                    <a:p>
                      <a:pPr algn="just">
                        <a:lnSpc>
                          <a:spcPct val="115000"/>
                        </a:lnSpc>
                        <a:spcAft>
                          <a:spcPts val="0"/>
                        </a:spcAft>
                      </a:pPr>
                      <a:r>
                        <a:rPr lang="en-US" sz="2000">
                          <a:solidFill>
                            <a:srgbClr val="000000"/>
                          </a:solidFill>
                          <a:latin typeface="Times New Roman"/>
                          <a:ea typeface="Times New Roman"/>
                        </a:rPr>
                        <a:t>Vấn đề đới sống bàn luận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FFC0"/>
                    </a:solidFill>
                  </a:tcPr>
                </a:tc>
                <a:tc>
                  <a:txBody>
                    <a:bodyPr/>
                    <a:lstStyle/>
                    <a:p>
                      <a:pPr algn="just">
                        <a:lnSpc>
                          <a:spcPct val="115000"/>
                        </a:lnSpc>
                        <a:spcAft>
                          <a:spcPts val="0"/>
                        </a:spcAft>
                      </a:pPr>
                      <a:r>
                        <a:rPr lang="en-US" sz="2000">
                          <a:solidFill>
                            <a:srgbClr val="000000"/>
                          </a:solidFill>
                          <a:latin typeface="Times New Roman"/>
                          <a:ea typeface="Times New Roman"/>
                        </a:rPr>
                        <a:t>…………………………………………………</a:t>
                      </a:r>
                    </a:p>
                    <a:p>
                      <a:pPr algn="just">
                        <a:lnSpc>
                          <a:spcPct val="115000"/>
                        </a:lnSpc>
                        <a:spcAft>
                          <a:spcPts val="0"/>
                        </a:spcAft>
                      </a:pPr>
                      <a:r>
                        <a:rPr lang="en-US" sz="2000">
                          <a:solidFill>
                            <a:srgbClr val="000000"/>
                          </a:solidFill>
                          <a:latin typeface="Times New Roman"/>
                          <a:ea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333692">
                <a:tc>
                  <a:txBody>
                    <a:bodyPr/>
                    <a:lstStyle/>
                    <a:p>
                      <a:pPr algn="just">
                        <a:lnSpc>
                          <a:spcPct val="115000"/>
                        </a:lnSpc>
                        <a:spcAft>
                          <a:spcPts val="0"/>
                        </a:spcAft>
                      </a:pPr>
                      <a:r>
                        <a:rPr lang="en-US" sz="2000" dirty="0">
                          <a:solidFill>
                            <a:srgbClr val="000000"/>
                          </a:solidFill>
                          <a:latin typeface="Times New Roman"/>
                          <a:ea typeface="Times New Roman"/>
                        </a:rPr>
                        <a:t>Ý </a:t>
                      </a:r>
                      <a:r>
                        <a:rPr lang="en-US" sz="2000" dirty="0" err="1">
                          <a:solidFill>
                            <a:srgbClr val="000000"/>
                          </a:solidFill>
                          <a:latin typeface="Times New Roman"/>
                          <a:ea typeface="Times New Roman"/>
                        </a:rPr>
                        <a:t>kiến</a:t>
                      </a:r>
                      <a:r>
                        <a:rPr lang="en-US" sz="2000" dirty="0">
                          <a:solidFill>
                            <a:srgbClr val="000000"/>
                          </a:solidFill>
                          <a:latin typeface="Times New Roman"/>
                          <a:ea typeface="Times New Roman"/>
                        </a:rPr>
                        <a:t> </a:t>
                      </a:r>
                      <a:r>
                        <a:rPr lang="en-US" sz="2000" dirty="0" err="1">
                          <a:solidFill>
                            <a:srgbClr val="000000"/>
                          </a:solidFill>
                          <a:latin typeface="Times New Roman"/>
                          <a:ea typeface="Times New Roman"/>
                        </a:rPr>
                        <a:t>của</a:t>
                      </a:r>
                      <a:r>
                        <a:rPr lang="en-US" sz="2000" dirty="0">
                          <a:solidFill>
                            <a:srgbClr val="000000"/>
                          </a:solidFill>
                          <a:latin typeface="Times New Roman"/>
                          <a:ea typeface="Times New Roman"/>
                        </a:rPr>
                        <a:t> </a:t>
                      </a:r>
                      <a:r>
                        <a:rPr lang="en-US" sz="2000" dirty="0" err="1">
                          <a:solidFill>
                            <a:srgbClr val="000000"/>
                          </a:solidFill>
                          <a:latin typeface="Times New Roman"/>
                          <a:ea typeface="Times New Roman"/>
                        </a:rPr>
                        <a:t>người</a:t>
                      </a:r>
                      <a:r>
                        <a:rPr lang="en-US" sz="2000" dirty="0">
                          <a:solidFill>
                            <a:srgbClr val="000000"/>
                          </a:solidFill>
                          <a:latin typeface="Times New Roman"/>
                          <a:ea typeface="Times New Roman"/>
                        </a:rPr>
                        <a:t> </a:t>
                      </a:r>
                      <a:r>
                        <a:rPr lang="en-US" sz="2000" dirty="0" err="1">
                          <a:solidFill>
                            <a:srgbClr val="000000"/>
                          </a:solidFill>
                          <a:latin typeface="Times New Roman"/>
                          <a:ea typeface="Times New Roman"/>
                        </a:rPr>
                        <a:t>khác</a:t>
                      </a:r>
                      <a:r>
                        <a:rPr lang="en-US" sz="2000" dirty="0">
                          <a:solidFill>
                            <a:srgbClr val="000000"/>
                          </a:solidFill>
                          <a:latin typeface="Times New Roman"/>
                          <a:ea typeface="Times New Roman"/>
                        </a:rPr>
                        <a:t> </a:t>
                      </a:r>
                      <a:r>
                        <a:rPr lang="en-US" sz="2000" dirty="0" err="1">
                          <a:solidFill>
                            <a:srgbClr val="000000"/>
                          </a:solidFill>
                          <a:latin typeface="Times New Roman"/>
                          <a:ea typeface="Times New Roman"/>
                        </a:rPr>
                        <a:t>cần</a:t>
                      </a:r>
                      <a:r>
                        <a:rPr lang="en-US" sz="2000" dirty="0">
                          <a:solidFill>
                            <a:srgbClr val="000000"/>
                          </a:solidFill>
                          <a:latin typeface="Times New Roman"/>
                          <a:ea typeface="Times New Roman"/>
                        </a:rPr>
                        <a:t> </a:t>
                      </a:r>
                      <a:r>
                        <a:rPr lang="en-US" sz="2000" dirty="0" err="1">
                          <a:solidFill>
                            <a:srgbClr val="000000"/>
                          </a:solidFill>
                          <a:latin typeface="Times New Roman"/>
                          <a:ea typeface="Times New Roman"/>
                        </a:rPr>
                        <a:t>thể</a:t>
                      </a:r>
                      <a:r>
                        <a:rPr lang="en-US" sz="2000" dirty="0">
                          <a:solidFill>
                            <a:srgbClr val="000000"/>
                          </a:solidFill>
                          <a:latin typeface="Times New Roman"/>
                          <a:ea typeface="Times New Roman"/>
                        </a:rPr>
                        <a:t> </a:t>
                      </a:r>
                      <a:r>
                        <a:rPr lang="en-US" sz="2000" dirty="0" err="1">
                          <a:solidFill>
                            <a:srgbClr val="000000"/>
                          </a:solidFill>
                          <a:latin typeface="Times New Roman"/>
                          <a:ea typeface="Times New Roman"/>
                        </a:rPr>
                        <a:t>hiện</a:t>
                      </a:r>
                      <a:r>
                        <a:rPr lang="en-US" sz="2000" dirty="0">
                          <a:solidFill>
                            <a:srgbClr val="000000"/>
                          </a:solidFill>
                          <a:latin typeface="Times New Roman"/>
                          <a:ea typeface="Times New Roman"/>
                        </a:rPr>
                        <a:t> </a:t>
                      </a:r>
                      <a:r>
                        <a:rPr lang="en-US" sz="2000" dirty="0" err="1">
                          <a:solidFill>
                            <a:srgbClr val="000000"/>
                          </a:solidFill>
                          <a:latin typeface="Times New Roman"/>
                          <a:ea typeface="Times New Roman"/>
                        </a:rPr>
                        <a:t>sự</a:t>
                      </a:r>
                      <a:r>
                        <a:rPr lang="en-US" sz="2000" dirty="0">
                          <a:solidFill>
                            <a:srgbClr val="000000"/>
                          </a:solidFill>
                          <a:latin typeface="Times New Roman"/>
                          <a:ea typeface="Times New Roman"/>
                        </a:rPr>
                        <a:t> </a:t>
                      </a:r>
                      <a:r>
                        <a:rPr lang="en-US" sz="2000" dirty="0" err="1">
                          <a:solidFill>
                            <a:srgbClr val="000000"/>
                          </a:solidFill>
                          <a:latin typeface="Times New Roman"/>
                          <a:ea typeface="Times New Roman"/>
                        </a:rPr>
                        <a:t>tán</a:t>
                      </a:r>
                      <a:r>
                        <a:rPr lang="en-US" sz="2000" dirty="0">
                          <a:solidFill>
                            <a:srgbClr val="000000"/>
                          </a:solidFill>
                          <a:latin typeface="Times New Roman"/>
                          <a:ea typeface="Times New Roman"/>
                        </a:rPr>
                        <a:t> </a:t>
                      </a:r>
                      <a:r>
                        <a:rPr lang="en-US" sz="2000" dirty="0" err="1">
                          <a:solidFill>
                            <a:srgbClr val="000000"/>
                          </a:solidFill>
                          <a:latin typeface="Times New Roman"/>
                          <a:ea typeface="Times New Roman"/>
                        </a:rPr>
                        <a:t>thành</a:t>
                      </a:r>
                      <a:r>
                        <a:rPr lang="en-US" sz="2000" dirty="0">
                          <a:solidFill>
                            <a:srgbClr val="000000"/>
                          </a:solidFill>
                          <a:latin typeface="Times New Roman"/>
                          <a:ea typeface="Times New Roman"/>
                        </a:rPr>
                        <a:t> ( Ý </a:t>
                      </a:r>
                      <a:r>
                        <a:rPr lang="en-US" sz="2000" dirty="0" err="1">
                          <a:solidFill>
                            <a:srgbClr val="000000"/>
                          </a:solidFill>
                          <a:latin typeface="Times New Roman"/>
                          <a:ea typeface="Times New Roman"/>
                        </a:rPr>
                        <a:t>kiến</a:t>
                      </a:r>
                      <a:r>
                        <a:rPr lang="en-US" sz="2000" dirty="0">
                          <a:solidFill>
                            <a:srgbClr val="000000"/>
                          </a:solidFill>
                          <a:latin typeface="Times New Roman"/>
                          <a:ea typeface="Times New Roman"/>
                        </a:rPr>
                        <a:t> </a:t>
                      </a:r>
                      <a:r>
                        <a:rPr lang="en-US" sz="2000" dirty="0" err="1">
                          <a:solidFill>
                            <a:srgbClr val="000000"/>
                          </a:solidFill>
                          <a:latin typeface="Times New Roman"/>
                          <a:ea typeface="Times New Roman"/>
                        </a:rPr>
                        <a:t>nào</a:t>
                      </a:r>
                      <a:r>
                        <a:rPr lang="en-US" sz="2000" dirty="0">
                          <a:solidFill>
                            <a:srgbClr val="000000"/>
                          </a:solidFill>
                          <a:latin typeface="Times New Roman"/>
                          <a:ea typeface="Times New Roman"/>
                        </a:rPr>
                        <a:t> </a:t>
                      </a:r>
                      <a:r>
                        <a:rPr lang="en-US" sz="2000" dirty="0" err="1">
                          <a:solidFill>
                            <a:srgbClr val="000000"/>
                          </a:solidFill>
                          <a:latin typeface="Times New Roman"/>
                          <a:ea typeface="Times New Roman"/>
                        </a:rPr>
                        <a:t>được</a:t>
                      </a:r>
                      <a:r>
                        <a:rPr lang="en-US" sz="2000" dirty="0">
                          <a:solidFill>
                            <a:srgbClr val="000000"/>
                          </a:solidFill>
                          <a:latin typeface="Times New Roman"/>
                          <a:ea typeface="Times New Roman"/>
                        </a:rPr>
                        <a:t> </a:t>
                      </a:r>
                      <a:r>
                        <a:rPr lang="en-US" sz="2000" dirty="0" err="1">
                          <a:solidFill>
                            <a:srgbClr val="000000"/>
                          </a:solidFill>
                          <a:latin typeface="Times New Roman"/>
                          <a:ea typeface="Times New Roman"/>
                        </a:rPr>
                        <a:t>người</a:t>
                      </a:r>
                      <a:r>
                        <a:rPr lang="en-US" sz="2000" dirty="0">
                          <a:solidFill>
                            <a:srgbClr val="000000"/>
                          </a:solidFill>
                          <a:latin typeface="Times New Roman"/>
                          <a:ea typeface="Times New Roman"/>
                        </a:rPr>
                        <a:t> </a:t>
                      </a:r>
                      <a:r>
                        <a:rPr lang="en-US" sz="2000" dirty="0" err="1">
                          <a:solidFill>
                            <a:srgbClr val="000000"/>
                          </a:solidFill>
                          <a:latin typeface="Times New Roman"/>
                          <a:ea typeface="Times New Roman"/>
                        </a:rPr>
                        <a:t>khác</a:t>
                      </a:r>
                      <a:r>
                        <a:rPr lang="en-US" sz="2000" dirty="0">
                          <a:solidFill>
                            <a:srgbClr val="000000"/>
                          </a:solidFill>
                          <a:latin typeface="Times New Roman"/>
                          <a:ea typeface="Times New Roman"/>
                        </a:rPr>
                        <a:t> </a:t>
                      </a:r>
                      <a:r>
                        <a:rPr lang="en-US" sz="2000" dirty="0" err="1">
                          <a:solidFill>
                            <a:srgbClr val="000000"/>
                          </a:solidFill>
                          <a:latin typeface="Times New Roman"/>
                          <a:ea typeface="Times New Roman"/>
                        </a:rPr>
                        <a:t>nêu</a:t>
                      </a:r>
                      <a:r>
                        <a:rPr lang="en-US" sz="2000" dirty="0">
                          <a:solidFill>
                            <a:srgbClr val="000000"/>
                          </a:solidFill>
                          <a:latin typeface="Times New Roman"/>
                          <a:ea typeface="Times New Roman"/>
                        </a:rPr>
                        <a:t> </a:t>
                      </a:r>
                      <a:r>
                        <a:rPr lang="en-US" sz="2000" dirty="0" err="1">
                          <a:solidFill>
                            <a:srgbClr val="000000"/>
                          </a:solidFill>
                          <a:latin typeface="Times New Roman"/>
                          <a:ea typeface="Times New Roman"/>
                        </a:rPr>
                        <a:t>ra</a:t>
                      </a:r>
                      <a:r>
                        <a:rPr lang="en-US" sz="2000" dirty="0">
                          <a:solidFill>
                            <a:srgbClr val="000000"/>
                          </a:solidFill>
                          <a:latin typeface="Times New Roman"/>
                          <a:ea typeface="Times New Roman"/>
                        </a:rPr>
                        <a:t>? Ý </a:t>
                      </a:r>
                      <a:r>
                        <a:rPr lang="en-US" sz="2000" dirty="0" err="1">
                          <a:solidFill>
                            <a:srgbClr val="000000"/>
                          </a:solidFill>
                          <a:latin typeface="Times New Roman"/>
                          <a:ea typeface="Times New Roman"/>
                        </a:rPr>
                        <a:t>kiến</a:t>
                      </a:r>
                      <a:r>
                        <a:rPr lang="en-US" sz="2000" dirty="0">
                          <a:solidFill>
                            <a:srgbClr val="000000"/>
                          </a:solidFill>
                          <a:latin typeface="Times New Roman"/>
                          <a:ea typeface="Times New Roman"/>
                        </a:rPr>
                        <a:t> </a:t>
                      </a:r>
                      <a:r>
                        <a:rPr lang="en-US" sz="2000" dirty="0" err="1">
                          <a:solidFill>
                            <a:srgbClr val="000000"/>
                          </a:solidFill>
                          <a:latin typeface="Times New Roman"/>
                          <a:ea typeface="Times New Roman"/>
                        </a:rPr>
                        <a:t>đó</a:t>
                      </a:r>
                      <a:r>
                        <a:rPr lang="en-US" sz="2000" dirty="0">
                          <a:solidFill>
                            <a:srgbClr val="000000"/>
                          </a:solidFill>
                          <a:latin typeface="Times New Roman"/>
                          <a:ea typeface="Times New Roman"/>
                        </a:rPr>
                        <a:t> </a:t>
                      </a:r>
                      <a:r>
                        <a:rPr lang="en-US" sz="2000" dirty="0" err="1">
                          <a:solidFill>
                            <a:srgbClr val="000000"/>
                          </a:solidFill>
                          <a:latin typeface="Times New Roman"/>
                          <a:ea typeface="Times New Roman"/>
                        </a:rPr>
                        <a:t>có</a:t>
                      </a:r>
                      <a:r>
                        <a:rPr lang="en-US" sz="2000" dirty="0">
                          <a:solidFill>
                            <a:srgbClr val="000000"/>
                          </a:solidFill>
                          <a:latin typeface="Times New Roman"/>
                          <a:ea typeface="Times New Roman"/>
                        </a:rPr>
                        <a:t> </a:t>
                      </a:r>
                      <a:r>
                        <a:rPr lang="en-US" sz="2000" dirty="0" err="1">
                          <a:solidFill>
                            <a:srgbClr val="000000"/>
                          </a:solidFill>
                          <a:latin typeface="Times New Roman"/>
                          <a:ea typeface="Times New Roman"/>
                        </a:rPr>
                        <a:t>lí</a:t>
                      </a:r>
                      <a:r>
                        <a:rPr lang="en-US" sz="2000" dirty="0">
                          <a:solidFill>
                            <a:srgbClr val="000000"/>
                          </a:solidFill>
                          <a:latin typeface="Times New Roman"/>
                          <a:ea typeface="Times New Roman"/>
                        </a:rPr>
                        <a:t> ở </a:t>
                      </a:r>
                      <a:r>
                        <a:rPr lang="en-US" sz="2000" dirty="0" err="1">
                          <a:solidFill>
                            <a:srgbClr val="000000"/>
                          </a:solidFill>
                          <a:latin typeface="Times New Roman"/>
                          <a:ea typeface="Times New Roman"/>
                        </a:rPr>
                        <a:t>chỗ</a:t>
                      </a:r>
                      <a:r>
                        <a:rPr lang="en-US" sz="2000" dirty="0">
                          <a:solidFill>
                            <a:srgbClr val="000000"/>
                          </a:solidFill>
                          <a:latin typeface="Times New Roman"/>
                          <a:ea typeface="Times New Roman"/>
                        </a:rPr>
                        <a:t> </a:t>
                      </a:r>
                      <a:r>
                        <a:rPr lang="en-US" sz="2000" dirty="0" err="1">
                          <a:solidFill>
                            <a:srgbClr val="000000"/>
                          </a:solidFill>
                          <a:latin typeface="Times New Roman"/>
                          <a:ea typeface="Times New Roman"/>
                        </a:rPr>
                        <a:t>nào</a:t>
                      </a:r>
                      <a:r>
                        <a:rPr lang="en-US" sz="2000" dirty="0">
                          <a:solidFill>
                            <a:srgbClr val="000000"/>
                          </a:solidFill>
                          <a:latin typeface="Times New Roman"/>
                          <a:ea typeface="Times New Roman"/>
                        </a:rPr>
                        <a:t>? </a:t>
                      </a:r>
                      <a:r>
                        <a:rPr lang="en-US" sz="2000" dirty="0" err="1">
                          <a:solidFill>
                            <a:srgbClr val="000000"/>
                          </a:solidFill>
                          <a:latin typeface="Times New Roman"/>
                          <a:ea typeface="Times New Roman"/>
                        </a:rPr>
                        <a:t>Vì</a:t>
                      </a:r>
                      <a:r>
                        <a:rPr lang="en-US" sz="2000" dirty="0">
                          <a:solidFill>
                            <a:srgbClr val="000000"/>
                          </a:solidFill>
                          <a:latin typeface="Times New Roman"/>
                          <a:ea typeface="Times New Roman"/>
                        </a:rPr>
                        <a:t> </a:t>
                      </a:r>
                      <a:r>
                        <a:rPr lang="en-US" sz="2000" dirty="0" err="1">
                          <a:solidFill>
                            <a:srgbClr val="000000"/>
                          </a:solidFill>
                          <a:latin typeface="Times New Roman"/>
                          <a:ea typeface="Times New Roman"/>
                        </a:rPr>
                        <a:t>sao</a:t>
                      </a:r>
                      <a:r>
                        <a:rPr lang="en-US" sz="2000" dirty="0">
                          <a:solidFill>
                            <a:srgbClr val="000000"/>
                          </a:solidFill>
                          <a:latin typeface="Times New Roman"/>
                          <a:ea typeface="Times New Roman"/>
                        </a:rPr>
                        <a:t> </a:t>
                      </a:r>
                      <a:r>
                        <a:rPr lang="en-US" sz="2000" dirty="0" err="1">
                          <a:solidFill>
                            <a:srgbClr val="000000"/>
                          </a:solidFill>
                          <a:latin typeface="Times New Roman"/>
                          <a:ea typeface="Times New Roman"/>
                        </a:rPr>
                        <a:t>cần</a:t>
                      </a:r>
                      <a:r>
                        <a:rPr lang="en-US" sz="2000" dirty="0">
                          <a:solidFill>
                            <a:srgbClr val="000000"/>
                          </a:solidFill>
                          <a:latin typeface="Times New Roman"/>
                          <a:ea typeface="Times New Roman"/>
                        </a:rPr>
                        <a:t> </a:t>
                      </a:r>
                      <a:r>
                        <a:rPr lang="en-US" sz="2000" dirty="0" err="1">
                          <a:solidFill>
                            <a:srgbClr val="000000"/>
                          </a:solidFill>
                          <a:latin typeface="Times New Roman"/>
                          <a:ea typeface="Times New Roman"/>
                        </a:rPr>
                        <a:t>tán</a:t>
                      </a:r>
                      <a:r>
                        <a:rPr lang="en-US" sz="2000" dirty="0">
                          <a:solidFill>
                            <a:srgbClr val="000000"/>
                          </a:solidFill>
                          <a:latin typeface="Times New Roman"/>
                          <a:ea typeface="Times New Roman"/>
                        </a:rPr>
                        <a:t> </a:t>
                      </a:r>
                      <a:r>
                        <a:rPr lang="en-US" sz="2000" dirty="0" err="1">
                          <a:solidFill>
                            <a:srgbClr val="000000"/>
                          </a:solidFill>
                          <a:latin typeface="Times New Roman"/>
                          <a:ea typeface="Times New Roman"/>
                        </a:rPr>
                        <a:t>thành</a:t>
                      </a:r>
                      <a:r>
                        <a:rPr lang="en-US" sz="2000" dirty="0">
                          <a:solidFill>
                            <a:srgbClr val="000000"/>
                          </a:solidFill>
                          <a:latin typeface="Times New Roman"/>
                          <a:ea typeface="Times New Roman"/>
                        </a:rPr>
                        <a:t> ý </a:t>
                      </a:r>
                      <a:r>
                        <a:rPr lang="en-US" sz="2000" dirty="0" err="1">
                          <a:solidFill>
                            <a:srgbClr val="000000"/>
                          </a:solidFill>
                          <a:latin typeface="Times New Roman"/>
                          <a:ea typeface="Times New Roman"/>
                        </a:rPr>
                        <a:t>kiến</a:t>
                      </a:r>
                      <a:r>
                        <a:rPr lang="en-US" sz="2000" dirty="0">
                          <a:solidFill>
                            <a:srgbClr val="000000"/>
                          </a:solidFill>
                          <a:latin typeface="Times New Roman"/>
                          <a:ea typeface="Times New Roman"/>
                        </a:rPr>
                        <a:t> </a:t>
                      </a:r>
                      <a:r>
                        <a:rPr lang="en-US" sz="2000" dirty="0" err="1">
                          <a:solidFill>
                            <a:srgbClr val="000000"/>
                          </a:solidFill>
                          <a:latin typeface="Times New Roman"/>
                          <a:ea typeface="Times New Roman"/>
                        </a:rPr>
                        <a:t>đó</a:t>
                      </a:r>
                      <a:r>
                        <a:rPr lang="en-US" sz="2000" dirty="0">
                          <a:solidFill>
                            <a:srgbClr val="000000"/>
                          </a:solidFill>
                          <a:latin typeface="Times New Roman"/>
                          <a:ea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FFC0"/>
                    </a:solidFill>
                  </a:tcPr>
                </a:tc>
                <a:tc>
                  <a:txBody>
                    <a:bodyPr/>
                    <a:lstStyle/>
                    <a:p>
                      <a:pPr algn="just">
                        <a:lnSpc>
                          <a:spcPct val="115000"/>
                        </a:lnSpc>
                        <a:spcAft>
                          <a:spcPts val="0"/>
                        </a:spcAft>
                      </a:pPr>
                      <a:r>
                        <a:rPr lang="en-US" sz="2000" dirty="0">
                          <a:solidFill>
                            <a:srgbClr val="000000"/>
                          </a:solidFill>
                          <a:latin typeface="Times New Roman"/>
                          <a:ea typeface="Times New Roman"/>
                        </a:rPr>
                        <a:t>…………………………………………………</a:t>
                      </a:r>
                    </a:p>
                    <a:p>
                      <a:pPr algn="just">
                        <a:lnSpc>
                          <a:spcPct val="115000"/>
                        </a:lnSpc>
                        <a:spcAft>
                          <a:spcPts val="0"/>
                        </a:spcAft>
                      </a:pPr>
                      <a:r>
                        <a:rPr lang="en-US" sz="2000" dirty="0">
                          <a:solidFill>
                            <a:srgbClr val="000000"/>
                          </a:solidFill>
                          <a:latin typeface="Times New Roman"/>
                          <a:ea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165823">
                <a:tc>
                  <a:txBody>
                    <a:bodyPr/>
                    <a:lstStyle/>
                    <a:p>
                      <a:pPr algn="just">
                        <a:lnSpc>
                          <a:spcPct val="150000"/>
                        </a:lnSpc>
                        <a:spcAft>
                          <a:spcPts val="0"/>
                        </a:spcAft>
                      </a:pPr>
                      <a:r>
                        <a:rPr lang="en-US" sz="2000">
                          <a:solidFill>
                            <a:srgbClr val="000000"/>
                          </a:solidFill>
                          <a:latin typeface="Times New Roman"/>
                          <a:ea typeface="Times New Roman"/>
                        </a:rPr>
                        <a:t>Những lí lẽ và bằng chứng cho thấy tán thành ý kiến là có cơ sở ( Cần diễn giải điều gì để làm rõ ý kiến của mình? Với từng ý đã diễn giải, cần những bằng chứng nào để củng cố?)</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FFC0"/>
                    </a:solidFill>
                  </a:tcPr>
                </a:tc>
                <a:tc>
                  <a:txBody>
                    <a:bodyPr/>
                    <a:lstStyle/>
                    <a:p>
                      <a:pPr>
                        <a:lnSpc>
                          <a:spcPct val="115000"/>
                        </a:lnSpc>
                        <a:spcAft>
                          <a:spcPts val="0"/>
                        </a:spcAft>
                      </a:pPr>
                      <a:r>
                        <a:rPr lang="en-US" sz="2000" dirty="0">
                          <a:solidFill>
                            <a:srgbClr val="000000"/>
                          </a:solidFill>
                          <a:latin typeface="Times New Roman"/>
                          <a:ea typeface="Times New Roman"/>
                        </a:rPr>
                        <a:t>………………………………………………….</a:t>
                      </a:r>
                    </a:p>
                    <a:p>
                      <a:pPr algn="just">
                        <a:lnSpc>
                          <a:spcPct val="115000"/>
                        </a:lnSpc>
                        <a:spcAft>
                          <a:spcPts val="0"/>
                        </a:spcAft>
                      </a:pPr>
                      <a:r>
                        <a:rPr lang="en-US" sz="2000" dirty="0">
                          <a:solidFill>
                            <a:srgbClr val="000000"/>
                          </a:solidFill>
                          <a:latin typeface="Times New Roman"/>
                          <a:ea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3841795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814"/>
        <p:cNvGrpSpPr/>
        <p:nvPr/>
      </p:nvGrpSpPr>
      <p:grpSpPr>
        <a:xfrm>
          <a:off x="0" y="0"/>
          <a:ext cx="0" cy="0"/>
          <a:chOff x="0" y="0"/>
          <a:chExt cx="0" cy="0"/>
        </a:xfrm>
      </p:grpSpPr>
      <p:sp>
        <p:nvSpPr>
          <p:cNvPr id="10815" name="Google Shape;10815;p59"/>
          <p:cNvSpPr/>
          <p:nvPr/>
        </p:nvSpPr>
        <p:spPr>
          <a:xfrm rot="-10082217" flipH="1">
            <a:off x="1493738" y="1541186"/>
            <a:ext cx="9407396" cy="3775625"/>
          </a:xfrm>
          <a:custGeom>
            <a:avLst/>
            <a:gdLst/>
            <a:ahLst/>
            <a:cxnLst/>
            <a:rect l="l" t="t" r="r" b="b"/>
            <a:pathLst>
              <a:path w="105082" h="53105" extrusionOk="0">
                <a:moveTo>
                  <a:pt x="20981" y="643"/>
                </a:moveTo>
                <a:lnTo>
                  <a:pt x="21003" y="688"/>
                </a:lnTo>
                <a:cubicBezTo>
                  <a:pt x="21003" y="688"/>
                  <a:pt x="20981" y="688"/>
                  <a:pt x="20981" y="643"/>
                </a:cubicBezTo>
                <a:close/>
                <a:moveTo>
                  <a:pt x="11642" y="1486"/>
                </a:moveTo>
                <a:cubicBezTo>
                  <a:pt x="11645" y="1486"/>
                  <a:pt x="11645" y="1491"/>
                  <a:pt x="11634" y="1503"/>
                </a:cubicBezTo>
                <a:cubicBezTo>
                  <a:pt x="11634" y="1491"/>
                  <a:pt x="11639" y="1486"/>
                  <a:pt x="11642" y="1486"/>
                </a:cubicBezTo>
                <a:close/>
                <a:moveTo>
                  <a:pt x="9778" y="2498"/>
                </a:moveTo>
                <a:cubicBezTo>
                  <a:pt x="9778" y="2521"/>
                  <a:pt x="9733" y="2521"/>
                  <a:pt x="9710" y="2544"/>
                </a:cubicBezTo>
                <a:cubicBezTo>
                  <a:pt x="9733" y="2521"/>
                  <a:pt x="9733" y="2498"/>
                  <a:pt x="9778" y="2498"/>
                </a:cubicBezTo>
                <a:close/>
                <a:moveTo>
                  <a:pt x="29558" y="3585"/>
                </a:moveTo>
                <a:cubicBezTo>
                  <a:pt x="29536" y="3630"/>
                  <a:pt x="29513" y="3630"/>
                  <a:pt x="29513" y="3653"/>
                </a:cubicBezTo>
                <a:cubicBezTo>
                  <a:pt x="29513" y="3630"/>
                  <a:pt x="29536" y="3585"/>
                  <a:pt x="29558" y="3585"/>
                </a:cubicBezTo>
                <a:close/>
                <a:moveTo>
                  <a:pt x="35313" y="6472"/>
                </a:moveTo>
                <a:cubicBezTo>
                  <a:pt x="35334" y="6472"/>
                  <a:pt x="35360" y="6482"/>
                  <a:pt x="35375" y="6482"/>
                </a:cubicBezTo>
                <a:lnTo>
                  <a:pt x="35284" y="6482"/>
                </a:lnTo>
                <a:cubicBezTo>
                  <a:pt x="35292" y="6474"/>
                  <a:pt x="35302" y="6472"/>
                  <a:pt x="35313" y="6472"/>
                </a:cubicBezTo>
                <a:close/>
                <a:moveTo>
                  <a:pt x="49497" y="6708"/>
                </a:moveTo>
                <a:cubicBezTo>
                  <a:pt x="49497" y="6708"/>
                  <a:pt x="49520" y="6708"/>
                  <a:pt x="49520" y="6731"/>
                </a:cubicBezTo>
                <a:cubicBezTo>
                  <a:pt x="49497" y="6731"/>
                  <a:pt x="49497" y="6731"/>
                  <a:pt x="49497" y="6708"/>
                </a:cubicBezTo>
                <a:close/>
                <a:moveTo>
                  <a:pt x="22633" y="7183"/>
                </a:moveTo>
                <a:cubicBezTo>
                  <a:pt x="22633" y="7183"/>
                  <a:pt x="22610" y="7206"/>
                  <a:pt x="22588" y="7206"/>
                </a:cubicBezTo>
                <a:cubicBezTo>
                  <a:pt x="22588" y="7206"/>
                  <a:pt x="22610" y="7183"/>
                  <a:pt x="22633" y="7183"/>
                </a:cubicBezTo>
                <a:close/>
                <a:moveTo>
                  <a:pt x="44636" y="7231"/>
                </a:moveTo>
                <a:cubicBezTo>
                  <a:pt x="44641" y="7231"/>
                  <a:pt x="44646" y="7251"/>
                  <a:pt x="44631" y="7251"/>
                </a:cubicBezTo>
                <a:cubicBezTo>
                  <a:pt x="44631" y="7236"/>
                  <a:pt x="44634" y="7231"/>
                  <a:pt x="44636" y="7231"/>
                </a:cubicBezTo>
                <a:close/>
                <a:moveTo>
                  <a:pt x="68553" y="7998"/>
                </a:moveTo>
                <a:cubicBezTo>
                  <a:pt x="68553" y="8043"/>
                  <a:pt x="68530" y="8043"/>
                  <a:pt x="68508" y="8043"/>
                </a:cubicBezTo>
                <a:cubicBezTo>
                  <a:pt x="68530" y="8043"/>
                  <a:pt x="68530" y="8043"/>
                  <a:pt x="68553" y="7998"/>
                </a:cubicBezTo>
                <a:close/>
                <a:moveTo>
                  <a:pt x="23968" y="8157"/>
                </a:moveTo>
                <a:cubicBezTo>
                  <a:pt x="23968" y="8173"/>
                  <a:pt x="23968" y="8189"/>
                  <a:pt x="23960" y="8189"/>
                </a:cubicBezTo>
                <a:cubicBezTo>
                  <a:pt x="23957" y="8189"/>
                  <a:pt x="23952" y="8186"/>
                  <a:pt x="23945" y="8179"/>
                </a:cubicBezTo>
                <a:cubicBezTo>
                  <a:pt x="23945" y="8179"/>
                  <a:pt x="23968" y="8179"/>
                  <a:pt x="23968" y="8157"/>
                </a:cubicBezTo>
                <a:close/>
                <a:moveTo>
                  <a:pt x="64004" y="8722"/>
                </a:moveTo>
                <a:cubicBezTo>
                  <a:pt x="63988" y="8738"/>
                  <a:pt x="63961" y="8754"/>
                  <a:pt x="63938" y="8754"/>
                </a:cubicBezTo>
                <a:cubicBezTo>
                  <a:pt x="63929" y="8754"/>
                  <a:pt x="63920" y="8752"/>
                  <a:pt x="63913" y="8745"/>
                </a:cubicBezTo>
                <a:cubicBezTo>
                  <a:pt x="63936" y="8745"/>
                  <a:pt x="63981" y="8722"/>
                  <a:pt x="64004" y="8722"/>
                </a:cubicBezTo>
                <a:close/>
                <a:moveTo>
                  <a:pt x="67670" y="9899"/>
                </a:moveTo>
                <a:cubicBezTo>
                  <a:pt x="67670" y="9922"/>
                  <a:pt x="67648" y="9967"/>
                  <a:pt x="67648" y="9990"/>
                </a:cubicBezTo>
                <a:cubicBezTo>
                  <a:pt x="67625" y="9967"/>
                  <a:pt x="67625" y="9967"/>
                  <a:pt x="67625" y="9922"/>
                </a:cubicBezTo>
                <a:cubicBezTo>
                  <a:pt x="67648" y="9899"/>
                  <a:pt x="67648" y="9899"/>
                  <a:pt x="67670" y="9899"/>
                </a:cubicBezTo>
                <a:close/>
                <a:moveTo>
                  <a:pt x="65894" y="10546"/>
                </a:moveTo>
                <a:cubicBezTo>
                  <a:pt x="65918" y="10546"/>
                  <a:pt x="65934" y="10562"/>
                  <a:pt x="65950" y="10578"/>
                </a:cubicBezTo>
                <a:cubicBezTo>
                  <a:pt x="65928" y="10578"/>
                  <a:pt x="65905" y="10555"/>
                  <a:pt x="65860" y="10555"/>
                </a:cubicBezTo>
                <a:cubicBezTo>
                  <a:pt x="65873" y="10549"/>
                  <a:pt x="65884" y="10546"/>
                  <a:pt x="65894" y="10546"/>
                </a:cubicBezTo>
                <a:close/>
                <a:moveTo>
                  <a:pt x="79552" y="11959"/>
                </a:moveTo>
                <a:cubicBezTo>
                  <a:pt x="79552" y="12004"/>
                  <a:pt x="79530" y="12004"/>
                  <a:pt x="79530" y="12027"/>
                </a:cubicBezTo>
                <a:lnTo>
                  <a:pt x="79530" y="12004"/>
                </a:lnTo>
                <a:lnTo>
                  <a:pt x="79552" y="11959"/>
                </a:lnTo>
                <a:close/>
                <a:moveTo>
                  <a:pt x="80022" y="12621"/>
                </a:moveTo>
                <a:cubicBezTo>
                  <a:pt x="80027" y="12621"/>
                  <a:pt x="80027" y="12626"/>
                  <a:pt x="80005" y="12638"/>
                </a:cubicBezTo>
                <a:cubicBezTo>
                  <a:pt x="80005" y="12626"/>
                  <a:pt x="80016" y="12621"/>
                  <a:pt x="80022" y="12621"/>
                </a:cubicBezTo>
                <a:close/>
                <a:moveTo>
                  <a:pt x="58465" y="12699"/>
                </a:moveTo>
                <a:lnTo>
                  <a:pt x="58465" y="12699"/>
                </a:lnTo>
                <a:cubicBezTo>
                  <a:pt x="58472" y="12706"/>
                  <a:pt x="58482" y="12706"/>
                  <a:pt x="58482" y="12706"/>
                </a:cubicBezTo>
                <a:cubicBezTo>
                  <a:pt x="58474" y="12706"/>
                  <a:pt x="58469" y="12703"/>
                  <a:pt x="58465" y="12699"/>
                </a:cubicBezTo>
                <a:close/>
                <a:moveTo>
                  <a:pt x="63076" y="13475"/>
                </a:moveTo>
                <a:cubicBezTo>
                  <a:pt x="63099" y="13498"/>
                  <a:pt x="63076" y="13498"/>
                  <a:pt x="63076" y="13498"/>
                </a:cubicBezTo>
                <a:lnTo>
                  <a:pt x="63076" y="13475"/>
                </a:lnTo>
                <a:close/>
                <a:moveTo>
                  <a:pt x="83128" y="14448"/>
                </a:moveTo>
                <a:cubicBezTo>
                  <a:pt x="83128" y="14493"/>
                  <a:pt x="83105" y="14493"/>
                  <a:pt x="83060" y="14493"/>
                </a:cubicBezTo>
                <a:cubicBezTo>
                  <a:pt x="83060" y="14493"/>
                  <a:pt x="83105" y="14448"/>
                  <a:pt x="83128" y="14448"/>
                </a:cubicBezTo>
                <a:close/>
                <a:moveTo>
                  <a:pt x="11204" y="15489"/>
                </a:moveTo>
                <a:cubicBezTo>
                  <a:pt x="11181" y="15535"/>
                  <a:pt x="11181" y="15557"/>
                  <a:pt x="11158" y="15557"/>
                </a:cubicBezTo>
                <a:lnTo>
                  <a:pt x="11204" y="15489"/>
                </a:lnTo>
                <a:close/>
                <a:moveTo>
                  <a:pt x="15323" y="17685"/>
                </a:moveTo>
                <a:cubicBezTo>
                  <a:pt x="15345" y="17707"/>
                  <a:pt x="15345" y="17730"/>
                  <a:pt x="15323" y="17775"/>
                </a:cubicBezTo>
                <a:lnTo>
                  <a:pt x="15323" y="17685"/>
                </a:lnTo>
                <a:close/>
                <a:moveTo>
                  <a:pt x="43997" y="18160"/>
                </a:moveTo>
                <a:cubicBezTo>
                  <a:pt x="44020" y="18160"/>
                  <a:pt x="44065" y="18182"/>
                  <a:pt x="44065" y="18228"/>
                </a:cubicBezTo>
                <a:lnTo>
                  <a:pt x="43997" y="18160"/>
                </a:lnTo>
                <a:close/>
                <a:moveTo>
                  <a:pt x="68666" y="18612"/>
                </a:moveTo>
                <a:cubicBezTo>
                  <a:pt x="68666" y="18624"/>
                  <a:pt x="68655" y="18629"/>
                  <a:pt x="68638" y="18629"/>
                </a:cubicBezTo>
                <a:cubicBezTo>
                  <a:pt x="68621" y="18629"/>
                  <a:pt x="68598" y="18624"/>
                  <a:pt x="68576" y="18612"/>
                </a:cubicBezTo>
                <a:close/>
                <a:moveTo>
                  <a:pt x="51194" y="18635"/>
                </a:moveTo>
                <a:cubicBezTo>
                  <a:pt x="51194" y="18680"/>
                  <a:pt x="51194" y="18680"/>
                  <a:pt x="51149" y="18680"/>
                </a:cubicBezTo>
                <a:cubicBezTo>
                  <a:pt x="51149" y="18658"/>
                  <a:pt x="51194" y="18658"/>
                  <a:pt x="51194" y="18635"/>
                </a:cubicBezTo>
                <a:close/>
                <a:moveTo>
                  <a:pt x="60383" y="18748"/>
                </a:moveTo>
                <a:lnTo>
                  <a:pt x="60406" y="18794"/>
                </a:lnTo>
                <a:cubicBezTo>
                  <a:pt x="60406" y="18794"/>
                  <a:pt x="60383" y="18794"/>
                  <a:pt x="60383" y="18748"/>
                </a:cubicBezTo>
                <a:close/>
                <a:moveTo>
                  <a:pt x="65144" y="19048"/>
                </a:moveTo>
                <a:cubicBezTo>
                  <a:pt x="65147" y="19048"/>
                  <a:pt x="65147" y="19054"/>
                  <a:pt x="65136" y="19065"/>
                </a:cubicBezTo>
                <a:cubicBezTo>
                  <a:pt x="65136" y="19054"/>
                  <a:pt x="65141" y="19048"/>
                  <a:pt x="65144" y="19048"/>
                </a:cubicBezTo>
                <a:close/>
                <a:moveTo>
                  <a:pt x="16477" y="19224"/>
                </a:moveTo>
                <a:cubicBezTo>
                  <a:pt x="16477" y="19269"/>
                  <a:pt x="16454" y="19269"/>
                  <a:pt x="16454" y="19269"/>
                </a:cubicBezTo>
                <a:lnTo>
                  <a:pt x="16477" y="19224"/>
                </a:lnTo>
                <a:close/>
                <a:moveTo>
                  <a:pt x="71268" y="19933"/>
                </a:moveTo>
                <a:cubicBezTo>
                  <a:pt x="71285" y="19950"/>
                  <a:pt x="71305" y="19955"/>
                  <a:pt x="71337" y="19970"/>
                </a:cubicBezTo>
                <a:cubicBezTo>
                  <a:pt x="71292" y="19970"/>
                  <a:pt x="71292" y="19970"/>
                  <a:pt x="71269" y="19948"/>
                </a:cubicBezTo>
                <a:cubicBezTo>
                  <a:pt x="71269" y="19948"/>
                  <a:pt x="71269" y="19941"/>
                  <a:pt x="71268" y="19933"/>
                </a:cubicBezTo>
                <a:close/>
                <a:moveTo>
                  <a:pt x="40127" y="20151"/>
                </a:moveTo>
                <a:cubicBezTo>
                  <a:pt x="40127" y="20174"/>
                  <a:pt x="40105" y="20174"/>
                  <a:pt x="40059" y="20174"/>
                </a:cubicBezTo>
                <a:cubicBezTo>
                  <a:pt x="40105" y="20151"/>
                  <a:pt x="40105" y="20151"/>
                  <a:pt x="40127" y="20151"/>
                </a:cubicBezTo>
                <a:close/>
                <a:moveTo>
                  <a:pt x="15345" y="20174"/>
                </a:moveTo>
                <a:cubicBezTo>
                  <a:pt x="15391" y="20174"/>
                  <a:pt x="15413" y="20197"/>
                  <a:pt x="15458" y="20219"/>
                </a:cubicBezTo>
                <a:cubicBezTo>
                  <a:pt x="15436" y="20219"/>
                  <a:pt x="15368" y="20265"/>
                  <a:pt x="15323" y="20265"/>
                </a:cubicBezTo>
                <a:lnTo>
                  <a:pt x="15323" y="20219"/>
                </a:lnTo>
                <a:cubicBezTo>
                  <a:pt x="15323" y="20197"/>
                  <a:pt x="15277" y="20174"/>
                  <a:pt x="15345" y="20174"/>
                </a:cubicBezTo>
                <a:close/>
                <a:moveTo>
                  <a:pt x="44880" y="20287"/>
                </a:moveTo>
                <a:cubicBezTo>
                  <a:pt x="44857" y="20310"/>
                  <a:pt x="44857" y="20333"/>
                  <a:pt x="44857" y="20333"/>
                </a:cubicBezTo>
                <a:lnTo>
                  <a:pt x="44857" y="20287"/>
                </a:lnTo>
                <a:close/>
                <a:moveTo>
                  <a:pt x="41477" y="23195"/>
                </a:moveTo>
                <a:cubicBezTo>
                  <a:pt x="41485" y="23195"/>
                  <a:pt x="41497" y="23207"/>
                  <a:pt x="41508" y="23229"/>
                </a:cubicBezTo>
                <a:lnTo>
                  <a:pt x="41463" y="23229"/>
                </a:lnTo>
                <a:cubicBezTo>
                  <a:pt x="41463" y="23207"/>
                  <a:pt x="41468" y="23195"/>
                  <a:pt x="41477" y="23195"/>
                </a:cubicBezTo>
                <a:close/>
                <a:moveTo>
                  <a:pt x="69096" y="24571"/>
                </a:moveTo>
                <a:cubicBezTo>
                  <a:pt x="69103" y="24574"/>
                  <a:pt x="69111" y="24579"/>
                  <a:pt x="69119" y="24587"/>
                </a:cubicBezTo>
                <a:lnTo>
                  <a:pt x="69119" y="24587"/>
                </a:lnTo>
                <a:cubicBezTo>
                  <a:pt x="69119" y="24587"/>
                  <a:pt x="69109" y="24578"/>
                  <a:pt x="69096" y="24571"/>
                </a:cubicBezTo>
                <a:close/>
                <a:moveTo>
                  <a:pt x="71133" y="25357"/>
                </a:moveTo>
                <a:cubicBezTo>
                  <a:pt x="71133" y="25379"/>
                  <a:pt x="71133" y="25379"/>
                  <a:pt x="71110" y="25402"/>
                </a:cubicBezTo>
                <a:cubicBezTo>
                  <a:pt x="71110" y="25402"/>
                  <a:pt x="71110" y="25379"/>
                  <a:pt x="71133" y="25357"/>
                </a:cubicBezTo>
                <a:close/>
                <a:moveTo>
                  <a:pt x="23832" y="25923"/>
                </a:moveTo>
                <a:lnTo>
                  <a:pt x="23832" y="25968"/>
                </a:lnTo>
                <a:cubicBezTo>
                  <a:pt x="23832" y="25945"/>
                  <a:pt x="23810" y="25945"/>
                  <a:pt x="23810" y="25923"/>
                </a:cubicBezTo>
                <a:close/>
                <a:moveTo>
                  <a:pt x="48278" y="26024"/>
                </a:moveTo>
                <a:cubicBezTo>
                  <a:pt x="48280" y="26024"/>
                  <a:pt x="48286" y="26036"/>
                  <a:pt x="48297" y="26058"/>
                </a:cubicBezTo>
                <a:cubicBezTo>
                  <a:pt x="48320" y="26081"/>
                  <a:pt x="48297" y="26081"/>
                  <a:pt x="48297" y="26104"/>
                </a:cubicBezTo>
                <a:cubicBezTo>
                  <a:pt x="48297" y="26081"/>
                  <a:pt x="48275" y="26058"/>
                  <a:pt x="48275" y="26058"/>
                </a:cubicBezTo>
                <a:cubicBezTo>
                  <a:pt x="48275" y="26036"/>
                  <a:pt x="48275" y="26024"/>
                  <a:pt x="48278" y="26024"/>
                </a:cubicBezTo>
                <a:close/>
                <a:moveTo>
                  <a:pt x="37864" y="26443"/>
                </a:moveTo>
                <a:cubicBezTo>
                  <a:pt x="37841" y="26443"/>
                  <a:pt x="37841" y="26488"/>
                  <a:pt x="37796" y="26534"/>
                </a:cubicBezTo>
                <a:cubicBezTo>
                  <a:pt x="37774" y="26511"/>
                  <a:pt x="37774" y="26511"/>
                  <a:pt x="37796" y="26488"/>
                </a:cubicBezTo>
                <a:cubicBezTo>
                  <a:pt x="37841" y="26443"/>
                  <a:pt x="37841" y="26443"/>
                  <a:pt x="37864" y="26443"/>
                </a:cubicBezTo>
                <a:close/>
                <a:moveTo>
                  <a:pt x="50538" y="26783"/>
                </a:moveTo>
                <a:cubicBezTo>
                  <a:pt x="50558" y="26783"/>
                  <a:pt x="50560" y="26817"/>
                  <a:pt x="50575" y="26826"/>
                </a:cubicBezTo>
                <a:lnTo>
                  <a:pt x="50575" y="26826"/>
                </a:lnTo>
                <a:cubicBezTo>
                  <a:pt x="50567" y="26822"/>
                  <a:pt x="50552" y="26811"/>
                  <a:pt x="50538" y="26783"/>
                </a:cubicBezTo>
                <a:close/>
                <a:moveTo>
                  <a:pt x="20573" y="27869"/>
                </a:moveTo>
                <a:cubicBezTo>
                  <a:pt x="20557" y="27885"/>
                  <a:pt x="20553" y="27901"/>
                  <a:pt x="20535" y="27901"/>
                </a:cubicBezTo>
                <a:cubicBezTo>
                  <a:pt x="20528" y="27901"/>
                  <a:pt x="20519" y="27898"/>
                  <a:pt x="20505" y="27892"/>
                </a:cubicBezTo>
                <a:cubicBezTo>
                  <a:pt x="20551" y="27892"/>
                  <a:pt x="20551" y="27869"/>
                  <a:pt x="20573" y="27869"/>
                </a:cubicBezTo>
                <a:close/>
                <a:moveTo>
                  <a:pt x="64502" y="28480"/>
                </a:moveTo>
                <a:cubicBezTo>
                  <a:pt x="64547" y="28480"/>
                  <a:pt x="64547" y="28480"/>
                  <a:pt x="64547" y="28525"/>
                </a:cubicBezTo>
                <a:cubicBezTo>
                  <a:pt x="64547" y="28525"/>
                  <a:pt x="64547" y="28480"/>
                  <a:pt x="64502" y="28480"/>
                </a:cubicBezTo>
                <a:close/>
                <a:moveTo>
                  <a:pt x="71744" y="28571"/>
                </a:moveTo>
                <a:lnTo>
                  <a:pt x="71676" y="28752"/>
                </a:lnTo>
                <a:cubicBezTo>
                  <a:pt x="71676" y="28684"/>
                  <a:pt x="71699" y="28638"/>
                  <a:pt x="71744" y="28571"/>
                </a:cubicBezTo>
                <a:close/>
                <a:moveTo>
                  <a:pt x="78285" y="29408"/>
                </a:moveTo>
                <a:cubicBezTo>
                  <a:pt x="78285" y="29453"/>
                  <a:pt x="78285" y="29453"/>
                  <a:pt x="78262" y="29453"/>
                </a:cubicBezTo>
                <a:cubicBezTo>
                  <a:pt x="78262" y="29408"/>
                  <a:pt x="78285" y="29408"/>
                  <a:pt x="78285" y="29408"/>
                </a:cubicBezTo>
                <a:close/>
                <a:moveTo>
                  <a:pt x="71722" y="30540"/>
                </a:moveTo>
                <a:lnTo>
                  <a:pt x="71699" y="30585"/>
                </a:lnTo>
                <a:lnTo>
                  <a:pt x="71654" y="30585"/>
                </a:lnTo>
                <a:cubicBezTo>
                  <a:pt x="71699" y="30540"/>
                  <a:pt x="71721" y="30540"/>
                  <a:pt x="71722" y="30540"/>
                </a:cubicBezTo>
                <a:close/>
                <a:moveTo>
                  <a:pt x="51240" y="31015"/>
                </a:moveTo>
                <a:cubicBezTo>
                  <a:pt x="51240" y="31037"/>
                  <a:pt x="51262" y="31037"/>
                  <a:pt x="51262" y="31037"/>
                </a:cubicBezTo>
                <a:cubicBezTo>
                  <a:pt x="51240" y="31037"/>
                  <a:pt x="51240" y="31037"/>
                  <a:pt x="51240" y="31015"/>
                </a:cubicBezTo>
                <a:close/>
                <a:moveTo>
                  <a:pt x="42594" y="36220"/>
                </a:moveTo>
                <a:cubicBezTo>
                  <a:pt x="42564" y="36220"/>
                  <a:pt x="42554" y="36230"/>
                  <a:pt x="42544" y="36230"/>
                </a:cubicBezTo>
                <a:cubicBezTo>
                  <a:pt x="42542" y="36230"/>
                  <a:pt x="42541" y="36230"/>
                  <a:pt x="42539" y="36230"/>
                </a:cubicBezTo>
                <a:lnTo>
                  <a:pt x="42539" y="36230"/>
                </a:lnTo>
                <a:cubicBezTo>
                  <a:pt x="42551" y="36227"/>
                  <a:pt x="42569" y="36220"/>
                  <a:pt x="42594" y="36220"/>
                </a:cubicBezTo>
                <a:close/>
                <a:moveTo>
                  <a:pt x="43279" y="36339"/>
                </a:moveTo>
                <a:cubicBezTo>
                  <a:pt x="43290" y="36339"/>
                  <a:pt x="43296" y="36345"/>
                  <a:pt x="43296" y="36356"/>
                </a:cubicBezTo>
                <a:lnTo>
                  <a:pt x="43228" y="36356"/>
                </a:lnTo>
                <a:cubicBezTo>
                  <a:pt x="43251" y="36345"/>
                  <a:pt x="43267" y="36339"/>
                  <a:pt x="43279" y="36339"/>
                </a:cubicBezTo>
                <a:close/>
                <a:moveTo>
                  <a:pt x="25960" y="37284"/>
                </a:moveTo>
                <a:lnTo>
                  <a:pt x="25960" y="37284"/>
                </a:lnTo>
                <a:cubicBezTo>
                  <a:pt x="25982" y="37307"/>
                  <a:pt x="26005" y="37307"/>
                  <a:pt x="26028" y="37352"/>
                </a:cubicBezTo>
                <a:cubicBezTo>
                  <a:pt x="26013" y="37352"/>
                  <a:pt x="26007" y="37362"/>
                  <a:pt x="25999" y="37362"/>
                </a:cubicBezTo>
                <a:cubicBezTo>
                  <a:pt x="25995" y="37362"/>
                  <a:pt x="25990" y="37359"/>
                  <a:pt x="25982" y="37352"/>
                </a:cubicBezTo>
                <a:cubicBezTo>
                  <a:pt x="25960" y="37352"/>
                  <a:pt x="25960" y="37307"/>
                  <a:pt x="25960" y="37284"/>
                </a:cubicBezTo>
                <a:close/>
                <a:moveTo>
                  <a:pt x="47483" y="38325"/>
                </a:moveTo>
                <a:lnTo>
                  <a:pt x="47483" y="38325"/>
                </a:lnTo>
                <a:cubicBezTo>
                  <a:pt x="47483" y="38325"/>
                  <a:pt x="47505" y="38370"/>
                  <a:pt x="47528" y="38370"/>
                </a:cubicBezTo>
                <a:cubicBezTo>
                  <a:pt x="47505" y="38370"/>
                  <a:pt x="47483" y="38370"/>
                  <a:pt x="47483" y="38325"/>
                </a:cubicBezTo>
                <a:close/>
                <a:moveTo>
                  <a:pt x="42979" y="38755"/>
                </a:moveTo>
                <a:lnTo>
                  <a:pt x="42979" y="38778"/>
                </a:lnTo>
                <a:lnTo>
                  <a:pt x="42956" y="38778"/>
                </a:lnTo>
                <a:lnTo>
                  <a:pt x="42979" y="38755"/>
                </a:lnTo>
                <a:close/>
                <a:moveTo>
                  <a:pt x="94557" y="39230"/>
                </a:moveTo>
                <a:cubicBezTo>
                  <a:pt x="94580" y="39230"/>
                  <a:pt x="94580" y="39275"/>
                  <a:pt x="94580" y="39298"/>
                </a:cubicBezTo>
                <a:lnTo>
                  <a:pt x="94580" y="39298"/>
                </a:lnTo>
                <a:cubicBezTo>
                  <a:pt x="94580" y="39276"/>
                  <a:pt x="94580" y="39275"/>
                  <a:pt x="94557" y="39230"/>
                </a:cubicBezTo>
                <a:close/>
                <a:moveTo>
                  <a:pt x="44829" y="40073"/>
                </a:moveTo>
                <a:cubicBezTo>
                  <a:pt x="44835" y="40073"/>
                  <a:pt x="44835" y="40079"/>
                  <a:pt x="44812" y="40090"/>
                </a:cubicBezTo>
                <a:cubicBezTo>
                  <a:pt x="44812" y="40079"/>
                  <a:pt x="44823" y="40073"/>
                  <a:pt x="44829" y="40073"/>
                </a:cubicBezTo>
                <a:close/>
                <a:moveTo>
                  <a:pt x="42255" y="40068"/>
                </a:moveTo>
                <a:cubicBezTo>
                  <a:pt x="42255" y="40090"/>
                  <a:pt x="42255" y="40113"/>
                  <a:pt x="42209" y="40113"/>
                </a:cubicBezTo>
                <a:cubicBezTo>
                  <a:pt x="42209" y="40113"/>
                  <a:pt x="42255" y="40090"/>
                  <a:pt x="42255" y="40068"/>
                </a:cubicBezTo>
                <a:close/>
                <a:moveTo>
                  <a:pt x="55789" y="40520"/>
                </a:moveTo>
                <a:cubicBezTo>
                  <a:pt x="55789" y="40520"/>
                  <a:pt x="55834" y="40520"/>
                  <a:pt x="55834" y="40543"/>
                </a:cubicBezTo>
                <a:cubicBezTo>
                  <a:pt x="55789" y="40543"/>
                  <a:pt x="55789" y="40543"/>
                  <a:pt x="55789" y="40520"/>
                </a:cubicBezTo>
                <a:close/>
                <a:moveTo>
                  <a:pt x="90597" y="41358"/>
                </a:moveTo>
                <a:cubicBezTo>
                  <a:pt x="90619" y="41358"/>
                  <a:pt x="90642" y="41380"/>
                  <a:pt x="90642" y="41380"/>
                </a:cubicBezTo>
                <a:cubicBezTo>
                  <a:pt x="90642" y="41380"/>
                  <a:pt x="90619" y="41380"/>
                  <a:pt x="90597" y="41358"/>
                </a:cubicBezTo>
                <a:close/>
                <a:moveTo>
                  <a:pt x="51036" y="42602"/>
                </a:moveTo>
                <a:cubicBezTo>
                  <a:pt x="51081" y="42602"/>
                  <a:pt x="51081" y="42625"/>
                  <a:pt x="51081" y="42670"/>
                </a:cubicBezTo>
                <a:cubicBezTo>
                  <a:pt x="51036" y="42670"/>
                  <a:pt x="51036" y="42693"/>
                  <a:pt x="51036" y="42693"/>
                </a:cubicBezTo>
                <a:lnTo>
                  <a:pt x="51036" y="42602"/>
                </a:lnTo>
                <a:close/>
                <a:moveTo>
                  <a:pt x="52462" y="43711"/>
                </a:moveTo>
                <a:cubicBezTo>
                  <a:pt x="52454" y="43719"/>
                  <a:pt x="52449" y="43721"/>
                  <a:pt x="52444" y="43721"/>
                </a:cubicBezTo>
                <a:cubicBezTo>
                  <a:pt x="52434" y="43721"/>
                  <a:pt x="52424" y="43711"/>
                  <a:pt x="52394" y="43711"/>
                </a:cubicBezTo>
                <a:close/>
                <a:moveTo>
                  <a:pt x="59274" y="44300"/>
                </a:moveTo>
                <a:cubicBezTo>
                  <a:pt x="59274" y="44322"/>
                  <a:pt x="59251" y="44322"/>
                  <a:pt x="59251" y="44368"/>
                </a:cubicBezTo>
                <a:cubicBezTo>
                  <a:pt x="59251" y="44322"/>
                  <a:pt x="59251" y="44322"/>
                  <a:pt x="59274" y="44300"/>
                </a:cubicBezTo>
                <a:close/>
                <a:moveTo>
                  <a:pt x="98314" y="44549"/>
                </a:moveTo>
                <a:cubicBezTo>
                  <a:pt x="98314" y="44594"/>
                  <a:pt x="98314" y="44617"/>
                  <a:pt x="98291" y="44639"/>
                </a:cubicBezTo>
                <a:cubicBezTo>
                  <a:pt x="98291" y="44617"/>
                  <a:pt x="98291" y="44594"/>
                  <a:pt x="98314" y="44549"/>
                </a:cubicBezTo>
                <a:close/>
                <a:moveTo>
                  <a:pt x="98201" y="50297"/>
                </a:moveTo>
                <a:cubicBezTo>
                  <a:pt x="98201" y="50320"/>
                  <a:pt x="98178" y="50365"/>
                  <a:pt x="98156" y="50388"/>
                </a:cubicBezTo>
                <a:cubicBezTo>
                  <a:pt x="98156" y="50365"/>
                  <a:pt x="98178" y="50320"/>
                  <a:pt x="98201" y="50297"/>
                </a:cubicBezTo>
                <a:close/>
                <a:moveTo>
                  <a:pt x="18862" y="0"/>
                </a:moveTo>
                <a:cubicBezTo>
                  <a:pt x="18831" y="0"/>
                  <a:pt x="18800" y="17"/>
                  <a:pt x="18763" y="54"/>
                </a:cubicBezTo>
                <a:cubicBezTo>
                  <a:pt x="18627" y="145"/>
                  <a:pt x="18491" y="145"/>
                  <a:pt x="18310" y="167"/>
                </a:cubicBezTo>
                <a:cubicBezTo>
                  <a:pt x="18232" y="180"/>
                  <a:pt x="18153" y="194"/>
                  <a:pt x="18066" y="194"/>
                </a:cubicBezTo>
                <a:cubicBezTo>
                  <a:pt x="18002" y="194"/>
                  <a:pt x="17934" y="187"/>
                  <a:pt x="17857" y="167"/>
                </a:cubicBezTo>
                <a:cubicBezTo>
                  <a:pt x="17853" y="163"/>
                  <a:pt x="17846" y="161"/>
                  <a:pt x="17837" y="161"/>
                </a:cubicBezTo>
                <a:cubicBezTo>
                  <a:pt x="17800" y="161"/>
                  <a:pt x="17735" y="190"/>
                  <a:pt x="17699" y="190"/>
                </a:cubicBezTo>
                <a:cubicBezTo>
                  <a:pt x="17637" y="206"/>
                  <a:pt x="17563" y="232"/>
                  <a:pt x="17487" y="232"/>
                </a:cubicBezTo>
                <a:cubicBezTo>
                  <a:pt x="17452" y="232"/>
                  <a:pt x="17417" y="227"/>
                  <a:pt x="17382" y="213"/>
                </a:cubicBezTo>
                <a:cubicBezTo>
                  <a:pt x="17322" y="213"/>
                  <a:pt x="17251" y="193"/>
                  <a:pt x="17184" y="193"/>
                </a:cubicBezTo>
                <a:cubicBezTo>
                  <a:pt x="17151" y="193"/>
                  <a:pt x="17118" y="198"/>
                  <a:pt x="17088" y="213"/>
                </a:cubicBezTo>
                <a:cubicBezTo>
                  <a:pt x="17077" y="209"/>
                  <a:pt x="17066" y="208"/>
                  <a:pt x="17053" y="208"/>
                </a:cubicBezTo>
                <a:cubicBezTo>
                  <a:pt x="17014" y="208"/>
                  <a:pt x="16966" y="221"/>
                  <a:pt x="16918" y="221"/>
                </a:cubicBezTo>
                <a:cubicBezTo>
                  <a:pt x="16884" y="221"/>
                  <a:pt x="16849" y="214"/>
                  <a:pt x="16816" y="190"/>
                </a:cubicBezTo>
                <a:cubicBezTo>
                  <a:pt x="16805" y="179"/>
                  <a:pt x="16782" y="173"/>
                  <a:pt x="16760" y="173"/>
                </a:cubicBezTo>
                <a:cubicBezTo>
                  <a:pt x="16737" y="173"/>
                  <a:pt x="16715" y="179"/>
                  <a:pt x="16703" y="190"/>
                </a:cubicBezTo>
                <a:cubicBezTo>
                  <a:pt x="16613" y="281"/>
                  <a:pt x="16500" y="258"/>
                  <a:pt x="16409" y="281"/>
                </a:cubicBezTo>
                <a:cubicBezTo>
                  <a:pt x="16361" y="251"/>
                  <a:pt x="16312" y="243"/>
                  <a:pt x="16264" y="243"/>
                </a:cubicBezTo>
                <a:cubicBezTo>
                  <a:pt x="16199" y="243"/>
                  <a:pt x="16134" y="258"/>
                  <a:pt x="16070" y="258"/>
                </a:cubicBezTo>
                <a:cubicBezTo>
                  <a:pt x="16024" y="258"/>
                  <a:pt x="15956" y="258"/>
                  <a:pt x="15911" y="213"/>
                </a:cubicBezTo>
                <a:cubicBezTo>
                  <a:pt x="15843" y="167"/>
                  <a:pt x="15821" y="99"/>
                  <a:pt x="15707" y="77"/>
                </a:cubicBezTo>
                <a:cubicBezTo>
                  <a:pt x="15617" y="77"/>
                  <a:pt x="15572" y="167"/>
                  <a:pt x="15481" y="167"/>
                </a:cubicBezTo>
                <a:lnTo>
                  <a:pt x="15436" y="167"/>
                </a:lnTo>
                <a:cubicBezTo>
                  <a:pt x="15391" y="190"/>
                  <a:pt x="15345" y="190"/>
                  <a:pt x="15323" y="258"/>
                </a:cubicBezTo>
                <a:cubicBezTo>
                  <a:pt x="15210" y="484"/>
                  <a:pt x="14938" y="484"/>
                  <a:pt x="14757" y="507"/>
                </a:cubicBezTo>
                <a:cubicBezTo>
                  <a:pt x="14576" y="530"/>
                  <a:pt x="14463" y="597"/>
                  <a:pt x="14417" y="733"/>
                </a:cubicBezTo>
                <a:cubicBezTo>
                  <a:pt x="14350" y="711"/>
                  <a:pt x="14372" y="620"/>
                  <a:pt x="14304" y="620"/>
                </a:cubicBezTo>
                <a:cubicBezTo>
                  <a:pt x="14123" y="643"/>
                  <a:pt x="13965" y="620"/>
                  <a:pt x="13852" y="711"/>
                </a:cubicBezTo>
                <a:cubicBezTo>
                  <a:pt x="13738" y="756"/>
                  <a:pt x="13625" y="756"/>
                  <a:pt x="13535" y="778"/>
                </a:cubicBezTo>
                <a:cubicBezTo>
                  <a:pt x="13500" y="792"/>
                  <a:pt x="13465" y="798"/>
                  <a:pt x="13429" y="798"/>
                </a:cubicBezTo>
                <a:cubicBezTo>
                  <a:pt x="13351" y="798"/>
                  <a:pt x="13273" y="771"/>
                  <a:pt x="13195" y="756"/>
                </a:cubicBezTo>
                <a:cubicBezTo>
                  <a:pt x="13170" y="714"/>
                  <a:pt x="13145" y="700"/>
                  <a:pt x="13120" y="700"/>
                </a:cubicBezTo>
                <a:cubicBezTo>
                  <a:pt x="13077" y="700"/>
                  <a:pt x="13034" y="742"/>
                  <a:pt x="12992" y="756"/>
                </a:cubicBezTo>
                <a:cubicBezTo>
                  <a:pt x="12878" y="824"/>
                  <a:pt x="12743" y="892"/>
                  <a:pt x="12629" y="892"/>
                </a:cubicBezTo>
                <a:cubicBezTo>
                  <a:pt x="12539" y="892"/>
                  <a:pt x="12448" y="892"/>
                  <a:pt x="12335" y="937"/>
                </a:cubicBezTo>
                <a:cubicBezTo>
                  <a:pt x="12109" y="982"/>
                  <a:pt x="11883" y="982"/>
                  <a:pt x="11656" y="1095"/>
                </a:cubicBezTo>
                <a:lnTo>
                  <a:pt x="11611" y="1095"/>
                </a:lnTo>
                <a:cubicBezTo>
                  <a:pt x="11582" y="1076"/>
                  <a:pt x="11554" y="1069"/>
                  <a:pt x="11525" y="1069"/>
                </a:cubicBezTo>
                <a:cubicBezTo>
                  <a:pt x="11486" y="1069"/>
                  <a:pt x="11447" y="1082"/>
                  <a:pt x="11407" y="1095"/>
                </a:cubicBezTo>
                <a:cubicBezTo>
                  <a:pt x="11317" y="1163"/>
                  <a:pt x="11204" y="1163"/>
                  <a:pt x="11136" y="1163"/>
                </a:cubicBezTo>
                <a:cubicBezTo>
                  <a:pt x="11010" y="1163"/>
                  <a:pt x="10894" y="1129"/>
                  <a:pt x="10780" y="1129"/>
                </a:cubicBezTo>
                <a:cubicBezTo>
                  <a:pt x="10709" y="1129"/>
                  <a:pt x="10640" y="1142"/>
                  <a:pt x="10570" y="1186"/>
                </a:cubicBezTo>
                <a:lnTo>
                  <a:pt x="10525" y="1186"/>
                </a:lnTo>
                <a:cubicBezTo>
                  <a:pt x="10436" y="1162"/>
                  <a:pt x="10351" y="1155"/>
                  <a:pt x="10266" y="1155"/>
                </a:cubicBezTo>
                <a:cubicBezTo>
                  <a:pt x="10149" y="1155"/>
                  <a:pt x="10034" y="1168"/>
                  <a:pt x="9915" y="1168"/>
                </a:cubicBezTo>
                <a:cubicBezTo>
                  <a:pt x="9877" y="1168"/>
                  <a:pt x="9839" y="1167"/>
                  <a:pt x="9800" y="1163"/>
                </a:cubicBezTo>
                <a:cubicBezTo>
                  <a:pt x="9762" y="1163"/>
                  <a:pt x="9723" y="1148"/>
                  <a:pt x="9688" y="1148"/>
                </a:cubicBezTo>
                <a:cubicBezTo>
                  <a:pt x="9662" y="1148"/>
                  <a:pt x="9639" y="1157"/>
                  <a:pt x="9619" y="1186"/>
                </a:cubicBezTo>
                <a:cubicBezTo>
                  <a:pt x="9393" y="1208"/>
                  <a:pt x="9212" y="1231"/>
                  <a:pt x="8986" y="1299"/>
                </a:cubicBezTo>
                <a:cubicBezTo>
                  <a:pt x="8876" y="1330"/>
                  <a:pt x="8778" y="1383"/>
                  <a:pt x="8683" y="1383"/>
                </a:cubicBezTo>
                <a:cubicBezTo>
                  <a:pt x="8640" y="1383"/>
                  <a:pt x="8598" y="1372"/>
                  <a:pt x="8556" y="1344"/>
                </a:cubicBezTo>
                <a:lnTo>
                  <a:pt x="8488" y="1344"/>
                </a:lnTo>
                <a:cubicBezTo>
                  <a:pt x="8420" y="1390"/>
                  <a:pt x="8329" y="1390"/>
                  <a:pt x="8262" y="1390"/>
                </a:cubicBezTo>
                <a:cubicBezTo>
                  <a:pt x="8248" y="1380"/>
                  <a:pt x="8234" y="1377"/>
                  <a:pt x="8221" y="1377"/>
                </a:cubicBezTo>
                <a:cubicBezTo>
                  <a:pt x="8167" y="1377"/>
                  <a:pt x="8117" y="1435"/>
                  <a:pt x="8080" y="1435"/>
                </a:cubicBezTo>
                <a:cubicBezTo>
                  <a:pt x="8072" y="1437"/>
                  <a:pt x="8064" y="1438"/>
                  <a:pt x="8056" y="1438"/>
                </a:cubicBezTo>
                <a:cubicBezTo>
                  <a:pt x="7992" y="1438"/>
                  <a:pt x="7939" y="1379"/>
                  <a:pt x="7889" y="1379"/>
                </a:cubicBezTo>
                <a:cubicBezTo>
                  <a:pt x="7877" y="1379"/>
                  <a:pt x="7866" y="1382"/>
                  <a:pt x="7854" y="1390"/>
                </a:cubicBezTo>
                <a:cubicBezTo>
                  <a:pt x="7809" y="1390"/>
                  <a:pt x="7809" y="1390"/>
                  <a:pt x="7786" y="1412"/>
                </a:cubicBezTo>
                <a:cubicBezTo>
                  <a:pt x="7741" y="1435"/>
                  <a:pt x="7673" y="1435"/>
                  <a:pt x="7628" y="1457"/>
                </a:cubicBezTo>
                <a:cubicBezTo>
                  <a:pt x="7447" y="1503"/>
                  <a:pt x="7311" y="1638"/>
                  <a:pt x="7107" y="1661"/>
                </a:cubicBezTo>
                <a:cubicBezTo>
                  <a:pt x="7096" y="1661"/>
                  <a:pt x="7073" y="1655"/>
                  <a:pt x="7051" y="1655"/>
                </a:cubicBezTo>
                <a:cubicBezTo>
                  <a:pt x="7028" y="1655"/>
                  <a:pt x="7005" y="1661"/>
                  <a:pt x="6994" y="1684"/>
                </a:cubicBezTo>
                <a:cubicBezTo>
                  <a:pt x="6904" y="1684"/>
                  <a:pt x="6858" y="1752"/>
                  <a:pt x="6836" y="1797"/>
                </a:cubicBezTo>
                <a:lnTo>
                  <a:pt x="6768" y="1797"/>
                </a:lnTo>
                <a:cubicBezTo>
                  <a:pt x="6768" y="1774"/>
                  <a:pt x="6745" y="1774"/>
                  <a:pt x="6723" y="1774"/>
                </a:cubicBezTo>
                <a:cubicBezTo>
                  <a:pt x="6677" y="1797"/>
                  <a:pt x="6655" y="1842"/>
                  <a:pt x="6655" y="1865"/>
                </a:cubicBezTo>
                <a:cubicBezTo>
                  <a:pt x="6639" y="1862"/>
                  <a:pt x="6626" y="1860"/>
                  <a:pt x="6615" y="1860"/>
                </a:cubicBezTo>
                <a:cubicBezTo>
                  <a:pt x="6541" y="1860"/>
                  <a:pt x="6538" y="1919"/>
                  <a:pt x="6519" y="1978"/>
                </a:cubicBezTo>
                <a:lnTo>
                  <a:pt x="6519" y="2023"/>
                </a:lnTo>
                <a:cubicBezTo>
                  <a:pt x="6451" y="2001"/>
                  <a:pt x="6383" y="2001"/>
                  <a:pt x="6315" y="1978"/>
                </a:cubicBezTo>
                <a:cubicBezTo>
                  <a:pt x="6285" y="1978"/>
                  <a:pt x="6255" y="1968"/>
                  <a:pt x="6225" y="1968"/>
                </a:cubicBezTo>
                <a:cubicBezTo>
                  <a:pt x="6210" y="1968"/>
                  <a:pt x="6194" y="1970"/>
                  <a:pt x="6179" y="1978"/>
                </a:cubicBezTo>
                <a:cubicBezTo>
                  <a:pt x="6066" y="2023"/>
                  <a:pt x="5953" y="2114"/>
                  <a:pt x="5885" y="2227"/>
                </a:cubicBezTo>
                <a:cubicBezTo>
                  <a:pt x="5863" y="2295"/>
                  <a:pt x="5840" y="2317"/>
                  <a:pt x="5772" y="2317"/>
                </a:cubicBezTo>
                <a:cubicBezTo>
                  <a:pt x="5727" y="2317"/>
                  <a:pt x="5671" y="2338"/>
                  <a:pt x="5606" y="2338"/>
                </a:cubicBezTo>
                <a:cubicBezTo>
                  <a:pt x="5573" y="2338"/>
                  <a:pt x="5538" y="2333"/>
                  <a:pt x="5500" y="2317"/>
                </a:cubicBezTo>
                <a:cubicBezTo>
                  <a:pt x="5471" y="2357"/>
                  <a:pt x="5442" y="2366"/>
                  <a:pt x="5412" y="2366"/>
                </a:cubicBezTo>
                <a:cubicBezTo>
                  <a:pt x="5385" y="2366"/>
                  <a:pt x="5357" y="2358"/>
                  <a:pt x="5329" y="2358"/>
                </a:cubicBezTo>
                <a:cubicBezTo>
                  <a:pt x="5318" y="2358"/>
                  <a:pt x="5308" y="2359"/>
                  <a:pt x="5297" y="2363"/>
                </a:cubicBezTo>
                <a:cubicBezTo>
                  <a:pt x="5161" y="2408"/>
                  <a:pt x="5048" y="2431"/>
                  <a:pt x="4912" y="2453"/>
                </a:cubicBezTo>
                <a:cubicBezTo>
                  <a:pt x="4821" y="2476"/>
                  <a:pt x="4754" y="2544"/>
                  <a:pt x="4754" y="2634"/>
                </a:cubicBezTo>
                <a:cubicBezTo>
                  <a:pt x="4731" y="2634"/>
                  <a:pt x="4731" y="2657"/>
                  <a:pt x="4708" y="2657"/>
                </a:cubicBezTo>
                <a:lnTo>
                  <a:pt x="4505" y="2657"/>
                </a:lnTo>
                <a:cubicBezTo>
                  <a:pt x="4391" y="2657"/>
                  <a:pt x="4301" y="2680"/>
                  <a:pt x="4256" y="2770"/>
                </a:cubicBezTo>
                <a:cubicBezTo>
                  <a:pt x="4233" y="2793"/>
                  <a:pt x="4188" y="2861"/>
                  <a:pt x="4142" y="2861"/>
                </a:cubicBezTo>
                <a:cubicBezTo>
                  <a:pt x="4029" y="2861"/>
                  <a:pt x="3961" y="2906"/>
                  <a:pt x="3939" y="2996"/>
                </a:cubicBezTo>
                <a:cubicBezTo>
                  <a:pt x="3916" y="3042"/>
                  <a:pt x="3848" y="3042"/>
                  <a:pt x="3803" y="3087"/>
                </a:cubicBezTo>
                <a:cubicBezTo>
                  <a:pt x="3790" y="3087"/>
                  <a:pt x="3762" y="3072"/>
                  <a:pt x="3737" y="3072"/>
                </a:cubicBezTo>
                <a:cubicBezTo>
                  <a:pt x="3718" y="3072"/>
                  <a:pt x="3700" y="3080"/>
                  <a:pt x="3690" y="3110"/>
                </a:cubicBezTo>
                <a:cubicBezTo>
                  <a:pt x="3599" y="3110"/>
                  <a:pt x="3509" y="3132"/>
                  <a:pt x="3464" y="3132"/>
                </a:cubicBezTo>
                <a:cubicBezTo>
                  <a:pt x="3282" y="3155"/>
                  <a:pt x="2807" y="3540"/>
                  <a:pt x="2762" y="3698"/>
                </a:cubicBezTo>
                <a:lnTo>
                  <a:pt x="2762" y="3721"/>
                </a:lnTo>
                <a:cubicBezTo>
                  <a:pt x="2717" y="3924"/>
                  <a:pt x="2604" y="4105"/>
                  <a:pt x="2649" y="4332"/>
                </a:cubicBezTo>
                <a:cubicBezTo>
                  <a:pt x="2649" y="4377"/>
                  <a:pt x="2604" y="4400"/>
                  <a:pt x="2581" y="4467"/>
                </a:cubicBezTo>
                <a:cubicBezTo>
                  <a:pt x="2468" y="4603"/>
                  <a:pt x="2377" y="4739"/>
                  <a:pt x="2264" y="4897"/>
                </a:cubicBezTo>
                <a:cubicBezTo>
                  <a:pt x="2196" y="5011"/>
                  <a:pt x="2106" y="5124"/>
                  <a:pt x="2038" y="5237"/>
                </a:cubicBezTo>
                <a:cubicBezTo>
                  <a:pt x="1992" y="5395"/>
                  <a:pt x="1811" y="5463"/>
                  <a:pt x="1857" y="5622"/>
                </a:cubicBezTo>
                <a:cubicBezTo>
                  <a:pt x="1744" y="5712"/>
                  <a:pt x="1744" y="5825"/>
                  <a:pt x="1744" y="5961"/>
                </a:cubicBezTo>
                <a:cubicBezTo>
                  <a:pt x="1744" y="6052"/>
                  <a:pt x="1744" y="6188"/>
                  <a:pt x="1653" y="6210"/>
                </a:cubicBezTo>
                <a:cubicBezTo>
                  <a:pt x="1517" y="6301"/>
                  <a:pt x="1472" y="6391"/>
                  <a:pt x="1472" y="6527"/>
                </a:cubicBezTo>
                <a:lnTo>
                  <a:pt x="1472" y="6776"/>
                </a:lnTo>
                <a:cubicBezTo>
                  <a:pt x="1427" y="6821"/>
                  <a:pt x="1427" y="6844"/>
                  <a:pt x="1404" y="6889"/>
                </a:cubicBezTo>
                <a:cubicBezTo>
                  <a:pt x="1359" y="7002"/>
                  <a:pt x="1313" y="7093"/>
                  <a:pt x="1223" y="7161"/>
                </a:cubicBezTo>
                <a:cubicBezTo>
                  <a:pt x="1132" y="7183"/>
                  <a:pt x="1110" y="7274"/>
                  <a:pt x="1087" y="7319"/>
                </a:cubicBezTo>
                <a:cubicBezTo>
                  <a:pt x="1087" y="7387"/>
                  <a:pt x="1065" y="7410"/>
                  <a:pt x="1019" y="7455"/>
                </a:cubicBezTo>
                <a:cubicBezTo>
                  <a:pt x="951" y="7659"/>
                  <a:pt x="793" y="7840"/>
                  <a:pt x="748" y="8021"/>
                </a:cubicBezTo>
                <a:cubicBezTo>
                  <a:pt x="725" y="8089"/>
                  <a:pt x="680" y="8111"/>
                  <a:pt x="612" y="8111"/>
                </a:cubicBezTo>
                <a:cubicBezTo>
                  <a:pt x="544" y="8111"/>
                  <a:pt x="521" y="8134"/>
                  <a:pt x="521" y="8202"/>
                </a:cubicBezTo>
                <a:lnTo>
                  <a:pt x="521" y="8247"/>
                </a:lnTo>
                <a:cubicBezTo>
                  <a:pt x="386" y="8338"/>
                  <a:pt x="386" y="8451"/>
                  <a:pt x="386" y="8587"/>
                </a:cubicBezTo>
                <a:cubicBezTo>
                  <a:pt x="386" y="8654"/>
                  <a:pt x="340" y="8700"/>
                  <a:pt x="318" y="8768"/>
                </a:cubicBezTo>
                <a:cubicBezTo>
                  <a:pt x="227" y="8903"/>
                  <a:pt x="272" y="9039"/>
                  <a:pt x="295" y="9198"/>
                </a:cubicBezTo>
                <a:cubicBezTo>
                  <a:pt x="295" y="9220"/>
                  <a:pt x="340" y="9265"/>
                  <a:pt x="318" y="9311"/>
                </a:cubicBezTo>
                <a:cubicBezTo>
                  <a:pt x="227" y="9424"/>
                  <a:pt x="272" y="9560"/>
                  <a:pt x="182" y="9695"/>
                </a:cubicBezTo>
                <a:cubicBezTo>
                  <a:pt x="46" y="9922"/>
                  <a:pt x="1" y="10171"/>
                  <a:pt x="114" y="10397"/>
                </a:cubicBezTo>
                <a:cubicBezTo>
                  <a:pt x="182" y="10555"/>
                  <a:pt x="91" y="10691"/>
                  <a:pt x="114" y="10804"/>
                </a:cubicBezTo>
                <a:cubicBezTo>
                  <a:pt x="46" y="10850"/>
                  <a:pt x="69" y="10918"/>
                  <a:pt x="114" y="10963"/>
                </a:cubicBezTo>
                <a:cubicBezTo>
                  <a:pt x="205" y="11031"/>
                  <a:pt x="227" y="11076"/>
                  <a:pt x="227" y="11189"/>
                </a:cubicBezTo>
                <a:cubicBezTo>
                  <a:pt x="227" y="11280"/>
                  <a:pt x="318" y="11393"/>
                  <a:pt x="318" y="11483"/>
                </a:cubicBezTo>
                <a:cubicBezTo>
                  <a:pt x="431" y="11529"/>
                  <a:pt x="408" y="11642"/>
                  <a:pt x="386" y="11732"/>
                </a:cubicBezTo>
                <a:cubicBezTo>
                  <a:pt x="340" y="11823"/>
                  <a:pt x="408" y="11868"/>
                  <a:pt x="499" y="11913"/>
                </a:cubicBezTo>
                <a:cubicBezTo>
                  <a:pt x="499" y="11936"/>
                  <a:pt x="521" y="11936"/>
                  <a:pt x="521" y="11959"/>
                </a:cubicBezTo>
                <a:cubicBezTo>
                  <a:pt x="521" y="11981"/>
                  <a:pt x="499" y="12027"/>
                  <a:pt x="499" y="12049"/>
                </a:cubicBezTo>
                <a:cubicBezTo>
                  <a:pt x="431" y="12253"/>
                  <a:pt x="612" y="12411"/>
                  <a:pt x="567" y="12615"/>
                </a:cubicBezTo>
                <a:cubicBezTo>
                  <a:pt x="567" y="12638"/>
                  <a:pt x="612" y="12638"/>
                  <a:pt x="612" y="12660"/>
                </a:cubicBezTo>
                <a:cubicBezTo>
                  <a:pt x="635" y="12728"/>
                  <a:pt x="657" y="12751"/>
                  <a:pt x="725" y="12819"/>
                </a:cubicBezTo>
                <a:cubicBezTo>
                  <a:pt x="770" y="12864"/>
                  <a:pt x="838" y="12932"/>
                  <a:pt x="748" y="13000"/>
                </a:cubicBezTo>
                <a:cubicBezTo>
                  <a:pt x="725" y="13045"/>
                  <a:pt x="748" y="13090"/>
                  <a:pt x="770" y="13113"/>
                </a:cubicBezTo>
                <a:lnTo>
                  <a:pt x="951" y="13294"/>
                </a:lnTo>
                <a:cubicBezTo>
                  <a:pt x="997" y="13339"/>
                  <a:pt x="1019" y="13407"/>
                  <a:pt x="997" y="13452"/>
                </a:cubicBezTo>
                <a:cubicBezTo>
                  <a:pt x="974" y="13543"/>
                  <a:pt x="997" y="13611"/>
                  <a:pt x="1065" y="13656"/>
                </a:cubicBezTo>
                <a:cubicBezTo>
                  <a:pt x="1200" y="13769"/>
                  <a:pt x="1291" y="13882"/>
                  <a:pt x="1336" y="14086"/>
                </a:cubicBezTo>
                <a:lnTo>
                  <a:pt x="1359" y="14109"/>
                </a:lnTo>
                <a:cubicBezTo>
                  <a:pt x="1384" y="14099"/>
                  <a:pt x="1404" y="14094"/>
                  <a:pt x="1419" y="14094"/>
                </a:cubicBezTo>
                <a:cubicBezTo>
                  <a:pt x="1472" y="14094"/>
                  <a:pt x="1472" y="14147"/>
                  <a:pt x="1472" y="14199"/>
                </a:cubicBezTo>
                <a:cubicBezTo>
                  <a:pt x="1517" y="14312"/>
                  <a:pt x="1562" y="14403"/>
                  <a:pt x="1676" y="14403"/>
                </a:cubicBezTo>
                <a:cubicBezTo>
                  <a:pt x="1676" y="14448"/>
                  <a:pt x="1698" y="14448"/>
                  <a:pt x="1766" y="14471"/>
                </a:cubicBezTo>
                <a:cubicBezTo>
                  <a:pt x="1811" y="14539"/>
                  <a:pt x="1857" y="14561"/>
                  <a:pt x="1789" y="14652"/>
                </a:cubicBezTo>
                <a:cubicBezTo>
                  <a:pt x="1766" y="14675"/>
                  <a:pt x="1789" y="14697"/>
                  <a:pt x="1811" y="14742"/>
                </a:cubicBezTo>
                <a:cubicBezTo>
                  <a:pt x="1902" y="14765"/>
                  <a:pt x="1970" y="14810"/>
                  <a:pt x="2015" y="14901"/>
                </a:cubicBezTo>
                <a:cubicBezTo>
                  <a:pt x="2106" y="15014"/>
                  <a:pt x="2196" y="15127"/>
                  <a:pt x="2332" y="15195"/>
                </a:cubicBezTo>
                <a:cubicBezTo>
                  <a:pt x="2422" y="15240"/>
                  <a:pt x="2468" y="15308"/>
                  <a:pt x="2468" y="15376"/>
                </a:cubicBezTo>
                <a:cubicBezTo>
                  <a:pt x="2468" y="15467"/>
                  <a:pt x="2468" y="15557"/>
                  <a:pt x="2581" y="15580"/>
                </a:cubicBezTo>
                <a:lnTo>
                  <a:pt x="2604" y="15602"/>
                </a:lnTo>
                <a:cubicBezTo>
                  <a:pt x="2604" y="15716"/>
                  <a:pt x="2694" y="15761"/>
                  <a:pt x="2785" y="15783"/>
                </a:cubicBezTo>
                <a:cubicBezTo>
                  <a:pt x="2830" y="15806"/>
                  <a:pt x="2898" y="15897"/>
                  <a:pt x="2943" y="15897"/>
                </a:cubicBezTo>
                <a:cubicBezTo>
                  <a:pt x="3056" y="15942"/>
                  <a:pt x="2943" y="16010"/>
                  <a:pt x="2988" y="16055"/>
                </a:cubicBezTo>
                <a:cubicBezTo>
                  <a:pt x="2988" y="16100"/>
                  <a:pt x="3011" y="16100"/>
                  <a:pt x="3011" y="16123"/>
                </a:cubicBezTo>
                <a:cubicBezTo>
                  <a:pt x="3034" y="16168"/>
                  <a:pt x="3101" y="16168"/>
                  <a:pt x="3147" y="16214"/>
                </a:cubicBezTo>
                <a:cubicBezTo>
                  <a:pt x="3282" y="16259"/>
                  <a:pt x="3373" y="16349"/>
                  <a:pt x="3396" y="16485"/>
                </a:cubicBezTo>
                <a:cubicBezTo>
                  <a:pt x="3396" y="16553"/>
                  <a:pt x="3441" y="16576"/>
                  <a:pt x="3486" y="16576"/>
                </a:cubicBezTo>
                <a:cubicBezTo>
                  <a:pt x="3510" y="16570"/>
                  <a:pt x="3530" y="16567"/>
                  <a:pt x="3546" y="16567"/>
                </a:cubicBezTo>
                <a:cubicBezTo>
                  <a:pt x="3592" y="16567"/>
                  <a:pt x="3618" y="16588"/>
                  <a:pt x="3667" y="16621"/>
                </a:cubicBezTo>
                <a:cubicBezTo>
                  <a:pt x="3685" y="16692"/>
                  <a:pt x="3703" y="16748"/>
                  <a:pt x="3763" y="16748"/>
                </a:cubicBezTo>
                <a:cubicBezTo>
                  <a:pt x="3780" y="16748"/>
                  <a:pt x="3801" y="16744"/>
                  <a:pt x="3826" y="16734"/>
                </a:cubicBezTo>
                <a:cubicBezTo>
                  <a:pt x="3836" y="16732"/>
                  <a:pt x="3845" y="16730"/>
                  <a:pt x="3854" y="16730"/>
                </a:cubicBezTo>
                <a:cubicBezTo>
                  <a:pt x="3926" y="16730"/>
                  <a:pt x="3969" y="16804"/>
                  <a:pt x="4029" y="16825"/>
                </a:cubicBezTo>
                <a:cubicBezTo>
                  <a:pt x="4075" y="16847"/>
                  <a:pt x="4029" y="16915"/>
                  <a:pt x="4029" y="16938"/>
                </a:cubicBezTo>
                <a:cubicBezTo>
                  <a:pt x="4029" y="17006"/>
                  <a:pt x="4052" y="17028"/>
                  <a:pt x="4120" y="17028"/>
                </a:cubicBezTo>
                <a:cubicBezTo>
                  <a:pt x="4165" y="17051"/>
                  <a:pt x="4256" y="17051"/>
                  <a:pt x="4278" y="17119"/>
                </a:cubicBezTo>
                <a:cubicBezTo>
                  <a:pt x="4346" y="17232"/>
                  <a:pt x="4414" y="17255"/>
                  <a:pt x="4527" y="17277"/>
                </a:cubicBezTo>
                <a:cubicBezTo>
                  <a:pt x="4640" y="17300"/>
                  <a:pt x="4754" y="17345"/>
                  <a:pt x="4844" y="17458"/>
                </a:cubicBezTo>
                <a:cubicBezTo>
                  <a:pt x="4878" y="17492"/>
                  <a:pt x="4912" y="17504"/>
                  <a:pt x="4949" y="17504"/>
                </a:cubicBezTo>
                <a:cubicBezTo>
                  <a:pt x="4986" y="17504"/>
                  <a:pt x="5025" y="17492"/>
                  <a:pt x="5070" y="17481"/>
                </a:cubicBezTo>
                <a:lnTo>
                  <a:pt x="5093" y="17504"/>
                </a:lnTo>
                <a:cubicBezTo>
                  <a:pt x="5186" y="17610"/>
                  <a:pt x="5224" y="17654"/>
                  <a:pt x="5277" y="17654"/>
                </a:cubicBezTo>
                <a:cubicBezTo>
                  <a:pt x="5314" y="17654"/>
                  <a:pt x="5358" y="17632"/>
                  <a:pt x="5433" y="17594"/>
                </a:cubicBezTo>
                <a:cubicBezTo>
                  <a:pt x="5479" y="17578"/>
                  <a:pt x="5505" y="17552"/>
                  <a:pt x="5538" y="17552"/>
                </a:cubicBezTo>
                <a:cubicBezTo>
                  <a:pt x="5553" y="17552"/>
                  <a:pt x="5570" y="17557"/>
                  <a:pt x="5591" y="17571"/>
                </a:cubicBezTo>
                <a:cubicBezTo>
                  <a:pt x="5636" y="17571"/>
                  <a:pt x="5704" y="17594"/>
                  <a:pt x="5636" y="17639"/>
                </a:cubicBezTo>
                <a:cubicBezTo>
                  <a:pt x="5591" y="17730"/>
                  <a:pt x="5614" y="17752"/>
                  <a:pt x="5704" y="17798"/>
                </a:cubicBezTo>
                <a:cubicBezTo>
                  <a:pt x="5749" y="17820"/>
                  <a:pt x="5817" y="17843"/>
                  <a:pt x="5840" y="17911"/>
                </a:cubicBezTo>
                <a:cubicBezTo>
                  <a:pt x="5893" y="17990"/>
                  <a:pt x="5930" y="18023"/>
                  <a:pt x="5980" y="18023"/>
                </a:cubicBezTo>
                <a:cubicBezTo>
                  <a:pt x="6015" y="18023"/>
                  <a:pt x="6055" y="18007"/>
                  <a:pt x="6111" y="17979"/>
                </a:cubicBezTo>
                <a:cubicBezTo>
                  <a:pt x="6293" y="17911"/>
                  <a:pt x="6451" y="17934"/>
                  <a:pt x="6609" y="17843"/>
                </a:cubicBezTo>
                <a:cubicBezTo>
                  <a:pt x="6632" y="17866"/>
                  <a:pt x="6632" y="17866"/>
                  <a:pt x="6609" y="17911"/>
                </a:cubicBezTo>
                <a:cubicBezTo>
                  <a:pt x="6519" y="18024"/>
                  <a:pt x="6519" y="18069"/>
                  <a:pt x="6632" y="18092"/>
                </a:cubicBezTo>
                <a:cubicBezTo>
                  <a:pt x="6745" y="18137"/>
                  <a:pt x="6836" y="18182"/>
                  <a:pt x="6904" y="18273"/>
                </a:cubicBezTo>
                <a:cubicBezTo>
                  <a:pt x="6936" y="18289"/>
                  <a:pt x="6956" y="18305"/>
                  <a:pt x="6982" y="18305"/>
                </a:cubicBezTo>
                <a:cubicBezTo>
                  <a:pt x="6992" y="18305"/>
                  <a:pt x="7003" y="18302"/>
                  <a:pt x="7017" y="18296"/>
                </a:cubicBezTo>
                <a:cubicBezTo>
                  <a:pt x="7107" y="18273"/>
                  <a:pt x="7220" y="18273"/>
                  <a:pt x="7311" y="18160"/>
                </a:cubicBezTo>
                <a:cubicBezTo>
                  <a:pt x="7395" y="18258"/>
                  <a:pt x="7454" y="18313"/>
                  <a:pt x="7529" y="18313"/>
                </a:cubicBezTo>
                <a:cubicBezTo>
                  <a:pt x="7575" y="18313"/>
                  <a:pt x="7627" y="18293"/>
                  <a:pt x="7696" y="18250"/>
                </a:cubicBezTo>
                <a:cubicBezTo>
                  <a:pt x="7762" y="18217"/>
                  <a:pt x="7816" y="18196"/>
                  <a:pt x="7867" y="18196"/>
                </a:cubicBezTo>
                <a:cubicBezTo>
                  <a:pt x="7886" y="18196"/>
                  <a:pt x="7904" y="18199"/>
                  <a:pt x="7922" y="18205"/>
                </a:cubicBezTo>
                <a:cubicBezTo>
                  <a:pt x="7922" y="18250"/>
                  <a:pt x="7899" y="18273"/>
                  <a:pt x="7899" y="18296"/>
                </a:cubicBezTo>
                <a:cubicBezTo>
                  <a:pt x="7854" y="18318"/>
                  <a:pt x="7854" y="18386"/>
                  <a:pt x="7809" y="18409"/>
                </a:cubicBezTo>
                <a:cubicBezTo>
                  <a:pt x="7786" y="18431"/>
                  <a:pt x="7741" y="18477"/>
                  <a:pt x="7764" y="18499"/>
                </a:cubicBezTo>
                <a:cubicBezTo>
                  <a:pt x="7809" y="18590"/>
                  <a:pt x="7786" y="18612"/>
                  <a:pt x="7741" y="18658"/>
                </a:cubicBezTo>
                <a:cubicBezTo>
                  <a:pt x="7696" y="18703"/>
                  <a:pt x="7650" y="18748"/>
                  <a:pt x="7583" y="18748"/>
                </a:cubicBezTo>
                <a:cubicBezTo>
                  <a:pt x="7537" y="18748"/>
                  <a:pt x="7515" y="18816"/>
                  <a:pt x="7515" y="18861"/>
                </a:cubicBezTo>
                <a:cubicBezTo>
                  <a:pt x="7537" y="18997"/>
                  <a:pt x="7447" y="19110"/>
                  <a:pt x="7424" y="19224"/>
                </a:cubicBezTo>
                <a:cubicBezTo>
                  <a:pt x="7401" y="19337"/>
                  <a:pt x="7356" y="19427"/>
                  <a:pt x="7243" y="19495"/>
                </a:cubicBezTo>
                <a:cubicBezTo>
                  <a:pt x="7198" y="19518"/>
                  <a:pt x="7175" y="19540"/>
                  <a:pt x="7198" y="19608"/>
                </a:cubicBezTo>
                <a:cubicBezTo>
                  <a:pt x="7243" y="19744"/>
                  <a:pt x="7130" y="19789"/>
                  <a:pt x="7017" y="19857"/>
                </a:cubicBezTo>
                <a:cubicBezTo>
                  <a:pt x="6949" y="19880"/>
                  <a:pt x="6881" y="19903"/>
                  <a:pt x="6904" y="20016"/>
                </a:cubicBezTo>
                <a:cubicBezTo>
                  <a:pt x="6904" y="20084"/>
                  <a:pt x="6881" y="20129"/>
                  <a:pt x="6836" y="20129"/>
                </a:cubicBezTo>
                <a:cubicBezTo>
                  <a:pt x="6745" y="20174"/>
                  <a:pt x="6745" y="20219"/>
                  <a:pt x="6723" y="20310"/>
                </a:cubicBezTo>
                <a:cubicBezTo>
                  <a:pt x="6655" y="20446"/>
                  <a:pt x="6677" y="20581"/>
                  <a:pt x="6677" y="20763"/>
                </a:cubicBezTo>
                <a:cubicBezTo>
                  <a:pt x="6677" y="20966"/>
                  <a:pt x="6655" y="21102"/>
                  <a:pt x="6451" y="21193"/>
                </a:cubicBezTo>
                <a:cubicBezTo>
                  <a:pt x="6383" y="21215"/>
                  <a:pt x="6383" y="21260"/>
                  <a:pt x="6406" y="21351"/>
                </a:cubicBezTo>
                <a:cubicBezTo>
                  <a:pt x="6406" y="21374"/>
                  <a:pt x="6406" y="21419"/>
                  <a:pt x="6428" y="21442"/>
                </a:cubicBezTo>
                <a:cubicBezTo>
                  <a:pt x="6496" y="21532"/>
                  <a:pt x="6496" y="21645"/>
                  <a:pt x="6451" y="21713"/>
                </a:cubicBezTo>
                <a:cubicBezTo>
                  <a:pt x="6428" y="21804"/>
                  <a:pt x="6383" y="21894"/>
                  <a:pt x="6451" y="22007"/>
                </a:cubicBezTo>
                <a:cubicBezTo>
                  <a:pt x="6428" y="22143"/>
                  <a:pt x="6519" y="22279"/>
                  <a:pt x="6315" y="22369"/>
                </a:cubicBezTo>
                <a:cubicBezTo>
                  <a:pt x="6270" y="22392"/>
                  <a:pt x="6270" y="22460"/>
                  <a:pt x="6293" y="22483"/>
                </a:cubicBezTo>
                <a:cubicBezTo>
                  <a:pt x="6293" y="22550"/>
                  <a:pt x="6315" y="22596"/>
                  <a:pt x="6338" y="22618"/>
                </a:cubicBezTo>
                <a:cubicBezTo>
                  <a:pt x="6428" y="22732"/>
                  <a:pt x="6428" y="22845"/>
                  <a:pt x="6338" y="22958"/>
                </a:cubicBezTo>
                <a:cubicBezTo>
                  <a:pt x="6293" y="23048"/>
                  <a:pt x="6293" y="23071"/>
                  <a:pt x="6338" y="23162"/>
                </a:cubicBezTo>
                <a:cubicBezTo>
                  <a:pt x="6293" y="23297"/>
                  <a:pt x="6496" y="23478"/>
                  <a:pt x="6293" y="23614"/>
                </a:cubicBezTo>
                <a:lnTo>
                  <a:pt x="6293" y="23682"/>
                </a:lnTo>
                <a:cubicBezTo>
                  <a:pt x="6293" y="23727"/>
                  <a:pt x="6315" y="23795"/>
                  <a:pt x="6338" y="23840"/>
                </a:cubicBezTo>
                <a:cubicBezTo>
                  <a:pt x="6428" y="23976"/>
                  <a:pt x="6406" y="24203"/>
                  <a:pt x="6338" y="24361"/>
                </a:cubicBezTo>
                <a:cubicBezTo>
                  <a:pt x="6315" y="24384"/>
                  <a:pt x="6293" y="24406"/>
                  <a:pt x="6293" y="24474"/>
                </a:cubicBezTo>
                <a:cubicBezTo>
                  <a:pt x="6270" y="24519"/>
                  <a:pt x="6270" y="24587"/>
                  <a:pt x="6338" y="24633"/>
                </a:cubicBezTo>
                <a:cubicBezTo>
                  <a:pt x="6496" y="24723"/>
                  <a:pt x="6451" y="24746"/>
                  <a:pt x="6315" y="24814"/>
                </a:cubicBezTo>
                <a:cubicBezTo>
                  <a:pt x="6225" y="24836"/>
                  <a:pt x="6202" y="24882"/>
                  <a:pt x="6270" y="24949"/>
                </a:cubicBezTo>
                <a:cubicBezTo>
                  <a:pt x="6383" y="25063"/>
                  <a:pt x="6428" y="25198"/>
                  <a:pt x="6451" y="25334"/>
                </a:cubicBezTo>
                <a:cubicBezTo>
                  <a:pt x="6496" y="25425"/>
                  <a:pt x="6519" y="25493"/>
                  <a:pt x="6428" y="25515"/>
                </a:cubicBezTo>
                <a:cubicBezTo>
                  <a:pt x="6406" y="25538"/>
                  <a:pt x="6383" y="25606"/>
                  <a:pt x="6406" y="25628"/>
                </a:cubicBezTo>
                <a:cubicBezTo>
                  <a:pt x="6428" y="25674"/>
                  <a:pt x="6519" y="25719"/>
                  <a:pt x="6541" y="25764"/>
                </a:cubicBezTo>
                <a:cubicBezTo>
                  <a:pt x="6564" y="25855"/>
                  <a:pt x="6496" y="25877"/>
                  <a:pt x="6541" y="25968"/>
                </a:cubicBezTo>
                <a:cubicBezTo>
                  <a:pt x="6655" y="26126"/>
                  <a:pt x="6723" y="26330"/>
                  <a:pt x="6881" y="26466"/>
                </a:cubicBezTo>
                <a:cubicBezTo>
                  <a:pt x="6836" y="26511"/>
                  <a:pt x="6768" y="26511"/>
                  <a:pt x="6745" y="26534"/>
                </a:cubicBezTo>
                <a:cubicBezTo>
                  <a:pt x="6723" y="26556"/>
                  <a:pt x="6677" y="26624"/>
                  <a:pt x="6745" y="26647"/>
                </a:cubicBezTo>
                <a:cubicBezTo>
                  <a:pt x="6858" y="26737"/>
                  <a:pt x="6949" y="26851"/>
                  <a:pt x="6971" y="26986"/>
                </a:cubicBezTo>
                <a:lnTo>
                  <a:pt x="6971" y="27009"/>
                </a:lnTo>
                <a:cubicBezTo>
                  <a:pt x="6994" y="27077"/>
                  <a:pt x="7085" y="27077"/>
                  <a:pt x="7107" y="27122"/>
                </a:cubicBezTo>
                <a:cubicBezTo>
                  <a:pt x="7175" y="27190"/>
                  <a:pt x="7062" y="27235"/>
                  <a:pt x="7107" y="27303"/>
                </a:cubicBezTo>
                <a:lnTo>
                  <a:pt x="7198" y="27371"/>
                </a:lnTo>
                <a:cubicBezTo>
                  <a:pt x="7243" y="27416"/>
                  <a:pt x="7288" y="27439"/>
                  <a:pt x="7311" y="27462"/>
                </a:cubicBezTo>
                <a:cubicBezTo>
                  <a:pt x="7334" y="27484"/>
                  <a:pt x="7334" y="27530"/>
                  <a:pt x="7288" y="27552"/>
                </a:cubicBezTo>
                <a:cubicBezTo>
                  <a:pt x="7130" y="27643"/>
                  <a:pt x="7130" y="27643"/>
                  <a:pt x="7243" y="27778"/>
                </a:cubicBezTo>
                <a:cubicBezTo>
                  <a:pt x="7334" y="27892"/>
                  <a:pt x="7424" y="27982"/>
                  <a:pt x="7401" y="28141"/>
                </a:cubicBezTo>
                <a:cubicBezTo>
                  <a:pt x="7401" y="28208"/>
                  <a:pt x="7424" y="28254"/>
                  <a:pt x="7424" y="28322"/>
                </a:cubicBezTo>
                <a:cubicBezTo>
                  <a:pt x="7424" y="28344"/>
                  <a:pt x="7447" y="28367"/>
                  <a:pt x="7469" y="28390"/>
                </a:cubicBezTo>
                <a:cubicBezTo>
                  <a:pt x="7628" y="28435"/>
                  <a:pt x="7650" y="28548"/>
                  <a:pt x="7673" y="28661"/>
                </a:cubicBezTo>
                <a:cubicBezTo>
                  <a:pt x="7696" y="28729"/>
                  <a:pt x="7741" y="28797"/>
                  <a:pt x="7741" y="28910"/>
                </a:cubicBezTo>
                <a:cubicBezTo>
                  <a:pt x="7741" y="29001"/>
                  <a:pt x="7764" y="29046"/>
                  <a:pt x="7854" y="29068"/>
                </a:cubicBezTo>
                <a:cubicBezTo>
                  <a:pt x="7899" y="29068"/>
                  <a:pt x="7967" y="29136"/>
                  <a:pt x="7990" y="29159"/>
                </a:cubicBezTo>
                <a:cubicBezTo>
                  <a:pt x="8035" y="29250"/>
                  <a:pt x="8080" y="29340"/>
                  <a:pt x="8148" y="29385"/>
                </a:cubicBezTo>
                <a:cubicBezTo>
                  <a:pt x="8174" y="29405"/>
                  <a:pt x="8201" y="29411"/>
                  <a:pt x="8230" y="29411"/>
                </a:cubicBezTo>
                <a:cubicBezTo>
                  <a:pt x="8291" y="29411"/>
                  <a:pt x="8358" y="29382"/>
                  <a:pt x="8426" y="29382"/>
                </a:cubicBezTo>
                <a:cubicBezTo>
                  <a:pt x="8439" y="29382"/>
                  <a:pt x="8452" y="29383"/>
                  <a:pt x="8465" y="29385"/>
                </a:cubicBezTo>
                <a:cubicBezTo>
                  <a:pt x="8443" y="29476"/>
                  <a:pt x="8329" y="29476"/>
                  <a:pt x="8329" y="29521"/>
                </a:cubicBezTo>
                <a:cubicBezTo>
                  <a:pt x="8329" y="29612"/>
                  <a:pt x="8420" y="29634"/>
                  <a:pt x="8465" y="29680"/>
                </a:cubicBezTo>
                <a:cubicBezTo>
                  <a:pt x="8488" y="29702"/>
                  <a:pt x="8488" y="29725"/>
                  <a:pt x="8533" y="29747"/>
                </a:cubicBezTo>
                <a:cubicBezTo>
                  <a:pt x="8601" y="29838"/>
                  <a:pt x="8669" y="29951"/>
                  <a:pt x="8805" y="30019"/>
                </a:cubicBezTo>
                <a:cubicBezTo>
                  <a:pt x="8759" y="30042"/>
                  <a:pt x="8714" y="30064"/>
                  <a:pt x="8692" y="30064"/>
                </a:cubicBezTo>
                <a:cubicBezTo>
                  <a:pt x="8601" y="30155"/>
                  <a:pt x="8601" y="30200"/>
                  <a:pt x="8714" y="30268"/>
                </a:cubicBezTo>
                <a:cubicBezTo>
                  <a:pt x="8827" y="30291"/>
                  <a:pt x="8873" y="30359"/>
                  <a:pt x="8918" y="30472"/>
                </a:cubicBezTo>
                <a:cubicBezTo>
                  <a:pt x="8986" y="30607"/>
                  <a:pt x="9031" y="30630"/>
                  <a:pt x="9167" y="30630"/>
                </a:cubicBezTo>
                <a:cubicBezTo>
                  <a:pt x="9280" y="30630"/>
                  <a:pt x="9438" y="30698"/>
                  <a:pt x="9461" y="30811"/>
                </a:cubicBezTo>
                <a:cubicBezTo>
                  <a:pt x="9506" y="31037"/>
                  <a:pt x="9687" y="31060"/>
                  <a:pt x="9846" y="31060"/>
                </a:cubicBezTo>
                <a:cubicBezTo>
                  <a:pt x="9891" y="31083"/>
                  <a:pt x="9914" y="31151"/>
                  <a:pt x="9936" y="31173"/>
                </a:cubicBezTo>
                <a:cubicBezTo>
                  <a:pt x="10027" y="31219"/>
                  <a:pt x="10049" y="31286"/>
                  <a:pt x="9959" y="31400"/>
                </a:cubicBezTo>
                <a:cubicBezTo>
                  <a:pt x="9914" y="31445"/>
                  <a:pt x="9936" y="31535"/>
                  <a:pt x="10027" y="31558"/>
                </a:cubicBezTo>
                <a:cubicBezTo>
                  <a:pt x="10140" y="31603"/>
                  <a:pt x="10185" y="31671"/>
                  <a:pt x="10253" y="31784"/>
                </a:cubicBezTo>
                <a:cubicBezTo>
                  <a:pt x="10293" y="31883"/>
                  <a:pt x="10366" y="31947"/>
                  <a:pt x="10474" y="31947"/>
                </a:cubicBezTo>
                <a:cubicBezTo>
                  <a:pt x="10490" y="31947"/>
                  <a:pt x="10507" y="31946"/>
                  <a:pt x="10525" y="31943"/>
                </a:cubicBezTo>
                <a:cubicBezTo>
                  <a:pt x="10570" y="31920"/>
                  <a:pt x="10621" y="31909"/>
                  <a:pt x="10672" y="31909"/>
                </a:cubicBezTo>
                <a:cubicBezTo>
                  <a:pt x="10723" y="31909"/>
                  <a:pt x="10774" y="31920"/>
                  <a:pt x="10819" y="31943"/>
                </a:cubicBezTo>
                <a:cubicBezTo>
                  <a:pt x="10932" y="31965"/>
                  <a:pt x="10977" y="32011"/>
                  <a:pt x="11023" y="32124"/>
                </a:cubicBezTo>
                <a:cubicBezTo>
                  <a:pt x="11045" y="32214"/>
                  <a:pt x="11091" y="32282"/>
                  <a:pt x="11158" y="32282"/>
                </a:cubicBezTo>
                <a:cubicBezTo>
                  <a:pt x="11198" y="32271"/>
                  <a:pt x="11235" y="32265"/>
                  <a:pt x="11269" y="32265"/>
                </a:cubicBezTo>
                <a:cubicBezTo>
                  <a:pt x="11373" y="32265"/>
                  <a:pt x="11458" y="32316"/>
                  <a:pt x="11543" y="32418"/>
                </a:cubicBezTo>
                <a:cubicBezTo>
                  <a:pt x="11558" y="32426"/>
                  <a:pt x="11576" y="32428"/>
                  <a:pt x="11595" y="32428"/>
                </a:cubicBezTo>
                <a:cubicBezTo>
                  <a:pt x="11634" y="32428"/>
                  <a:pt x="11679" y="32418"/>
                  <a:pt x="11724" y="32418"/>
                </a:cubicBezTo>
                <a:cubicBezTo>
                  <a:pt x="11769" y="32418"/>
                  <a:pt x="11815" y="32418"/>
                  <a:pt x="11815" y="32463"/>
                </a:cubicBezTo>
                <a:cubicBezTo>
                  <a:pt x="11844" y="32567"/>
                  <a:pt x="11903" y="32603"/>
                  <a:pt x="11977" y="32603"/>
                </a:cubicBezTo>
                <a:cubicBezTo>
                  <a:pt x="12017" y="32603"/>
                  <a:pt x="12062" y="32592"/>
                  <a:pt x="12109" y="32576"/>
                </a:cubicBezTo>
                <a:cubicBezTo>
                  <a:pt x="12169" y="32561"/>
                  <a:pt x="12227" y="32554"/>
                  <a:pt x="12283" y="32554"/>
                </a:cubicBezTo>
                <a:cubicBezTo>
                  <a:pt x="12396" y="32554"/>
                  <a:pt x="12501" y="32584"/>
                  <a:pt x="12607" y="32644"/>
                </a:cubicBezTo>
                <a:cubicBezTo>
                  <a:pt x="12647" y="32671"/>
                  <a:pt x="12694" y="32682"/>
                  <a:pt x="12749" y="32682"/>
                </a:cubicBezTo>
                <a:cubicBezTo>
                  <a:pt x="12789" y="32682"/>
                  <a:pt x="12832" y="32676"/>
                  <a:pt x="12878" y="32667"/>
                </a:cubicBezTo>
                <a:cubicBezTo>
                  <a:pt x="12942" y="32651"/>
                  <a:pt x="13006" y="32635"/>
                  <a:pt x="13062" y="32635"/>
                </a:cubicBezTo>
                <a:cubicBezTo>
                  <a:pt x="13086" y="32635"/>
                  <a:pt x="13107" y="32638"/>
                  <a:pt x="13127" y="32644"/>
                </a:cubicBezTo>
                <a:cubicBezTo>
                  <a:pt x="13200" y="32673"/>
                  <a:pt x="13270" y="32684"/>
                  <a:pt x="13340" y="32684"/>
                </a:cubicBezTo>
                <a:cubicBezTo>
                  <a:pt x="13487" y="32684"/>
                  <a:pt x="13630" y="32637"/>
                  <a:pt x="13784" y="32622"/>
                </a:cubicBezTo>
                <a:cubicBezTo>
                  <a:pt x="13874" y="32622"/>
                  <a:pt x="13965" y="32622"/>
                  <a:pt x="13987" y="32690"/>
                </a:cubicBezTo>
                <a:cubicBezTo>
                  <a:pt x="14004" y="32741"/>
                  <a:pt x="14047" y="32766"/>
                  <a:pt x="14086" y="32766"/>
                </a:cubicBezTo>
                <a:cubicBezTo>
                  <a:pt x="14099" y="32766"/>
                  <a:pt x="14112" y="32763"/>
                  <a:pt x="14123" y="32758"/>
                </a:cubicBezTo>
                <a:cubicBezTo>
                  <a:pt x="14145" y="32752"/>
                  <a:pt x="14163" y="32749"/>
                  <a:pt x="14181" y="32749"/>
                </a:cubicBezTo>
                <a:cubicBezTo>
                  <a:pt x="14236" y="32749"/>
                  <a:pt x="14275" y="32779"/>
                  <a:pt x="14327" y="32848"/>
                </a:cubicBezTo>
                <a:cubicBezTo>
                  <a:pt x="14350" y="32893"/>
                  <a:pt x="14372" y="32984"/>
                  <a:pt x="14463" y="33006"/>
                </a:cubicBezTo>
                <a:cubicBezTo>
                  <a:pt x="14531" y="32984"/>
                  <a:pt x="14553" y="32961"/>
                  <a:pt x="14598" y="32916"/>
                </a:cubicBezTo>
                <a:cubicBezTo>
                  <a:pt x="14644" y="32893"/>
                  <a:pt x="14644" y="32893"/>
                  <a:pt x="14644" y="32871"/>
                </a:cubicBezTo>
                <a:cubicBezTo>
                  <a:pt x="14644" y="32848"/>
                  <a:pt x="14644" y="32803"/>
                  <a:pt x="14666" y="32803"/>
                </a:cubicBezTo>
                <a:cubicBezTo>
                  <a:pt x="14689" y="32803"/>
                  <a:pt x="14712" y="32803"/>
                  <a:pt x="14757" y="32848"/>
                </a:cubicBezTo>
                <a:cubicBezTo>
                  <a:pt x="14802" y="32893"/>
                  <a:pt x="14893" y="32984"/>
                  <a:pt x="14915" y="33074"/>
                </a:cubicBezTo>
                <a:cubicBezTo>
                  <a:pt x="14983" y="33188"/>
                  <a:pt x="15096" y="33120"/>
                  <a:pt x="15142" y="33210"/>
                </a:cubicBezTo>
                <a:cubicBezTo>
                  <a:pt x="15147" y="33221"/>
                  <a:pt x="15155" y="33225"/>
                  <a:pt x="15164" y="33225"/>
                </a:cubicBezTo>
                <a:cubicBezTo>
                  <a:pt x="15195" y="33225"/>
                  <a:pt x="15243" y="33177"/>
                  <a:pt x="15277" y="33142"/>
                </a:cubicBezTo>
                <a:lnTo>
                  <a:pt x="15323" y="33142"/>
                </a:lnTo>
                <a:lnTo>
                  <a:pt x="15345" y="33188"/>
                </a:lnTo>
                <a:cubicBezTo>
                  <a:pt x="15377" y="33235"/>
                  <a:pt x="15420" y="33294"/>
                  <a:pt x="15481" y="33294"/>
                </a:cubicBezTo>
                <a:cubicBezTo>
                  <a:pt x="15508" y="33294"/>
                  <a:pt x="15538" y="33283"/>
                  <a:pt x="15572" y="33255"/>
                </a:cubicBezTo>
                <a:cubicBezTo>
                  <a:pt x="15583" y="33250"/>
                  <a:pt x="15594" y="33247"/>
                  <a:pt x="15605" y="33247"/>
                </a:cubicBezTo>
                <a:cubicBezTo>
                  <a:pt x="15638" y="33247"/>
                  <a:pt x="15668" y="33272"/>
                  <a:pt x="15685" y="33323"/>
                </a:cubicBezTo>
                <a:cubicBezTo>
                  <a:pt x="15730" y="33369"/>
                  <a:pt x="15775" y="33436"/>
                  <a:pt x="15821" y="33482"/>
                </a:cubicBezTo>
                <a:cubicBezTo>
                  <a:pt x="15843" y="33527"/>
                  <a:pt x="15911" y="33527"/>
                  <a:pt x="15934" y="33527"/>
                </a:cubicBezTo>
                <a:cubicBezTo>
                  <a:pt x="15956" y="33640"/>
                  <a:pt x="16024" y="33708"/>
                  <a:pt x="16047" y="33821"/>
                </a:cubicBezTo>
                <a:cubicBezTo>
                  <a:pt x="16047" y="33934"/>
                  <a:pt x="16115" y="34002"/>
                  <a:pt x="16183" y="34025"/>
                </a:cubicBezTo>
                <a:cubicBezTo>
                  <a:pt x="16273" y="34048"/>
                  <a:pt x="16341" y="34115"/>
                  <a:pt x="16364" y="34206"/>
                </a:cubicBezTo>
                <a:cubicBezTo>
                  <a:pt x="16402" y="34320"/>
                  <a:pt x="16471" y="34370"/>
                  <a:pt x="16599" y="34370"/>
                </a:cubicBezTo>
                <a:cubicBezTo>
                  <a:pt x="16624" y="34370"/>
                  <a:pt x="16651" y="34368"/>
                  <a:pt x="16681" y="34364"/>
                </a:cubicBezTo>
                <a:cubicBezTo>
                  <a:pt x="16759" y="34351"/>
                  <a:pt x="16845" y="34338"/>
                  <a:pt x="16934" y="34338"/>
                </a:cubicBezTo>
                <a:cubicBezTo>
                  <a:pt x="16999" y="34338"/>
                  <a:pt x="17066" y="34345"/>
                  <a:pt x="17133" y="34364"/>
                </a:cubicBezTo>
                <a:lnTo>
                  <a:pt x="17201" y="34364"/>
                </a:lnTo>
                <a:cubicBezTo>
                  <a:pt x="17360" y="34319"/>
                  <a:pt x="17518" y="34342"/>
                  <a:pt x="17699" y="34319"/>
                </a:cubicBezTo>
                <a:cubicBezTo>
                  <a:pt x="17727" y="34308"/>
                  <a:pt x="17756" y="34302"/>
                  <a:pt x="17782" y="34302"/>
                </a:cubicBezTo>
                <a:cubicBezTo>
                  <a:pt x="17863" y="34302"/>
                  <a:pt x="17931" y="34353"/>
                  <a:pt x="17948" y="34455"/>
                </a:cubicBezTo>
                <a:cubicBezTo>
                  <a:pt x="17948" y="34500"/>
                  <a:pt x="17993" y="34545"/>
                  <a:pt x="18039" y="34568"/>
                </a:cubicBezTo>
                <a:cubicBezTo>
                  <a:pt x="18152" y="34613"/>
                  <a:pt x="18220" y="34704"/>
                  <a:pt x="18265" y="34817"/>
                </a:cubicBezTo>
                <a:cubicBezTo>
                  <a:pt x="18282" y="34919"/>
                  <a:pt x="18337" y="34970"/>
                  <a:pt x="18421" y="34970"/>
                </a:cubicBezTo>
                <a:cubicBezTo>
                  <a:pt x="18449" y="34970"/>
                  <a:pt x="18480" y="34964"/>
                  <a:pt x="18514" y="34953"/>
                </a:cubicBezTo>
                <a:cubicBezTo>
                  <a:pt x="18559" y="34953"/>
                  <a:pt x="18627" y="34930"/>
                  <a:pt x="18717" y="34930"/>
                </a:cubicBezTo>
                <a:cubicBezTo>
                  <a:pt x="18740" y="34953"/>
                  <a:pt x="18740" y="34998"/>
                  <a:pt x="18763" y="35021"/>
                </a:cubicBezTo>
                <a:cubicBezTo>
                  <a:pt x="18815" y="35090"/>
                  <a:pt x="18853" y="35119"/>
                  <a:pt x="18919" y="35119"/>
                </a:cubicBezTo>
                <a:cubicBezTo>
                  <a:pt x="18939" y="35119"/>
                  <a:pt x="18962" y="35117"/>
                  <a:pt x="18989" y="35111"/>
                </a:cubicBezTo>
                <a:cubicBezTo>
                  <a:pt x="19055" y="35078"/>
                  <a:pt x="19097" y="35057"/>
                  <a:pt x="19151" y="35057"/>
                </a:cubicBezTo>
                <a:cubicBezTo>
                  <a:pt x="19170" y="35057"/>
                  <a:pt x="19191" y="35060"/>
                  <a:pt x="19215" y="35066"/>
                </a:cubicBezTo>
                <a:cubicBezTo>
                  <a:pt x="19238" y="35111"/>
                  <a:pt x="19283" y="35157"/>
                  <a:pt x="19283" y="35224"/>
                </a:cubicBezTo>
                <a:cubicBezTo>
                  <a:pt x="19283" y="35338"/>
                  <a:pt x="19329" y="35383"/>
                  <a:pt x="19419" y="35383"/>
                </a:cubicBezTo>
                <a:cubicBezTo>
                  <a:pt x="19510" y="35383"/>
                  <a:pt x="19555" y="35451"/>
                  <a:pt x="19577" y="35519"/>
                </a:cubicBezTo>
                <a:cubicBezTo>
                  <a:pt x="19577" y="35564"/>
                  <a:pt x="19623" y="35587"/>
                  <a:pt x="19645" y="35609"/>
                </a:cubicBezTo>
                <a:cubicBezTo>
                  <a:pt x="19670" y="35658"/>
                  <a:pt x="19700" y="35680"/>
                  <a:pt x="19738" y="35680"/>
                </a:cubicBezTo>
                <a:cubicBezTo>
                  <a:pt x="19770" y="35680"/>
                  <a:pt x="19807" y="35663"/>
                  <a:pt x="19849" y="35632"/>
                </a:cubicBezTo>
                <a:cubicBezTo>
                  <a:pt x="19883" y="35609"/>
                  <a:pt x="19923" y="35598"/>
                  <a:pt x="19968" y="35598"/>
                </a:cubicBezTo>
                <a:cubicBezTo>
                  <a:pt x="20013" y="35598"/>
                  <a:pt x="20064" y="35609"/>
                  <a:pt x="20121" y="35632"/>
                </a:cubicBezTo>
                <a:cubicBezTo>
                  <a:pt x="20256" y="35700"/>
                  <a:pt x="20347" y="35835"/>
                  <a:pt x="20483" y="35903"/>
                </a:cubicBezTo>
                <a:cubicBezTo>
                  <a:pt x="20573" y="35949"/>
                  <a:pt x="20641" y="36017"/>
                  <a:pt x="20664" y="36084"/>
                </a:cubicBezTo>
                <a:cubicBezTo>
                  <a:pt x="20686" y="36243"/>
                  <a:pt x="20777" y="36243"/>
                  <a:pt x="20890" y="36265"/>
                </a:cubicBezTo>
                <a:cubicBezTo>
                  <a:pt x="20935" y="36265"/>
                  <a:pt x="21003" y="36265"/>
                  <a:pt x="21049" y="36243"/>
                </a:cubicBezTo>
                <a:cubicBezTo>
                  <a:pt x="21100" y="36212"/>
                  <a:pt x="21151" y="36200"/>
                  <a:pt x="21200" y="36200"/>
                </a:cubicBezTo>
                <a:cubicBezTo>
                  <a:pt x="21259" y="36200"/>
                  <a:pt x="21316" y="36218"/>
                  <a:pt x="21365" y="36243"/>
                </a:cubicBezTo>
                <a:cubicBezTo>
                  <a:pt x="21433" y="36243"/>
                  <a:pt x="21479" y="36265"/>
                  <a:pt x="21546" y="36265"/>
                </a:cubicBezTo>
                <a:cubicBezTo>
                  <a:pt x="21728" y="36175"/>
                  <a:pt x="21931" y="36175"/>
                  <a:pt x="22135" y="36152"/>
                </a:cubicBezTo>
                <a:cubicBezTo>
                  <a:pt x="22180" y="36152"/>
                  <a:pt x="22225" y="36175"/>
                  <a:pt x="22271" y="36175"/>
                </a:cubicBezTo>
                <a:cubicBezTo>
                  <a:pt x="22361" y="36198"/>
                  <a:pt x="22406" y="36243"/>
                  <a:pt x="22452" y="36311"/>
                </a:cubicBezTo>
                <a:cubicBezTo>
                  <a:pt x="22474" y="36401"/>
                  <a:pt x="22497" y="36492"/>
                  <a:pt x="22588" y="36514"/>
                </a:cubicBezTo>
                <a:cubicBezTo>
                  <a:pt x="22600" y="36563"/>
                  <a:pt x="22625" y="36585"/>
                  <a:pt x="22652" y="36585"/>
                </a:cubicBezTo>
                <a:cubicBezTo>
                  <a:pt x="22676" y="36585"/>
                  <a:pt x="22702" y="36569"/>
                  <a:pt x="22723" y="36537"/>
                </a:cubicBezTo>
                <a:cubicBezTo>
                  <a:pt x="22796" y="36537"/>
                  <a:pt x="22868" y="36508"/>
                  <a:pt x="22929" y="36508"/>
                </a:cubicBezTo>
                <a:cubicBezTo>
                  <a:pt x="22944" y="36508"/>
                  <a:pt x="22959" y="36510"/>
                  <a:pt x="22972" y="36514"/>
                </a:cubicBezTo>
                <a:cubicBezTo>
                  <a:pt x="23063" y="36537"/>
                  <a:pt x="23153" y="36582"/>
                  <a:pt x="23266" y="36605"/>
                </a:cubicBezTo>
                <a:cubicBezTo>
                  <a:pt x="23289" y="36605"/>
                  <a:pt x="23357" y="36605"/>
                  <a:pt x="23380" y="36582"/>
                </a:cubicBezTo>
                <a:cubicBezTo>
                  <a:pt x="23402" y="36537"/>
                  <a:pt x="23425" y="36537"/>
                  <a:pt x="23493" y="36537"/>
                </a:cubicBezTo>
                <a:cubicBezTo>
                  <a:pt x="23506" y="36537"/>
                  <a:pt x="23533" y="36552"/>
                  <a:pt x="23559" y="36552"/>
                </a:cubicBezTo>
                <a:cubicBezTo>
                  <a:pt x="23578" y="36552"/>
                  <a:pt x="23596" y="36544"/>
                  <a:pt x="23606" y="36514"/>
                </a:cubicBezTo>
                <a:cubicBezTo>
                  <a:pt x="23659" y="36488"/>
                  <a:pt x="23720" y="36477"/>
                  <a:pt x="23784" y="36477"/>
                </a:cubicBezTo>
                <a:cubicBezTo>
                  <a:pt x="23829" y="36477"/>
                  <a:pt x="23876" y="36482"/>
                  <a:pt x="23923" y="36492"/>
                </a:cubicBezTo>
                <a:cubicBezTo>
                  <a:pt x="23953" y="36492"/>
                  <a:pt x="23993" y="36512"/>
                  <a:pt x="24023" y="36512"/>
                </a:cubicBezTo>
                <a:cubicBezTo>
                  <a:pt x="24038" y="36512"/>
                  <a:pt x="24051" y="36507"/>
                  <a:pt x="24059" y="36492"/>
                </a:cubicBezTo>
                <a:lnTo>
                  <a:pt x="24104" y="36492"/>
                </a:lnTo>
                <a:cubicBezTo>
                  <a:pt x="24149" y="36492"/>
                  <a:pt x="24172" y="36514"/>
                  <a:pt x="24194" y="36514"/>
                </a:cubicBezTo>
                <a:cubicBezTo>
                  <a:pt x="24217" y="36605"/>
                  <a:pt x="24308" y="36582"/>
                  <a:pt x="24375" y="36605"/>
                </a:cubicBezTo>
                <a:cubicBezTo>
                  <a:pt x="24375" y="36650"/>
                  <a:pt x="24398" y="36650"/>
                  <a:pt x="24443" y="36695"/>
                </a:cubicBezTo>
                <a:cubicBezTo>
                  <a:pt x="24443" y="36763"/>
                  <a:pt x="24489" y="36831"/>
                  <a:pt x="24489" y="36922"/>
                </a:cubicBezTo>
                <a:cubicBezTo>
                  <a:pt x="24489" y="36990"/>
                  <a:pt x="24511" y="37058"/>
                  <a:pt x="24602" y="37058"/>
                </a:cubicBezTo>
                <a:cubicBezTo>
                  <a:pt x="24715" y="37080"/>
                  <a:pt x="24760" y="37148"/>
                  <a:pt x="24783" y="37261"/>
                </a:cubicBezTo>
                <a:cubicBezTo>
                  <a:pt x="24828" y="37397"/>
                  <a:pt x="24896" y="37442"/>
                  <a:pt x="25054" y="37488"/>
                </a:cubicBezTo>
                <a:cubicBezTo>
                  <a:pt x="25009" y="37601"/>
                  <a:pt x="25077" y="37669"/>
                  <a:pt x="25168" y="37714"/>
                </a:cubicBezTo>
                <a:cubicBezTo>
                  <a:pt x="25281" y="37759"/>
                  <a:pt x="25326" y="37827"/>
                  <a:pt x="25349" y="37940"/>
                </a:cubicBezTo>
                <a:cubicBezTo>
                  <a:pt x="25394" y="38008"/>
                  <a:pt x="25417" y="38053"/>
                  <a:pt x="25507" y="38053"/>
                </a:cubicBezTo>
                <a:cubicBezTo>
                  <a:pt x="25548" y="38064"/>
                  <a:pt x="25590" y="38067"/>
                  <a:pt x="25633" y="38067"/>
                </a:cubicBezTo>
                <a:cubicBezTo>
                  <a:pt x="25710" y="38067"/>
                  <a:pt x="25790" y="38057"/>
                  <a:pt x="25871" y="38057"/>
                </a:cubicBezTo>
                <a:cubicBezTo>
                  <a:pt x="25945" y="38057"/>
                  <a:pt x="26020" y="38065"/>
                  <a:pt x="26095" y="38099"/>
                </a:cubicBezTo>
                <a:cubicBezTo>
                  <a:pt x="26118" y="38099"/>
                  <a:pt x="26186" y="38099"/>
                  <a:pt x="26209" y="38076"/>
                </a:cubicBezTo>
                <a:cubicBezTo>
                  <a:pt x="26233" y="38070"/>
                  <a:pt x="26256" y="38067"/>
                  <a:pt x="26277" y="38067"/>
                </a:cubicBezTo>
                <a:cubicBezTo>
                  <a:pt x="26337" y="38067"/>
                  <a:pt x="26391" y="38088"/>
                  <a:pt x="26458" y="38121"/>
                </a:cubicBezTo>
                <a:cubicBezTo>
                  <a:pt x="26527" y="38191"/>
                  <a:pt x="26596" y="38217"/>
                  <a:pt x="26666" y="38217"/>
                </a:cubicBezTo>
                <a:cubicBezTo>
                  <a:pt x="26709" y="38217"/>
                  <a:pt x="26753" y="38207"/>
                  <a:pt x="26797" y="38189"/>
                </a:cubicBezTo>
                <a:cubicBezTo>
                  <a:pt x="26842" y="38178"/>
                  <a:pt x="26876" y="38172"/>
                  <a:pt x="26907" y="38172"/>
                </a:cubicBezTo>
                <a:cubicBezTo>
                  <a:pt x="26939" y="38172"/>
                  <a:pt x="26967" y="38178"/>
                  <a:pt x="27001" y="38189"/>
                </a:cubicBezTo>
                <a:cubicBezTo>
                  <a:pt x="27067" y="38216"/>
                  <a:pt x="27141" y="38227"/>
                  <a:pt x="27214" y="38227"/>
                </a:cubicBezTo>
                <a:cubicBezTo>
                  <a:pt x="27265" y="38227"/>
                  <a:pt x="27316" y="38221"/>
                  <a:pt x="27363" y="38212"/>
                </a:cubicBezTo>
                <a:cubicBezTo>
                  <a:pt x="27393" y="38204"/>
                  <a:pt x="27423" y="38202"/>
                  <a:pt x="27452" y="38202"/>
                </a:cubicBezTo>
                <a:cubicBezTo>
                  <a:pt x="27509" y="38202"/>
                  <a:pt x="27559" y="38212"/>
                  <a:pt x="27589" y="38212"/>
                </a:cubicBezTo>
                <a:cubicBezTo>
                  <a:pt x="27589" y="38302"/>
                  <a:pt x="27657" y="38325"/>
                  <a:pt x="27702" y="38348"/>
                </a:cubicBezTo>
                <a:cubicBezTo>
                  <a:pt x="27793" y="38393"/>
                  <a:pt x="27838" y="38416"/>
                  <a:pt x="27883" y="38506"/>
                </a:cubicBezTo>
                <a:cubicBezTo>
                  <a:pt x="27930" y="38661"/>
                  <a:pt x="27987" y="38721"/>
                  <a:pt x="28092" y="38721"/>
                </a:cubicBezTo>
                <a:cubicBezTo>
                  <a:pt x="28140" y="38721"/>
                  <a:pt x="28197" y="38708"/>
                  <a:pt x="28268" y="38687"/>
                </a:cubicBezTo>
                <a:cubicBezTo>
                  <a:pt x="28302" y="38676"/>
                  <a:pt x="28330" y="38670"/>
                  <a:pt x="28362" y="38670"/>
                </a:cubicBezTo>
                <a:cubicBezTo>
                  <a:pt x="28393" y="38670"/>
                  <a:pt x="28427" y="38676"/>
                  <a:pt x="28472" y="38687"/>
                </a:cubicBezTo>
                <a:cubicBezTo>
                  <a:pt x="28541" y="38727"/>
                  <a:pt x="28615" y="38745"/>
                  <a:pt x="28689" y="38745"/>
                </a:cubicBezTo>
                <a:cubicBezTo>
                  <a:pt x="28785" y="38745"/>
                  <a:pt x="28881" y="38715"/>
                  <a:pt x="28970" y="38664"/>
                </a:cubicBezTo>
                <a:cubicBezTo>
                  <a:pt x="29004" y="38676"/>
                  <a:pt x="29043" y="38681"/>
                  <a:pt x="29080" y="38681"/>
                </a:cubicBezTo>
                <a:cubicBezTo>
                  <a:pt x="29117" y="38681"/>
                  <a:pt x="29151" y="38676"/>
                  <a:pt x="29173" y="38664"/>
                </a:cubicBezTo>
                <a:cubicBezTo>
                  <a:pt x="29196" y="38755"/>
                  <a:pt x="29241" y="38846"/>
                  <a:pt x="29309" y="38891"/>
                </a:cubicBezTo>
                <a:cubicBezTo>
                  <a:pt x="29334" y="38928"/>
                  <a:pt x="29352" y="38945"/>
                  <a:pt x="29367" y="38945"/>
                </a:cubicBezTo>
                <a:cubicBezTo>
                  <a:pt x="29379" y="38945"/>
                  <a:pt x="29390" y="38934"/>
                  <a:pt x="29400" y="38913"/>
                </a:cubicBezTo>
                <a:cubicBezTo>
                  <a:pt x="29494" y="38895"/>
                  <a:pt x="29583" y="38884"/>
                  <a:pt x="29673" y="38884"/>
                </a:cubicBezTo>
                <a:cubicBezTo>
                  <a:pt x="29799" y="38884"/>
                  <a:pt x="29924" y="38906"/>
                  <a:pt x="30056" y="38959"/>
                </a:cubicBezTo>
                <a:cubicBezTo>
                  <a:pt x="30147" y="38981"/>
                  <a:pt x="30192" y="39027"/>
                  <a:pt x="30215" y="39094"/>
                </a:cubicBezTo>
                <a:cubicBezTo>
                  <a:pt x="30288" y="39241"/>
                  <a:pt x="30352" y="39303"/>
                  <a:pt x="30450" y="39303"/>
                </a:cubicBezTo>
                <a:cubicBezTo>
                  <a:pt x="30502" y="39303"/>
                  <a:pt x="30565" y="39285"/>
                  <a:pt x="30645" y="39253"/>
                </a:cubicBezTo>
                <a:cubicBezTo>
                  <a:pt x="30667" y="39253"/>
                  <a:pt x="30712" y="39298"/>
                  <a:pt x="30735" y="39343"/>
                </a:cubicBezTo>
                <a:cubicBezTo>
                  <a:pt x="30804" y="39482"/>
                  <a:pt x="30847" y="39541"/>
                  <a:pt x="30944" y="39541"/>
                </a:cubicBezTo>
                <a:cubicBezTo>
                  <a:pt x="30974" y="39541"/>
                  <a:pt x="31009" y="39535"/>
                  <a:pt x="31052" y="39524"/>
                </a:cubicBezTo>
                <a:cubicBezTo>
                  <a:pt x="31090" y="39509"/>
                  <a:pt x="31122" y="39504"/>
                  <a:pt x="31152" y="39504"/>
                </a:cubicBezTo>
                <a:cubicBezTo>
                  <a:pt x="31213" y="39504"/>
                  <a:pt x="31263" y="39524"/>
                  <a:pt x="31323" y="39524"/>
                </a:cubicBezTo>
                <a:cubicBezTo>
                  <a:pt x="31399" y="39524"/>
                  <a:pt x="31474" y="39555"/>
                  <a:pt x="31550" y="39555"/>
                </a:cubicBezTo>
                <a:cubicBezTo>
                  <a:pt x="31588" y="39555"/>
                  <a:pt x="31625" y="39547"/>
                  <a:pt x="31663" y="39524"/>
                </a:cubicBezTo>
                <a:cubicBezTo>
                  <a:pt x="31670" y="39510"/>
                  <a:pt x="31679" y="39505"/>
                  <a:pt x="31689" y="39505"/>
                </a:cubicBezTo>
                <a:cubicBezTo>
                  <a:pt x="31711" y="39505"/>
                  <a:pt x="31738" y="39532"/>
                  <a:pt x="31753" y="39547"/>
                </a:cubicBezTo>
                <a:cubicBezTo>
                  <a:pt x="31799" y="39570"/>
                  <a:pt x="31844" y="39638"/>
                  <a:pt x="31867" y="39683"/>
                </a:cubicBezTo>
                <a:cubicBezTo>
                  <a:pt x="31881" y="39752"/>
                  <a:pt x="31894" y="39779"/>
                  <a:pt x="31929" y="39779"/>
                </a:cubicBezTo>
                <a:cubicBezTo>
                  <a:pt x="31951" y="39779"/>
                  <a:pt x="31981" y="39768"/>
                  <a:pt x="32025" y="39751"/>
                </a:cubicBezTo>
                <a:cubicBezTo>
                  <a:pt x="32093" y="39706"/>
                  <a:pt x="32116" y="39683"/>
                  <a:pt x="32183" y="39660"/>
                </a:cubicBezTo>
                <a:cubicBezTo>
                  <a:pt x="32210" y="39621"/>
                  <a:pt x="32244" y="39597"/>
                  <a:pt x="32276" y="39597"/>
                </a:cubicBezTo>
                <a:cubicBezTo>
                  <a:pt x="32300" y="39597"/>
                  <a:pt x="32323" y="39609"/>
                  <a:pt x="32342" y="39638"/>
                </a:cubicBezTo>
                <a:cubicBezTo>
                  <a:pt x="32376" y="39660"/>
                  <a:pt x="32404" y="39666"/>
                  <a:pt x="32432" y="39666"/>
                </a:cubicBezTo>
                <a:cubicBezTo>
                  <a:pt x="32461" y="39666"/>
                  <a:pt x="32489" y="39660"/>
                  <a:pt x="32523" y="39660"/>
                </a:cubicBezTo>
                <a:lnTo>
                  <a:pt x="32568" y="39660"/>
                </a:lnTo>
                <a:cubicBezTo>
                  <a:pt x="32591" y="39751"/>
                  <a:pt x="32681" y="39706"/>
                  <a:pt x="32749" y="39751"/>
                </a:cubicBezTo>
                <a:cubicBezTo>
                  <a:pt x="32795" y="39773"/>
                  <a:pt x="32817" y="39796"/>
                  <a:pt x="32862" y="39864"/>
                </a:cubicBezTo>
                <a:cubicBezTo>
                  <a:pt x="32862" y="39909"/>
                  <a:pt x="32862" y="39977"/>
                  <a:pt x="32885" y="40022"/>
                </a:cubicBezTo>
                <a:cubicBezTo>
                  <a:pt x="32885" y="40090"/>
                  <a:pt x="32908" y="40090"/>
                  <a:pt x="32976" y="40090"/>
                </a:cubicBezTo>
                <a:cubicBezTo>
                  <a:pt x="32998" y="40090"/>
                  <a:pt x="33021" y="40090"/>
                  <a:pt x="33021" y="40045"/>
                </a:cubicBezTo>
                <a:cubicBezTo>
                  <a:pt x="33044" y="40090"/>
                  <a:pt x="33021" y="40113"/>
                  <a:pt x="33021" y="40136"/>
                </a:cubicBezTo>
                <a:cubicBezTo>
                  <a:pt x="33021" y="40317"/>
                  <a:pt x="33089" y="40339"/>
                  <a:pt x="33247" y="40339"/>
                </a:cubicBezTo>
                <a:cubicBezTo>
                  <a:pt x="33290" y="40335"/>
                  <a:pt x="33333" y="40333"/>
                  <a:pt x="33375" y="40333"/>
                </a:cubicBezTo>
                <a:cubicBezTo>
                  <a:pt x="33551" y="40333"/>
                  <a:pt x="33716" y="40366"/>
                  <a:pt x="33881" y="40385"/>
                </a:cubicBezTo>
                <a:cubicBezTo>
                  <a:pt x="33881" y="40385"/>
                  <a:pt x="33904" y="40385"/>
                  <a:pt x="33904" y="40430"/>
                </a:cubicBezTo>
                <a:cubicBezTo>
                  <a:pt x="33939" y="40538"/>
                  <a:pt x="33990" y="40631"/>
                  <a:pt x="34111" y="40631"/>
                </a:cubicBezTo>
                <a:cubicBezTo>
                  <a:pt x="34142" y="40631"/>
                  <a:pt x="34178" y="40625"/>
                  <a:pt x="34220" y="40611"/>
                </a:cubicBezTo>
                <a:lnTo>
                  <a:pt x="34266" y="40611"/>
                </a:lnTo>
                <a:cubicBezTo>
                  <a:pt x="34327" y="40641"/>
                  <a:pt x="34393" y="40654"/>
                  <a:pt x="34459" y="40654"/>
                </a:cubicBezTo>
                <a:cubicBezTo>
                  <a:pt x="34540" y="40654"/>
                  <a:pt x="34621" y="40636"/>
                  <a:pt x="34696" y="40611"/>
                </a:cubicBezTo>
                <a:cubicBezTo>
                  <a:pt x="34724" y="40606"/>
                  <a:pt x="34750" y="40603"/>
                  <a:pt x="34774" y="40603"/>
                </a:cubicBezTo>
                <a:cubicBezTo>
                  <a:pt x="34867" y="40603"/>
                  <a:pt x="34931" y="40644"/>
                  <a:pt x="34967" y="40769"/>
                </a:cubicBezTo>
                <a:cubicBezTo>
                  <a:pt x="35000" y="40818"/>
                  <a:pt x="35044" y="40855"/>
                  <a:pt x="35100" y="40855"/>
                </a:cubicBezTo>
                <a:cubicBezTo>
                  <a:pt x="35122" y="40855"/>
                  <a:pt x="35146" y="40850"/>
                  <a:pt x="35171" y="40837"/>
                </a:cubicBezTo>
                <a:cubicBezTo>
                  <a:pt x="35212" y="40832"/>
                  <a:pt x="35251" y="40829"/>
                  <a:pt x="35289" y="40829"/>
                </a:cubicBezTo>
                <a:cubicBezTo>
                  <a:pt x="35421" y="40829"/>
                  <a:pt x="35536" y="40863"/>
                  <a:pt x="35624" y="40950"/>
                </a:cubicBezTo>
                <a:cubicBezTo>
                  <a:pt x="35714" y="41018"/>
                  <a:pt x="35805" y="41063"/>
                  <a:pt x="35872" y="41063"/>
                </a:cubicBezTo>
                <a:cubicBezTo>
                  <a:pt x="35986" y="41063"/>
                  <a:pt x="36054" y="41131"/>
                  <a:pt x="36076" y="41177"/>
                </a:cubicBezTo>
                <a:cubicBezTo>
                  <a:pt x="36143" y="41310"/>
                  <a:pt x="36222" y="41345"/>
                  <a:pt x="36323" y="41345"/>
                </a:cubicBezTo>
                <a:cubicBezTo>
                  <a:pt x="36359" y="41345"/>
                  <a:pt x="36397" y="41341"/>
                  <a:pt x="36438" y="41335"/>
                </a:cubicBezTo>
                <a:cubicBezTo>
                  <a:pt x="36468" y="41335"/>
                  <a:pt x="36499" y="41315"/>
                  <a:pt x="36522" y="41315"/>
                </a:cubicBezTo>
                <a:cubicBezTo>
                  <a:pt x="36534" y="41315"/>
                  <a:pt x="36544" y="41320"/>
                  <a:pt x="36551" y="41335"/>
                </a:cubicBezTo>
                <a:cubicBezTo>
                  <a:pt x="36589" y="41372"/>
                  <a:pt x="36619" y="41389"/>
                  <a:pt x="36651" y="41389"/>
                </a:cubicBezTo>
                <a:cubicBezTo>
                  <a:pt x="36676" y="41389"/>
                  <a:pt x="36702" y="41378"/>
                  <a:pt x="36733" y="41358"/>
                </a:cubicBezTo>
                <a:cubicBezTo>
                  <a:pt x="36768" y="41336"/>
                  <a:pt x="36802" y="41328"/>
                  <a:pt x="36835" y="41328"/>
                </a:cubicBezTo>
                <a:cubicBezTo>
                  <a:pt x="36905" y="41328"/>
                  <a:pt x="36972" y="41365"/>
                  <a:pt x="37049" y="41380"/>
                </a:cubicBezTo>
                <a:cubicBezTo>
                  <a:pt x="37117" y="41403"/>
                  <a:pt x="37163" y="41448"/>
                  <a:pt x="37185" y="41516"/>
                </a:cubicBezTo>
                <a:cubicBezTo>
                  <a:pt x="37202" y="41585"/>
                  <a:pt x="37259" y="41615"/>
                  <a:pt x="37326" y="41615"/>
                </a:cubicBezTo>
                <a:cubicBezTo>
                  <a:pt x="37346" y="41615"/>
                  <a:pt x="37367" y="41612"/>
                  <a:pt x="37389" y="41607"/>
                </a:cubicBezTo>
                <a:cubicBezTo>
                  <a:pt x="37432" y="41601"/>
                  <a:pt x="37476" y="41598"/>
                  <a:pt x="37520" y="41598"/>
                </a:cubicBezTo>
                <a:cubicBezTo>
                  <a:pt x="37665" y="41598"/>
                  <a:pt x="37816" y="41628"/>
                  <a:pt x="37955" y="41697"/>
                </a:cubicBezTo>
                <a:cubicBezTo>
                  <a:pt x="37977" y="41720"/>
                  <a:pt x="38000" y="41720"/>
                  <a:pt x="38023" y="41720"/>
                </a:cubicBezTo>
                <a:cubicBezTo>
                  <a:pt x="38054" y="41712"/>
                  <a:pt x="38085" y="41709"/>
                  <a:pt x="38114" y="41709"/>
                </a:cubicBezTo>
                <a:cubicBezTo>
                  <a:pt x="38212" y="41709"/>
                  <a:pt x="38300" y="41742"/>
                  <a:pt x="38395" y="41742"/>
                </a:cubicBezTo>
                <a:cubicBezTo>
                  <a:pt x="38435" y="41742"/>
                  <a:pt x="38476" y="41736"/>
                  <a:pt x="38520" y="41720"/>
                </a:cubicBezTo>
                <a:cubicBezTo>
                  <a:pt x="38566" y="41720"/>
                  <a:pt x="38588" y="41742"/>
                  <a:pt x="38566" y="41810"/>
                </a:cubicBezTo>
                <a:cubicBezTo>
                  <a:pt x="38543" y="41856"/>
                  <a:pt x="38543" y="41901"/>
                  <a:pt x="38588" y="41923"/>
                </a:cubicBezTo>
                <a:cubicBezTo>
                  <a:pt x="38679" y="41969"/>
                  <a:pt x="38724" y="42037"/>
                  <a:pt x="38769" y="42127"/>
                </a:cubicBezTo>
                <a:cubicBezTo>
                  <a:pt x="38769" y="42150"/>
                  <a:pt x="38792" y="42195"/>
                  <a:pt x="38837" y="42195"/>
                </a:cubicBezTo>
                <a:cubicBezTo>
                  <a:pt x="38883" y="42195"/>
                  <a:pt x="38924" y="42193"/>
                  <a:pt x="38964" y="42193"/>
                </a:cubicBezTo>
                <a:cubicBezTo>
                  <a:pt x="39062" y="42193"/>
                  <a:pt x="39148" y="42205"/>
                  <a:pt x="39245" y="42286"/>
                </a:cubicBezTo>
                <a:cubicBezTo>
                  <a:pt x="39267" y="42286"/>
                  <a:pt x="39290" y="42286"/>
                  <a:pt x="39335" y="42263"/>
                </a:cubicBezTo>
                <a:cubicBezTo>
                  <a:pt x="39358" y="42252"/>
                  <a:pt x="39386" y="42246"/>
                  <a:pt x="39414" y="42246"/>
                </a:cubicBezTo>
                <a:cubicBezTo>
                  <a:pt x="39443" y="42246"/>
                  <a:pt x="39471" y="42252"/>
                  <a:pt x="39494" y="42263"/>
                </a:cubicBezTo>
                <a:cubicBezTo>
                  <a:pt x="39607" y="42308"/>
                  <a:pt x="39765" y="42263"/>
                  <a:pt x="39833" y="42376"/>
                </a:cubicBezTo>
                <a:cubicBezTo>
                  <a:pt x="39841" y="42384"/>
                  <a:pt x="39851" y="42386"/>
                  <a:pt x="39862" y="42386"/>
                </a:cubicBezTo>
                <a:cubicBezTo>
                  <a:pt x="39883" y="42386"/>
                  <a:pt x="39909" y="42376"/>
                  <a:pt x="39924" y="42376"/>
                </a:cubicBezTo>
                <a:cubicBezTo>
                  <a:pt x="39984" y="42376"/>
                  <a:pt x="40024" y="42366"/>
                  <a:pt x="40071" y="42366"/>
                </a:cubicBezTo>
                <a:cubicBezTo>
                  <a:pt x="40095" y="42366"/>
                  <a:pt x="40120" y="42369"/>
                  <a:pt x="40150" y="42376"/>
                </a:cubicBezTo>
                <a:cubicBezTo>
                  <a:pt x="40217" y="42561"/>
                  <a:pt x="40197" y="42621"/>
                  <a:pt x="40322" y="42621"/>
                </a:cubicBezTo>
                <a:cubicBezTo>
                  <a:pt x="40365" y="42621"/>
                  <a:pt x="40425" y="42614"/>
                  <a:pt x="40512" y="42602"/>
                </a:cubicBezTo>
                <a:cubicBezTo>
                  <a:pt x="40605" y="42629"/>
                  <a:pt x="40690" y="42640"/>
                  <a:pt x="40772" y="42640"/>
                </a:cubicBezTo>
                <a:cubicBezTo>
                  <a:pt x="40830" y="42640"/>
                  <a:pt x="40886" y="42634"/>
                  <a:pt x="40942" y="42625"/>
                </a:cubicBezTo>
                <a:cubicBezTo>
                  <a:pt x="40993" y="42614"/>
                  <a:pt x="41044" y="42608"/>
                  <a:pt x="41094" y="42608"/>
                </a:cubicBezTo>
                <a:cubicBezTo>
                  <a:pt x="41243" y="42608"/>
                  <a:pt x="41383" y="42659"/>
                  <a:pt x="41485" y="42761"/>
                </a:cubicBezTo>
                <a:cubicBezTo>
                  <a:pt x="41553" y="42812"/>
                  <a:pt x="41583" y="42837"/>
                  <a:pt x="41632" y="42837"/>
                </a:cubicBezTo>
                <a:cubicBezTo>
                  <a:pt x="41648" y="42837"/>
                  <a:pt x="41666" y="42834"/>
                  <a:pt x="41689" y="42829"/>
                </a:cubicBezTo>
                <a:cubicBezTo>
                  <a:pt x="41701" y="42823"/>
                  <a:pt x="41715" y="42820"/>
                  <a:pt x="41728" y="42820"/>
                </a:cubicBezTo>
                <a:cubicBezTo>
                  <a:pt x="41766" y="42820"/>
                  <a:pt x="41802" y="42841"/>
                  <a:pt x="41802" y="42874"/>
                </a:cubicBezTo>
                <a:cubicBezTo>
                  <a:pt x="41825" y="42919"/>
                  <a:pt x="41757" y="42987"/>
                  <a:pt x="41825" y="42987"/>
                </a:cubicBezTo>
                <a:lnTo>
                  <a:pt x="41870" y="42987"/>
                </a:lnTo>
                <a:cubicBezTo>
                  <a:pt x="41939" y="42960"/>
                  <a:pt x="41999" y="42915"/>
                  <a:pt x="42061" y="42915"/>
                </a:cubicBezTo>
                <a:cubicBezTo>
                  <a:pt x="42101" y="42915"/>
                  <a:pt x="42142" y="42934"/>
                  <a:pt x="42187" y="42987"/>
                </a:cubicBezTo>
                <a:cubicBezTo>
                  <a:pt x="42187" y="42987"/>
                  <a:pt x="42232" y="42965"/>
                  <a:pt x="42277" y="42965"/>
                </a:cubicBezTo>
                <a:cubicBezTo>
                  <a:pt x="42277" y="43032"/>
                  <a:pt x="42277" y="43078"/>
                  <a:pt x="42300" y="43146"/>
                </a:cubicBezTo>
                <a:cubicBezTo>
                  <a:pt x="42317" y="43230"/>
                  <a:pt x="42358" y="43276"/>
                  <a:pt x="42425" y="43276"/>
                </a:cubicBezTo>
                <a:cubicBezTo>
                  <a:pt x="42448" y="43276"/>
                  <a:pt x="42474" y="43270"/>
                  <a:pt x="42504" y="43259"/>
                </a:cubicBezTo>
                <a:cubicBezTo>
                  <a:pt x="42534" y="43244"/>
                  <a:pt x="42561" y="43239"/>
                  <a:pt x="42588" y="43239"/>
                </a:cubicBezTo>
                <a:cubicBezTo>
                  <a:pt x="42642" y="43239"/>
                  <a:pt x="42692" y="43259"/>
                  <a:pt x="42753" y="43259"/>
                </a:cubicBezTo>
                <a:cubicBezTo>
                  <a:pt x="42813" y="43259"/>
                  <a:pt x="42863" y="43269"/>
                  <a:pt x="42930" y="43269"/>
                </a:cubicBezTo>
                <a:cubicBezTo>
                  <a:pt x="42964" y="43269"/>
                  <a:pt x="43002" y="43266"/>
                  <a:pt x="43047" y="43259"/>
                </a:cubicBezTo>
                <a:cubicBezTo>
                  <a:pt x="43069" y="43236"/>
                  <a:pt x="43098" y="43225"/>
                  <a:pt x="43129" y="43225"/>
                </a:cubicBezTo>
                <a:cubicBezTo>
                  <a:pt x="43160" y="43225"/>
                  <a:pt x="43194" y="43236"/>
                  <a:pt x="43228" y="43259"/>
                </a:cubicBezTo>
                <a:cubicBezTo>
                  <a:pt x="43371" y="43302"/>
                  <a:pt x="43506" y="43318"/>
                  <a:pt x="43643" y="43318"/>
                </a:cubicBezTo>
                <a:cubicBezTo>
                  <a:pt x="43722" y="43318"/>
                  <a:pt x="43801" y="43312"/>
                  <a:pt x="43884" y="43304"/>
                </a:cubicBezTo>
                <a:cubicBezTo>
                  <a:pt x="43997" y="43304"/>
                  <a:pt x="44088" y="43304"/>
                  <a:pt x="44178" y="43417"/>
                </a:cubicBezTo>
                <a:cubicBezTo>
                  <a:pt x="44195" y="43468"/>
                  <a:pt x="44251" y="43494"/>
                  <a:pt x="44296" y="43494"/>
                </a:cubicBezTo>
                <a:cubicBezTo>
                  <a:pt x="44311" y="43494"/>
                  <a:pt x="44326" y="43491"/>
                  <a:pt x="44337" y="43485"/>
                </a:cubicBezTo>
                <a:cubicBezTo>
                  <a:pt x="44370" y="43465"/>
                  <a:pt x="44401" y="43457"/>
                  <a:pt x="44430" y="43457"/>
                </a:cubicBezTo>
                <a:cubicBezTo>
                  <a:pt x="44499" y="43457"/>
                  <a:pt x="44554" y="43505"/>
                  <a:pt x="44586" y="43553"/>
                </a:cubicBezTo>
                <a:cubicBezTo>
                  <a:pt x="44638" y="43622"/>
                  <a:pt x="44676" y="43652"/>
                  <a:pt x="44732" y="43652"/>
                </a:cubicBezTo>
                <a:cubicBezTo>
                  <a:pt x="44749" y="43652"/>
                  <a:pt x="44768" y="43649"/>
                  <a:pt x="44789" y="43644"/>
                </a:cubicBezTo>
                <a:cubicBezTo>
                  <a:pt x="44805" y="43636"/>
                  <a:pt x="44822" y="43631"/>
                  <a:pt x="44841" y="43631"/>
                </a:cubicBezTo>
                <a:cubicBezTo>
                  <a:pt x="44878" y="43631"/>
                  <a:pt x="44918" y="43651"/>
                  <a:pt x="44948" y="43711"/>
                </a:cubicBezTo>
                <a:cubicBezTo>
                  <a:pt x="44993" y="43757"/>
                  <a:pt x="45038" y="43825"/>
                  <a:pt x="45106" y="43847"/>
                </a:cubicBezTo>
                <a:cubicBezTo>
                  <a:pt x="45118" y="43859"/>
                  <a:pt x="45133" y="43863"/>
                  <a:pt x="45150" y="43863"/>
                </a:cubicBezTo>
                <a:cubicBezTo>
                  <a:pt x="45186" y="43863"/>
                  <a:pt x="45231" y="43842"/>
                  <a:pt x="45264" y="43842"/>
                </a:cubicBezTo>
                <a:cubicBezTo>
                  <a:pt x="45273" y="43842"/>
                  <a:pt x="45281" y="43844"/>
                  <a:pt x="45287" y="43847"/>
                </a:cubicBezTo>
                <a:cubicBezTo>
                  <a:pt x="45318" y="43859"/>
                  <a:pt x="45343" y="43865"/>
                  <a:pt x="45365" y="43865"/>
                </a:cubicBezTo>
                <a:cubicBezTo>
                  <a:pt x="45425" y="43865"/>
                  <a:pt x="45458" y="43823"/>
                  <a:pt x="45491" y="43757"/>
                </a:cubicBezTo>
                <a:cubicBezTo>
                  <a:pt x="45491" y="43734"/>
                  <a:pt x="45514" y="43734"/>
                  <a:pt x="45559" y="43734"/>
                </a:cubicBezTo>
                <a:cubicBezTo>
                  <a:pt x="45582" y="43757"/>
                  <a:pt x="45604" y="43779"/>
                  <a:pt x="45582" y="43825"/>
                </a:cubicBezTo>
                <a:cubicBezTo>
                  <a:pt x="45582" y="43847"/>
                  <a:pt x="45559" y="43870"/>
                  <a:pt x="45559" y="43870"/>
                </a:cubicBezTo>
                <a:cubicBezTo>
                  <a:pt x="45559" y="43885"/>
                  <a:pt x="45570" y="43912"/>
                  <a:pt x="45584" y="43912"/>
                </a:cubicBezTo>
                <a:cubicBezTo>
                  <a:pt x="45590" y="43912"/>
                  <a:pt x="45597" y="43907"/>
                  <a:pt x="45604" y="43892"/>
                </a:cubicBezTo>
                <a:cubicBezTo>
                  <a:pt x="45695" y="43757"/>
                  <a:pt x="45831" y="43825"/>
                  <a:pt x="45944" y="43757"/>
                </a:cubicBezTo>
                <a:cubicBezTo>
                  <a:pt x="45988" y="43727"/>
                  <a:pt x="46027" y="43715"/>
                  <a:pt x="46063" y="43715"/>
                </a:cubicBezTo>
                <a:cubicBezTo>
                  <a:pt x="46140" y="43715"/>
                  <a:pt x="46207" y="43771"/>
                  <a:pt x="46283" y="43847"/>
                </a:cubicBezTo>
                <a:cubicBezTo>
                  <a:pt x="46306" y="43870"/>
                  <a:pt x="46351" y="43938"/>
                  <a:pt x="46374" y="43960"/>
                </a:cubicBezTo>
                <a:cubicBezTo>
                  <a:pt x="46396" y="43983"/>
                  <a:pt x="46419" y="43983"/>
                  <a:pt x="46464" y="43983"/>
                </a:cubicBezTo>
                <a:cubicBezTo>
                  <a:pt x="46487" y="43960"/>
                  <a:pt x="46487" y="43960"/>
                  <a:pt x="46464" y="43938"/>
                </a:cubicBezTo>
                <a:cubicBezTo>
                  <a:pt x="46396" y="43870"/>
                  <a:pt x="46464" y="43847"/>
                  <a:pt x="46510" y="43847"/>
                </a:cubicBezTo>
                <a:cubicBezTo>
                  <a:pt x="46600" y="43847"/>
                  <a:pt x="46713" y="43870"/>
                  <a:pt x="46736" y="43983"/>
                </a:cubicBezTo>
                <a:cubicBezTo>
                  <a:pt x="46758" y="44096"/>
                  <a:pt x="46826" y="44187"/>
                  <a:pt x="46849" y="44300"/>
                </a:cubicBezTo>
                <a:cubicBezTo>
                  <a:pt x="46917" y="44300"/>
                  <a:pt x="46917" y="44277"/>
                  <a:pt x="46940" y="44232"/>
                </a:cubicBezTo>
                <a:cubicBezTo>
                  <a:pt x="46951" y="44221"/>
                  <a:pt x="46973" y="44215"/>
                  <a:pt x="46996" y="44215"/>
                </a:cubicBezTo>
                <a:cubicBezTo>
                  <a:pt x="47019" y="44215"/>
                  <a:pt x="47041" y="44221"/>
                  <a:pt x="47053" y="44232"/>
                </a:cubicBezTo>
                <a:cubicBezTo>
                  <a:pt x="47098" y="44322"/>
                  <a:pt x="47256" y="44345"/>
                  <a:pt x="47279" y="44504"/>
                </a:cubicBezTo>
                <a:cubicBezTo>
                  <a:pt x="47279" y="44549"/>
                  <a:pt x="47324" y="44571"/>
                  <a:pt x="47415" y="44571"/>
                </a:cubicBezTo>
                <a:cubicBezTo>
                  <a:pt x="47442" y="44569"/>
                  <a:pt x="47468" y="44568"/>
                  <a:pt x="47495" y="44568"/>
                </a:cubicBezTo>
                <a:cubicBezTo>
                  <a:pt x="47615" y="44568"/>
                  <a:pt x="47735" y="44590"/>
                  <a:pt x="47851" y="44590"/>
                </a:cubicBezTo>
                <a:cubicBezTo>
                  <a:pt x="47926" y="44590"/>
                  <a:pt x="48000" y="44580"/>
                  <a:pt x="48071" y="44549"/>
                </a:cubicBezTo>
                <a:lnTo>
                  <a:pt x="48162" y="44549"/>
                </a:lnTo>
                <a:cubicBezTo>
                  <a:pt x="48184" y="44571"/>
                  <a:pt x="48252" y="44571"/>
                  <a:pt x="48252" y="44639"/>
                </a:cubicBezTo>
                <a:cubicBezTo>
                  <a:pt x="48252" y="44662"/>
                  <a:pt x="48252" y="44730"/>
                  <a:pt x="48275" y="44730"/>
                </a:cubicBezTo>
                <a:cubicBezTo>
                  <a:pt x="48388" y="44752"/>
                  <a:pt x="48411" y="44866"/>
                  <a:pt x="48456" y="44956"/>
                </a:cubicBezTo>
                <a:cubicBezTo>
                  <a:pt x="48493" y="44994"/>
                  <a:pt x="48524" y="45010"/>
                  <a:pt x="48566" y="45010"/>
                </a:cubicBezTo>
                <a:cubicBezTo>
                  <a:pt x="48601" y="45010"/>
                  <a:pt x="48644" y="44999"/>
                  <a:pt x="48705" y="44979"/>
                </a:cubicBezTo>
                <a:cubicBezTo>
                  <a:pt x="48773" y="45001"/>
                  <a:pt x="48841" y="45001"/>
                  <a:pt x="48931" y="45024"/>
                </a:cubicBezTo>
                <a:cubicBezTo>
                  <a:pt x="48954" y="45024"/>
                  <a:pt x="48999" y="45024"/>
                  <a:pt x="49044" y="45001"/>
                </a:cubicBezTo>
                <a:cubicBezTo>
                  <a:pt x="49058" y="45006"/>
                  <a:pt x="49072" y="45008"/>
                  <a:pt x="49088" y="45008"/>
                </a:cubicBezTo>
                <a:cubicBezTo>
                  <a:pt x="49148" y="45008"/>
                  <a:pt x="49221" y="44979"/>
                  <a:pt x="49293" y="44979"/>
                </a:cubicBezTo>
                <a:cubicBezTo>
                  <a:pt x="49339" y="44979"/>
                  <a:pt x="49372" y="44973"/>
                  <a:pt x="49404" y="44973"/>
                </a:cubicBezTo>
                <a:cubicBezTo>
                  <a:pt x="49435" y="44973"/>
                  <a:pt x="49463" y="44979"/>
                  <a:pt x="49497" y="45001"/>
                </a:cubicBezTo>
                <a:cubicBezTo>
                  <a:pt x="49572" y="45062"/>
                  <a:pt x="49648" y="45092"/>
                  <a:pt x="49737" y="45092"/>
                </a:cubicBezTo>
                <a:cubicBezTo>
                  <a:pt x="49781" y="45092"/>
                  <a:pt x="49829" y="45084"/>
                  <a:pt x="49882" y="45069"/>
                </a:cubicBezTo>
                <a:cubicBezTo>
                  <a:pt x="49911" y="45060"/>
                  <a:pt x="49937" y="45055"/>
                  <a:pt x="49960" y="45055"/>
                </a:cubicBezTo>
                <a:cubicBezTo>
                  <a:pt x="50044" y="45055"/>
                  <a:pt x="50090" y="45116"/>
                  <a:pt x="50108" y="45205"/>
                </a:cubicBezTo>
                <a:cubicBezTo>
                  <a:pt x="50108" y="45244"/>
                  <a:pt x="50108" y="45300"/>
                  <a:pt x="50166" y="45300"/>
                </a:cubicBezTo>
                <a:cubicBezTo>
                  <a:pt x="50175" y="45300"/>
                  <a:pt x="50186" y="45299"/>
                  <a:pt x="50199" y="45296"/>
                </a:cubicBezTo>
                <a:cubicBezTo>
                  <a:pt x="50206" y="45288"/>
                  <a:pt x="50215" y="45285"/>
                  <a:pt x="50224" y="45285"/>
                </a:cubicBezTo>
                <a:cubicBezTo>
                  <a:pt x="50257" y="45285"/>
                  <a:pt x="50295" y="45329"/>
                  <a:pt x="50319" y="45329"/>
                </a:cubicBezTo>
                <a:cubicBezTo>
                  <a:pt x="50325" y="45329"/>
                  <a:pt x="50330" y="45326"/>
                  <a:pt x="50334" y="45318"/>
                </a:cubicBezTo>
                <a:cubicBezTo>
                  <a:pt x="50376" y="45268"/>
                  <a:pt x="50427" y="45255"/>
                  <a:pt x="50481" y="45255"/>
                </a:cubicBezTo>
                <a:cubicBezTo>
                  <a:pt x="50539" y="45255"/>
                  <a:pt x="50601" y="45271"/>
                  <a:pt x="50656" y="45271"/>
                </a:cubicBezTo>
                <a:cubicBezTo>
                  <a:pt x="50687" y="45271"/>
                  <a:pt x="50716" y="45266"/>
                  <a:pt x="50742" y="45250"/>
                </a:cubicBezTo>
                <a:cubicBezTo>
                  <a:pt x="50787" y="45341"/>
                  <a:pt x="50968" y="45250"/>
                  <a:pt x="50968" y="45409"/>
                </a:cubicBezTo>
                <a:cubicBezTo>
                  <a:pt x="50968" y="45431"/>
                  <a:pt x="50991" y="45454"/>
                  <a:pt x="51036" y="45454"/>
                </a:cubicBezTo>
                <a:cubicBezTo>
                  <a:pt x="51194" y="45454"/>
                  <a:pt x="51240" y="45567"/>
                  <a:pt x="51330" y="45680"/>
                </a:cubicBezTo>
                <a:cubicBezTo>
                  <a:pt x="51434" y="45618"/>
                  <a:pt x="51533" y="45589"/>
                  <a:pt x="51625" y="45589"/>
                </a:cubicBezTo>
                <a:cubicBezTo>
                  <a:pt x="51734" y="45589"/>
                  <a:pt x="51833" y="45630"/>
                  <a:pt x="51919" y="45703"/>
                </a:cubicBezTo>
                <a:cubicBezTo>
                  <a:pt x="51987" y="45758"/>
                  <a:pt x="52047" y="45788"/>
                  <a:pt x="52104" y="45788"/>
                </a:cubicBezTo>
                <a:cubicBezTo>
                  <a:pt x="52141" y="45788"/>
                  <a:pt x="52177" y="45775"/>
                  <a:pt x="52213" y="45748"/>
                </a:cubicBezTo>
                <a:cubicBezTo>
                  <a:pt x="52256" y="45705"/>
                  <a:pt x="52308" y="45690"/>
                  <a:pt x="52369" y="45690"/>
                </a:cubicBezTo>
                <a:cubicBezTo>
                  <a:pt x="52405" y="45690"/>
                  <a:pt x="52443" y="45695"/>
                  <a:pt x="52484" y="45703"/>
                </a:cubicBezTo>
                <a:cubicBezTo>
                  <a:pt x="52575" y="45748"/>
                  <a:pt x="52620" y="45748"/>
                  <a:pt x="52711" y="45771"/>
                </a:cubicBezTo>
                <a:cubicBezTo>
                  <a:pt x="52779" y="45771"/>
                  <a:pt x="52801" y="45794"/>
                  <a:pt x="52846" y="45794"/>
                </a:cubicBezTo>
                <a:cubicBezTo>
                  <a:pt x="52892" y="45794"/>
                  <a:pt x="52892" y="45816"/>
                  <a:pt x="52892" y="45861"/>
                </a:cubicBezTo>
                <a:lnTo>
                  <a:pt x="52824" y="45861"/>
                </a:lnTo>
                <a:cubicBezTo>
                  <a:pt x="52811" y="45861"/>
                  <a:pt x="52783" y="45847"/>
                  <a:pt x="52758" y="45847"/>
                </a:cubicBezTo>
                <a:cubicBezTo>
                  <a:pt x="52738" y="45847"/>
                  <a:pt x="52720" y="45855"/>
                  <a:pt x="52711" y="45884"/>
                </a:cubicBezTo>
                <a:lnTo>
                  <a:pt x="52665" y="45884"/>
                </a:lnTo>
                <a:cubicBezTo>
                  <a:pt x="52614" y="45884"/>
                  <a:pt x="52551" y="45846"/>
                  <a:pt x="52503" y="45846"/>
                </a:cubicBezTo>
                <a:cubicBezTo>
                  <a:pt x="52487" y="45846"/>
                  <a:pt x="52473" y="45850"/>
                  <a:pt x="52462" y="45861"/>
                </a:cubicBezTo>
                <a:cubicBezTo>
                  <a:pt x="52439" y="45884"/>
                  <a:pt x="52394" y="45907"/>
                  <a:pt x="52394" y="45929"/>
                </a:cubicBezTo>
                <a:cubicBezTo>
                  <a:pt x="52394" y="45975"/>
                  <a:pt x="52439" y="45997"/>
                  <a:pt x="52462" y="45997"/>
                </a:cubicBezTo>
                <a:cubicBezTo>
                  <a:pt x="52484" y="45997"/>
                  <a:pt x="52507" y="45997"/>
                  <a:pt x="52507" y="46020"/>
                </a:cubicBezTo>
                <a:lnTo>
                  <a:pt x="52575" y="46020"/>
                </a:lnTo>
                <a:cubicBezTo>
                  <a:pt x="52595" y="46179"/>
                  <a:pt x="52615" y="46250"/>
                  <a:pt x="52695" y="46250"/>
                </a:cubicBezTo>
                <a:cubicBezTo>
                  <a:pt x="52707" y="46250"/>
                  <a:pt x="52719" y="46249"/>
                  <a:pt x="52733" y="46246"/>
                </a:cubicBezTo>
                <a:cubicBezTo>
                  <a:pt x="52824" y="46224"/>
                  <a:pt x="52937" y="46246"/>
                  <a:pt x="53028" y="46201"/>
                </a:cubicBezTo>
                <a:cubicBezTo>
                  <a:pt x="53073" y="46224"/>
                  <a:pt x="53124" y="46229"/>
                  <a:pt x="53172" y="46229"/>
                </a:cubicBezTo>
                <a:cubicBezTo>
                  <a:pt x="53220" y="46229"/>
                  <a:pt x="53265" y="46224"/>
                  <a:pt x="53299" y="46224"/>
                </a:cubicBezTo>
                <a:cubicBezTo>
                  <a:pt x="53458" y="46201"/>
                  <a:pt x="53616" y="46201"/>
                  <a:pt x="53752" y="46201"/>
                </a:cubicBezTo>
                <a:cubicBezTo>
                  <a:pt x="53780" y="46244"/>
                  <a:pt x="53809" y="46260"/>
                  <a:pt x="53844" y="46260"/>
                </a:cubicBezTo>
                <a:cubicBezTo>
                  <a:pt x="53863" y="46260"/>
                  <a:pt x="53885" y="46254"/>
                  <a:pt x="53910" y="46246"/>
                </a:cubicBezTo>
                <a:cubicBezTo>
                  <a:pt x="53967" y="46235"/>
                  <a:pt x="54029" y="46235"/>
                  <a:pt x="54091" y="46235"/>
                </a:cubicBezTo>
                <a:cubicBezTo>
                  <a:pt x="54153" y="46235"/>
                  <a:pt x="54216" y="46235"/>
                  <a:pt x="54272" y="46224"/>
                </a:cubicBezTo>
                <a:cubicBezTo>
                  <a:pt x="54431" y="46224"/>
                  <a:pt x="54612" y="46246"/>
                  <a:pt x="54770" y="46314"/>
                </a:cubicBezTo>
                <a:cubicBezTo>
                  <a:pt x="54811" y="46324"/>
                  <a:pt x="54851" y="46334"/>
                  <a:pt x="54892" y="46334"/>
                </a:cubicBezTo>
                <a:cubicBezTo>
                  <a:pt x="54942" y="46334"/>
                  <a:pt x="54992" y="46319"/>
                  <a:pt x="55042" y="46269"/>
                </a:cubicBezTo>
                <a:cubicBezTo>
                  <a:pt x="55064" y="46269"/>
                  <a:pt x="55087" y="46314"/>
                  <a:pt x="55110" y="46314"/>
                </a:cubicBezTo>
                <a:cubicBezTo>
                  <a:pt x="55178" y="46427"/>
                  <a:pt x="55291" y="46450"/>
                  <a:pt x="55381" y="46540"/>
                </a:cubicBezTo>
                <a:cubicBezTo>
                  <a:pt x="55313" y="46563"/>
                  <a:pt x="55313" y="46586"/>
                  <a:pt x="55336" y="46654"/>
                </a:cubicBezTo>
                <a:cubicBezTo>
                  <a:pt x="55404" y="46699"/>
                  <a:pt x="55449" y="46721"/>
                  <a:pt x="55517" y="46789"/>
                </a:cubicBezTo>
                <a:cubicBezTo>
                  <a:pt x="55566" y="46838"/>
                  <a:pt x="55588" y="46860"/>
                  <a:pt x="55605" y="46860"/>
                </a:cubicBezTo>
                <a:cubicBezTo>
                  <a:pt x="55621" y="46860"/>
                  <a:pt x="55632" y="46844"/>
                  <a:pt x="55653" y="46812"/>
                </a:cubicBezTo>
                <a:cubicBezTo>
                  <a:pt x="55694" y="46771"/>
                  <a:pt x="55735" y="46758"/>
                  <a:pt x="55772" y="46758"/>
                </a:cubicBezTo>
                <a:cubicBezTo>
                  <a:pt x="55816" y="46758"/>
                  <a:pt x="55854" y="46777"/>
                  <a:pt x="55879" y="46789"/>
                </a:cubicBezTo>
                <a:cubicBezTo>
                  <a:pt x="55902" y="46812"/>
                  <a:pt x="55947" y="46835"/>
                  <a:pt x="55992" y="46835"/>
                </a:cubicBezTo>
                <a:cubicBezTo>
                  <a:pt x="56004" y="46857"/>
                  <a:pt x="56021" y="46869"/>
                  <a:pt x="56038" y="46869"/>
                </a:cubicBezTo>
                <a:cubicBezTo>
                  <a:pt x="56055" y="46869"/>
                  <a:pt x="56072" y="46857"/>
                  <a:pt x="56083" y="46835"/>
                </a:cubicBezTo>
                <a:cubicBezTo>
                  <a:pt x="56173" y="46721"/>
                  <a:pt x="56354" y="46767"/>
                  <a:pt x="56445" y="46654"/>
                </a:cubicBezTo>
                <a:cubicBezTo>
                  <a:pt x="56456" y="46631"/>
                  <a:pt x="56473" y="46620"/>
                  <a:pt x="56490" y="46620"/>
                </a:cubicBezTo>
                <a:cubicBezTo>
                  <a:pt x="56507" y="46620"/>
                  <a:pt x="56524" y="46631"/>
                  <a:pt x="56535" y="46654"/>
                </a:cubicBezTo>
                <a:cubicBezTo>
                  <a:pt x="56581" y="46688"/>
                  <a:pt x="56620" y="46705"/>
                  <a:pt x="56660" y="46705"/>
                </a:cubicBezTo>
                <a:cubicBezTo>
                  <a:pt x="56700" y="46705"/>
                  <a:pt x="56739" y="46688"/>
                  <a:pt x="56784" y="46654"/>
                </a:cubicBezTo>
                <a:cubicBezTo>
                  <a:pt x="57011" y="46676"/>
                  <a:pt x="57237" y="46654"/>
                  <a:pt x="57463" y="46721"/>
                </a:cubicBezTo>
                <a:cubicBezTo>
                  <a:pt x="57463" y="46767"/>
                  <a:pt x="57463" y="46789"/>
                  <a:pt x="57486" y="46789"/>
                </a:cubicBezTo>
                <a:cubicBezTo>
                  <a:pt x="57554" y="46880"/>
                  <a:pt x="57644" y="46925"/>
                  <a:pt x="57712" y="47016"/>
                </a:cubicBezTo>
                <a:cubicBezTo>
                  <a:pt x="57746" y="47038"/>
                  <a:pt x="57769" y="47050"/>
                  <a:pt x="57792" y="47050"/>
                </a:cubicBezTo>
                <a:cubicBezTo>
                  <a:pt x="57814" y="47050"/>
                  <a:pt x="57837" y="47038"/>
                  <a:pt x="57871" y="47016"/>
                </a:cubicBezTo>
                <a:cubicBezTo>
                  <a:pt x="57893" y="46994"/>
                  <a:pt x="57917" y="46984"/>
                  <a:pt x="57942" y="46984"/>
                </a:cubicBezTo>
                <a:cubicBezTo>
                  <a:pt x="57994" y="46984"/>
                  <a:pt x="58051" y="47029"/>
                  <a:pt x="58097" y="47106"/>
                </a:cubicBezTo>
                <a:cubicBezTo>
                  <a:pt x="58120" y="47129"/>
                  <a:pt x="58120" y="47151"/>
                  <a:pt x="58142" y="47174"/>
                </a:cubicBezTo>
                <a:cubicBezTo>
                  <a:pt x="58088" y="47215"/>
                  <a:pt x="58042" y="47223"/>
                  <a:pt x="57994" y="47223"/>
                </a:cubicBezTo>
                <a:cubicBezTo>
                  <a:pt x="57962" y="47223"/>
                  <a:pt x="57930" y="47219"/>
                  <a:pt x="57893" y="47219"/>
                </a:cubicBezTo>
                <a:lnTo>
                  <a:pt x="57803" y="47219"/>
                </a:lnTo>
                <a:cubicBezTo>
                  <a:pt x="57780" y="47219"/>
                  <a:pt x="57758" y="47242"/>
                  <a:pt x="57758" y="47265"/>
                </a:cubicBezTo>
                <a:cubicBezTo>
                  <a:pt x="57758" y="47287"/>
                  <a:pt x="57758" y="47333"/>
                  <a:pt x="57780" y="47355"/>
                </a:cubicBezTo>
                <a:cubicBezTo>
                  <a:pt x="57893" y="47378"/>
                  <a:pt x="57939" y="47400"/>
                  <a:pt x="57939" y="47514"/>
                </a:cubicBezTo>
                <a:cubicBezTo>
                  <a:pt x="57939" y="47559"/>
                  <a:pt x="57984" y="47604"/>
                  <a:pt x="58007" y="47627"/>
                </a:cubicBezTo>
                <a:cubicBezTo>
                  <a:pt x="58023" y="47660"/>
                  <a:pt x="58064" y="47681"/>
                  <a:pt x="58094" y="47681"/>
                </a:cubicBezTo>
                <a:cubicBezTo>
                  <a:pt x="58104" y="47681"/>
                  <a:pt x="58114" y="47678"/>
                  <a:pt x="58120" y="47672"/>
                </a:cubicBezTo>
                <a:cubicBezTo>
                  <a:pt x="58191" y="47629"/>
                  <a:pt x="58263" y="47613"/>
                  <a:pt x="58341" y="47613"/>
                </a:cubicBezTo>
                <a:cubicBezTo>
                  <a:pt x="58385" y="47613"/>
                  <a:pt x="58432" y="47618"/>
                  <a:pt x="58482" y="47627"/>
                </a:cubicBezTo>
                <a:cubicBezTo>
                  <a:pt x="58487" y="47638"/>
                  <a:pt x="58496" y="47642"/>
                  <a:pt x="58506" y="47642"/>
                </a:cubicBezTo>
                <a:cubicBezTo>
                  <a:pt x="58536" y="47642"/>
                  <a:pt x="58578" y="47604"/>
                  <a:pt x="58595" y="47604"/>
                </a:cubicBezTo>
                <a:cubicBezTo>
                  <a:pt x="58708" y="47582"/>
                  <a:pt x="58844" y="47582"/>
                  <a:pt x="58957" y="47582"/>
                </a:cubicBezTo>
                <a:cubicBezTo>
                  <a:pt x="59025" y="47582"/>
                  <a:pt x="59116" y="47604"/>
                  <a:pt x="59161" y="47627"/>
                </a:cubicBezTo>
                <a:cubicBezTo>
                  <a:pt x="59183" y="47638"/>
                  <a:pt x="59203" y="47642"/>
                  <a:pt x="59221" y="47642"/>
                </a:cubicBezTo>
                <a:cubicBezTo>
                  <a:pt x="59275" y="47642"/>
                  <a:pt x="59314" y="47604"/>
                  <a:pt x="59364" y="47604"/>
                </a:cubicBezTo>
                <a:cubicBezTo>
                  <a:pt x="59430" y="47614"/>
                  <a:pt x="59500" y="47619"/>
                  <a:pt x="59568" y="47619"/>
                </a:cubicBezTo>
                <a:cubicBezTo>
                  <a:pt x="59665" y="47619"/>
                  <a:pt x="59760" y="47608"/>
                  <a:pt x="59840" y="47582"/>
                </a:cubicBezTo>
                <a:cubicBezTo>
                  <a:pt x="59858" y="47575"/>
                  <a:pt x="59874" y="47573"/>
                  <a:pt x="59889" y="47573"/>
                </a:cubicBezTo>
                <a:cubicBezTo>
                  <a:pt x="59930" y="47573"/>
                  <a:pt x="59959" y="47594"/>
                  <a:pt x="59976" y="47627"/>
                </a:cubicBezTo>
                <a:cubicBezTo>
                  <a:pt x="60021" y="47672"/>
                  <a:pt x="60043" y="47717"/>
                  <a:pt x="60089" y="47717"/>
                </a:cubicBezTo>
                <a:cubicBezTo>
                  <a:pt x="60109" y="47713"/>
                  <a:pt x="60127" y="47711"/>
                  <a:pt x="60145" y="47711"/>
                </a:cubicBezTo>
                <a:cubicBezTo>
                  <a:pt x="60225" y="47711"/>
                  <a:pt x="60278" y="47752"/>
                  <a:pt x="60315" y="47808"/>
                </a:cubicBezTo>
                <a:cubicBezTo>
                  <a:pt x="60363" y="47824"/>
                  <a:pt x="60400" y="47840"/>
                  <a:pt x="60441" y="47840"/>
                </a:cubicBezTo>
                <a:cubicBezTo>
                  <a:pt x="60458" y="47840"/>
                  <a:pt x="60476" y="47837"/>
                  <a:pt x="60496" y="47830"/>
                </a:cubicBezTo>
                <a:cubicBezTo>
                  <a:pt x="60523" y="47824"/>
                  <a:pt x="60547" y="47821"/>
                  <a:pt x="60570" y="47821"/>
                </a:cubicBezTo>
                <a:cubicBezTo>
                  <a:pt x="60626" y="47821"/>
                  <a:pt x="60674" y="47837"/>
                  <a:pt x="60722" y="47853"/>
                </a:cubicBezTo>
                <a:cubicBezTo>
                  <a:pt x="60768" y="47898"/>
                  <a:pt x="60722" y="47944"/>
                  <a:pt x="60722" y="47966"/>
                </a:cubicBezTo>
                <a:cubicBezTo>
                  <a:pt x="60722" y="48012"/>
                  <a:pt x="60722" y="48012"/>
                  <a:pt x="60745" y="48034"/>
                </a:cubicBezTo>
                <a:cubicBezTo>
                  <a:pt x="60858" y="48079"/>
                  <a:pt x="60858" y="48170"/>
                  <a:pt x="60881" y="48283"/>
                </a:cubicBezTo>
                <a:cubicBezTo>
                  <a:pt x="60971" y="48283"/>
                  <a:pt x="61039" y="48260"/>
                  <a:pt x="61084" y="48238"/>
                </a:cubicBezTo>
                <a:cubicBezTo>
                  <a:pt x="61115" y="48215"/>
                  <a:pt x="61147" y="48210"/>
                  <a:pt x="61181" y="48210"/>
                </a:cubicBezTo>
                <a:cubicBezTo>
                  <a:pt x="61208" y="48210"/>
                  <a:pt x="61235" y="48213"/>
                  <a:pt x="61262" y="48213"/>
                </a:cubicBezTo>
                <a:cubicBezTo>
                  <a:pt x="61303" y="48213"/>
                  <a:pt x="61342" y="48206"/>
                  <a:pt x="61379" y="48170"/>
                </a:cubicBezTo>
                <a:cubicBezTo>
                  <a:pt x="61379" y="48170"/>
                  <a:pt x="61424" y="48193"/>
                  <a:pt x="61424" y="48238"/>
                </a:cubicBezTo>
                <a:cubicBezTo>
                  <a:pt x="61435" y="48249"/>
                  <a:pt x="61452" y="48255"/>
                  <a:pt x="61469" y="48255"/>
                </a:cubicBezTo>
                <a:cubicBezTo>
                  <a:pt x="61486" y="48255"/>
                  <a:pt x="61503" y="48249"/>
                  <a:pt x="61515" y="48238"/>
                </a:cubicBezTo>
                <a:cubicBezTo>
                  <a:pt x="61537" y="48170"/>
                  <a:pt x="61560" y="48125"/>
                  <a:pt x="61628" y="48125"/>
                </a:cubicBezTo>
                <a:cubicBezTo>
                  <a:pt x="61741" y="48079"/>
                  <a:pt x="61831" y="48012"/>
                  <a:pt x="61877" y="47921"/>
                </a:cubicBezTo>
                <a:cubicBezTo>
                  <a:pt x="61967" y="47944"/>
                  <a:pt x="62012" y="47944"/>
                  <a:pt x="62103" y="47966"/>
                </a:cubicBezTo>
                <a:cubicBezTo>
                  <a:pt x="62080" y="48034"/>
                  <a:pt x="62012" y="48034"/>
                  <a:pt x="61967" y="48034"/>
                </a:cubicBezTo>
                <a:cubicBezTo>
                  <a:pt x="61945" y="48034"/>
                  <a:pt x="61899" y="48034"/>
                  <a:pt x="61899" y="48079"/>
                </a:cubicBezTo>
                <a:cubicBezTo>
                  <a:pt x="61899" y="48125"/>
                  <a:pt x="61945" y="48125"/>
                  <a:pt x="61967" y="48125"/>
                </a:cubicBezTo>
                <a:cubicBezTo>
                  <a:pt x="62080" y="48125"/>
                  <a:pt x="62126" y="48147"/>
                  <a:pt x="62103" y="48260"/>
                </a:cubicBezTo>
                <a:lnTo>
                  <a:pt x="62103" y="48306"/>
                </a:lnTo>
                <a:cubicBezTo>
                  <a:pt x="62119" y="48371"/>
                  <a:pt x="62159" y="48424"/>
                  <a:pt x="62213" y="48424"/>
                </a:cubicBezTo>
                <a:cubicBezTo>
                  <a:pt x="62234" y="48424"/>
                  <a:pt x="62258" y="48416"/>
                  <a:pt x="62284" y="48396"/>
                </a:cubicBezTo>
                <a:cubicBezTo>
                  <a:pt x="62332" y="48377"/>
                  <a:pt x="62372" y="48370"/>
                  <a:pt x="62410" y="48370"/>
                </a:cubicBezTo>
                <a:cubicBezTo>
                  <a:pt x="62463" y="48370"/>
                  <a:pt x="62513" y="48383"/>
                  <a:pt x="62578" y="48396"/>
                </a:cubicBezTo>
                <a:cubicBezTo>
                  <a:pt x="62635" y="48408"/>
                  <a:pt x="62691" y="48425"/>
                  <a:pt x="62748" y="48425"/>
                </a:cubicBezTo>
                <a:cubicBezTo>
                  <a:pt x="62805" y="48425"/>
                  <a:pt x="62861" y="48408"/>
                  <a:pt x="62918" y="48351"/>
                </a:cubicBezTo>
                <a:cubicBezTo>
                  <a:pt x="62978" y="48351"/>
                  <a:pt x="63048" y="48361"/>
                  <a:pt x="63116" y="48361"/>
                </a:cubicBezTo>
                <a:cubicBezTo>
                  <a:pt x="63149" y="48361"/>
                  <a:pt x="63182" y="48359"/>
                  <a:pt x="63212" y="48351"/>
                </a:cubicBezTo>
                <a:cubicBezTo>
                  <a:pt x="63238" y="48338"/>
                  <a:pt x="63259" y="48332"/>
                  <a:pt x="63276" y="48332"/>
                </a:cubicBezTo>
                <a:cubicBezTo>
                  <a:pt x="63316" y="48332"/>
                  <a:pt x="63332" y="48364"/>
                  <a:pt x="63348" y="48396"/>
                </a:cubicBezTo>
                <a:cubicBezTo>
                  <a:pt x="63362" y="48410"/>
                  <a:pt x="63385" y="48442"/>
                  <a:pt x="63411" y="48442"/>
                </a:cubicBezTo>
                <a:cubicBezTo>
                  <a:pt x="63427" y="48442"/>
                  <a:pt x="63444" y="48430"/>
                  <a:pt x="63461" y="48396"/>
                </a:cubicBezTo>
                <a:cubicBezTo>
                  <a:pt x="63461" y="48374"/>
                  <a:pt x="63483" y="48374"/>
                  <a:pt x="63529" y="48374"/>
                </a:cubicBezTo>
                <a:cubicBezTo>
                  <a:pt x="63687" y="48374"/>
                  <a:pt x="63868" y="48396"/>
                  <a:pt x="64004" y="48396"/>
                </a:cubicBezTo>
                <a:cubicBezTo>
                  <a:pt x="64140" y="48396"/>
                  <a:pt x="64253" y="48464"/>
                  <a:pt x="64321" y="48577"/>
                </a:cubicBezTo>
                <a:cubicBezTo>
                  <a:pt x="64344" y="48623"/>
                  <a:pt x="64366" y="48645"/>
                  <a:pt x="64389" y="48690"/>
                </a:cubicBezTo>
                <a:cubicBezTo>
                  <a:pt x="64457" y="48650"/>
                  <a:pt x="64541" y="48642"/>
                  <a:pt x="64622" y="48642"/>
                </a:cubicBezTo>
                <a:cubicBezTo>
                  <a:pt x="64676" y="48642"/>
                  <a:pt x="64728" y="48645"/>
                  <a:pt x="64774" y="48645"/>
                </a:cubicBezTo>
                <a:cubicBezTo>
                  <a:pt x="64826" y="48645"/>
                  <a:pt x="64905" y="48712"/>
                  <a:pt x="64980" y="48712"/>
                </a:cubicBezTo>
                <a:cubicBezTo>
                  <a:pt x="65002" y="48712"/>
                  <a:pt x="65024" y="48706"/>
                  <a:pt x="65045" y="48690"/>
                </a:cubicBezTo>
                <a:cubicBezTo>
                  <a:pt x="65045" y="48690"/>
                  <a:pt x="65068" y="48713"/>
                  <a:pt x="65068" y="48736"/>
                </a:cubicBezTo>
                <a:cubicBezTo>
                  <a:pt x="65068" y="48758"/>
                  <a:pt x="65068" y="48804"/>
                  <a:pt x="65045" y="48826"/>
                </a:cubicBezTo>
                <a:cubicBezTo>
                  <a:pt x="65045" y="48939"/>
                  <a:pt x="65045" y="48962"/>
                  <a:pt x="65158" y="48985"/>
                </a:cubicBezTo>
                <a:lnTo>
                  <a:pt x="65226" y="48985"/>
                </a:lnTo>
                <a:cubicBezTo>
                  <a:pt x="65258" y="49016"/>
                  <a:pt x="65294" y="49033"/>
                  <a:pt x="65331" y="49033"/>
                </a:cubicBezTo>
                <a:cubicBezTo>
                  <a:pt x="65373" y="49033"/>
                  <a:pt x="65416" y="49011"/>
                  <a:pt x="65452" y="48962"/>
                </a:cubicBezTo>
                <a:cubicBezTo>
                  <a:pt x="65468" y="48946"/>
                  <a:pt x="65484" y="48930"/>
                  <a:pt x="65516" y="48930"/>
                </a:cubicBezTo>
                <a:cubicBezTo>
                  <a:pt x="65530" y="48930"/>
                  <a:pt x="65546" y="48933"/>
                  <a:pt x="65566" y="48939"/>
                </a:cubicBezTo>
                <a:cubicBezTo>
                  <a:pt x="65634" y="48962"/>
                  <a:pt x="65724" y="48962"/>
                  <a:pt x="65815" y="49030"/>
                </a:cubicBezTo>
                <a:cubicBezTo>
                  <a:pt x="65828" y="49036"/>
                  <a:pt x="65841" y="49038"/>
                  <a:pt x="65852" y="49038"/>
                </a:cubicBezTo>
                <a:cubicBezTo>
                  <a:pt x="65929" y="49038"/>
                  <a:pt x="65939" y="48911"/>
                  <a:pt x="66018" y="48872"/>
                </a:cubicBezTo>
                <a:cubicBezTo>
                  <a:pt x="66041" y="48872"/>
                  <a:pt x="66041" y="48849"/>
                  <a:pt x="66064" y="48849"/>
                </a:cubicBezTo>
                <a:cubicBezTo>
                  <a:pt x="66079" y="48852"/>
                  <a:pt x="66094" y="48853"/>
                  <a:pt x="66108" y="48853"/>
                </a:cubicBezTo>
                <a:cubicBezTo>
                  <a:pt x="66195" y="48853"/>
                  <a:pt x="66254" y="48797"/>
                  <a:pt x="66312" y="48758"/>
                </a:cubicBezTo>
                <a:cubicBezTo>
                  <a:pt x="66358" y="48826"/>
                  <a:pt x="66380" y="48849"/>
                  <a:pt x="66403" y="48872"/>
                </a:cubicBezTo>
                <a:cubicBezTo>
                  <a:pt x="66426" y="48962"/>
                  <a:pt x="66516" y="48939"/>
                  <a:pt x="66584" y="48962"/>
                </a:cubicBezTo>
                <a:lnTo>
                  <a:pt x="66584" y="49030"/>
                </a:lnTo>
                <a:cubicBezTo>
                  <a:pt x="66634" y="49164"/>
                  <a:pt x="66647" y="49199"/>
                  <a:pt x="66724" y="49199"/>
                </a:cubicBezTo>
                <a:cubicBezTo>
                  <a:pt x="66751" y="49199"/>
                  <a:pt x="66786" y="49194"/>
                  <a:pt x="66833" y="49188"/>
                </a:cubicBezTo>
                <a:lnTo>
                  <a:pt x="66991" y="49188"/>
                </a:lnTo>
                <a:cubicBezTo>
                  <a:pt x="66969" y="49324"/>
                  <a:pt x="67082" y="49302"/>
                  <a:pt x="67172" y="49324"/>
                </a:cubicBezTo>
                <a:cubicBezTo>
                  <a:pt x="67185" y="49324"/>
                  <a:pt x="67213" y="49339"/>
                  <a:pt x="67239" y="49339"/>
                </a:cubicBezTo>
                <a:cubicBezTo>
                  <a:pt x="67258" y="49339"/>
                  <a:pt x="67276" y="49331"/>
                  <a:pt x="67286" y="49302"/>
                </a:cubicBezTo>
                <a:cubicBezTo>
                  <a:pt x="67324" y="49289"/>
                  <a:pt x="67361" y="49283"/>
                  <a:pt x="67400" y="49283"/>
                </a:cubicBezTo>
                <a:cubicBezTo>
                  <a:pt x="67499" y="49283"/>
                  <a:pt x="67601" y="49320"/>
                  <a:pt x="67716" y="49369"/>
                </a:cubicBezTo>
                <a:cubicBezTo>
                  <a:pt x="67764" y="49385"/>
                  <a:pt x="67823" y="49401"/>
                  <a:pt x="67894" y="49401"/>
                </a:cubicBezTo>
                <a:cubicBezTo>
                  <a:pt x="67923" y="49401"/>
                  <a:pt x="67954" y="49399"/>
                  <a:pt x="67987" y="49392"/>
                </a:cubicBezTo>
                <a:cubicBezTo>
                  <a:pt x="68033" y="49392"/>
                  <a:pt x="68068" y="49382"/>
                  <a:pt x="68093" y="49382"/>
                </a:cubicBezTo>
                <a:cubicBezTo>
                  <a:pt x="68105" y="49382"/>
                  <a:pt x="68115" y="49385"/>
                  <a:pt x="68123" y="49392"/>
                </a:cubicBezTo>
                <a:cubicBezTo>
                  <a:pt x="68158" y="49436"/>
                  <a:pt x="68196" y="49449"/>
                  <a:pt x="68235" y="49449"/>
                </a:cubicBezTo>
                <a:cubicBezTo>
                  <a:pt x="68297" y="49449"/>
                  <a:pt x="68362" y="49415"/>
                  <a:pt x="68417" y="49415"/>
                </a:cubicBezTo>
                <a:cubicBezTo>
                  <a:pt x="68440" y="49415"/>
                  <a:pt x="68463" y="49437"/>
                  <a:pt x="68508" y="49437"/>
                </a:cubicBezTo>
                <a:lnTo>
                  <a:pt x="68508" y="49528"/>
                </a:lnTo>
                <a:cubicBezTo>
                  <a:pt x="68515" y="49535"/>
                  <a:pt x="68525" y="49538"/>
                  <a:pt x="68535" y="49538"/>
                </a:cubicBezTo>
                <a:cubicBezTo>
                  <a:pt x="68556" y="49538"/>
                  <a:pt x="68576" y="49528"/>
                  <a:pt x="68576" y="49528"/>
                </a:cubicBezTo>
                <a:cubicBezTo>
                  <a:pt x="68607" y="49476"/>
                  <a:pt x="68633" y="49462"/>
                  <a:pt x="68661" y="49462"/>
                </a:cubicBezTo>
                <a:cubicBezTo>
                  <a:pt x="68694" y="49462"/>
                  <a:pt x="68730" y="49483"/>
                  <a:pt x="68779" y="49483"/>
                </a:cubicBezTo>
                <a:cubicBezTo>
                  <a:pt x="68870" y="49483"/>
                  <a:pt x="68893" y="49550"/>
                  <a:pt x="68893" y="49641"/>
                </a:cubicBezTo>
                <a:cubicBezTo>
                  <a:pt x="68893" y="49680"/>
                  <a:pt x="68915" y="49705"/>
                  <a:pt x="68944" y="49705"/>
                </a:cubicBezTo>
                <a:cubicBezTo>
                  <a:pt x="68964" y="49705"/>
                  <a:pt x="68987" y="49692"/>
                  <a:pt x="69006" y="49664"/>
                </a:cubicBezTo>
                <a:cubicBezTo>
                  <a:pt x="69028" y="49618"/>
                  <a:pt x="69096" y="49550"/>
                  <a:pt x="69119" y="49528"/>
                </a:cubicBezTo>
                <a:cubicBezTo>
                  <a:pt x="69145" y="49511"/>
                  <a:pt x="69167" y="49503"/>
                  <a:pt x="69189" y="49503"/>
                </a:cubicBezTo>
                <a:cubicBezTo>
                  <a:pt x="69225" y="49503"/>
                  <a:pt x="69258" y="49523"/>
                  <a:pt x="69300" y="49550"/>
                </a:cubicBezTo>
                <a:cubicBezTo>
                  <a:pt x="69323" y="49618"/>
                  <a:pt x="69345" y="49709"/>
                  <a:pt x="69413" y="49732"/>
                </a:cubicBezTo>
                <a:cubicBezTo>
                  <a:pt x="69481" y="49777"/>
                  <a:pt x="69549" y="49822"/>
                  <a:pt x="69549" y="49935"/>
                </a:cubicBezTo>
                <a:cubicBezTo>
                  <a:pt x="69549" y="49968"/>
                  <a:pt x="69573" y="49989"/>
                  <a:pt x="69622" y="49989"/>
                </a:cubicBezTo>
                <a:cubicBezTo>
                  <a:pt x="69639" y="49989"/>
                  <a:pt x="69660" y="49987"/>
                  <a:pt x="69685" y="49980"/>
                </a:cubicBezTo>
                <a:lnTo>
                  <a:pt x="69707" y="49958"/>
                </a:lnTo>
                <a:cubicBezTo>
                  <a:pt x="69753" y="49924"/>
                  <a:pt x="69792" y="49907"/>
                  <a:pt x="69826" y="49907"/>
                </a:cubicBezTo>
                <a:cubicBezTo>
                  <a:pt x="69860" y="49907"/>
                  <a:pt x="69888" y="49924"/>
                  <a:pt x="69911" y="49958"/>
                </a:cubicBezTo>
                <a:cubicBezTo>
                  <a:pt x="69934" y="49980"/>
                  <a:pt x="69934" y="50003"/>
                  <a:pt x="69979" y="50071"/>
                </a:cubicBezTo>
                <a:cubicBezTo>
                  <a:pt x="69993" y="50100"/>
                  <a:pt x="70017" y="50128"/>
                  <a:pt x="70049" y="50128"/>
                </a:cubicBezTo>
                <a:cubicBezTo>
                  <a:pt x="70068" y="50128"/>
                  <a:pt x="70090" y="50119"/>
                  <a:pt x="70115" y="50094"/>
                </a:cubicBezTo>
                <a:cubicBezTo>
                  <a:pt x="70163" y="50033"/>
                  <a:pt x="70218" y="50011"/>
                  <a:pt x="70276" y="50011"/>
                </a:cubicBezTo>
                <a:cubicBezTo>
                  <a:pt x="70327" y="50011"/>
                  <a:pt x="70379" y="50027"/>
                  <a:pt x="70431" y="50048"/>
                </a:cubicBezTo>
                <a:cubicBezTo>
                  <a:pt x="70480" y="50064"/>
                  <a:pt x="70528" y="50080"/>
                  <a:pt x="70584" y="50080"/>
                </a:cubicBezTo>
                <a:cubicBezTo>
                  <a:pt x="70607" y="50080"/>
                  <a:pt x="70631" y="50078"/>
                  <a:pt x="70658" y="50071"/>
                </a:cubicBezTo>
                <a:cubicBezTo>
                  <a:pt x="70680" y="50071"/>
                  <a:pt x="70703" y="50071"/>
                  <a:pt x="70703" y="50116"/>
                </a:cubicBezTo>
                <a:cubicBezTo>
                  <a:pt x="70703" y="50200"/>
                  <a:pt x="70728" y="50227"/>
                  <a:pt x="70759" y="50227"/>
                </a:cubicBezTo>
                <a:cubicBezTo>
                  <a:pt x="70786" y="50227"/>
                  <a:pt x="70818" y="50206"/>
                  <a:pt x="70839" y="50184"/>
                </a:cubicBezTo>
                <a:cubicBezTo>
                  <a:pt x="70907" y="50162"/>
                  <a:pt x="70952" y="50162"/>
                  <a:pt x="71020" y="50162"/>
                </a:cubicBezTo>
                <a:cubicBezTo>
                  <a:pt x="71065" y="50184"/>
                  <a:pt x="71133" y="50184"/>
                  <a:pt x="71224" y="50207"/>
                </a:cubicBezTo>
                <a:lnTo>
                  <a:pt x="71292" y="50207"/>
                </a:lnTo>
                <a:cubicBezTo>
                  <a:pt x="71359" y="50094"/>
                  <a:pt x="71473" y="50116"/>
                  <a:pt x="71563" y="50094"/>
                </a:cubicBezTo>
                <a:cubicBezTo>
                  <a:pt x="71623" y="50094"/>
                  <a:pt x="71666" y="50165"/>
                  <a:pt x="71722" y="50165"/>
                </a:cubicBezTo>
                <a:cubicBezTo>
                  <a:pt x="71729" y="50165"/>
                  <a:pt x="71737" y="50164"/>
                  <a:pt x="71744" y="50162"/>
                </a:cubicBezTo>
                <a:cubicBezTo>
                  <a:pt x="71807" y="50146"/>
                  <a:pt x="71848" y="50136"/>
                  <a:pt x="71877" y="50136"/>
                </a:cubicBezTo>
                <a:cubicBezTo>
                  <a:pt x="71931" y="50136"/>
                  <a:pt x="71941" y="50171"/>
                  <a:pt x="71970" y="50275"/>
                </a:cubicBezTo>
                <a:cubicBezTo>
                  <a:pt x="72009" y="50338"/>
                  <a:pt x="72025" y="50366"/>
                  <a:pt x="72057" y="50366"/>
                </a:cubicBezTo>
                <a:cubicBezTo>
                  <a:pt x="72081" y="50366"/>
                  <a:pt x="72115" y="50350"/>
                  <a:pt x="72174" y="50320"/>
                </a:cubicBezTo>
                <a:cubicBezTo>
                  <a:pt x="72197" y="50320"/>
                  <a:pt x="72242" y="50297"/>
                  <a:pt x="72265" y="50297"/>
                </a:cubicBezTo>
                <a:cubicBezTo>
                  <a:pt x="72287" y="50343"/>
                  <a:pt x="72265" y="50411"/>
                  <a:pt x="72310" y="50456"/>
                </a:cubicBezTo>
                <a:cubicBezTo>
                  <a:pt x="72407" y="50386"/>
                  <a:pt x="72445" y="50360"/>
                  <a:pt x="72485" y="50360"/>
                </a:cubicBezTo>
                <a:cubicBezTo>
                  <a:pt x="72511" y="50360"/>
                  <a:pt x="72538" y="50370"/>
                  <a:pt x="72582" y="50388"/>
                </a:cubicBezTo>
                <a:cubicBezTo>
                  <a:pt x="72597" y="50395"/>
                  <a:pt x="72614" y="50398"/>
                  <a:pt x="72632" y="50398"/>
                </a:cubicBezTo>
                <a:cubicBezTo>
                  <a:pt x="72667" y="50398"/>
                  <a:pt x="72702" y="50388"/>
                  <a:pt x="72717" y="50388"/>
                </a:cubicBezTo>
                <a:cubicBezTo>
                  <a:pt x="72853" y="50501"/>
                  <a:pt x="73057" y="50456"/>
                  <a:pt x="73215" y="50501"/>
                </a:cubicBezTo>
                <a:cubicBezTo>
                  <a:pt x="73170" y="50659"/>
                  <a:pt x="73260" y="50795"/>
                  <a:pt x="73396" y="50908"/>
                </a:cubicBezTo>
                <a:cubicBezTo>
                  <a:pt x="73455" y="50826"/>
                  <a:pt x="73515" y="50792"/>
                  <a:pt x="73577" y="50792"/>
                </a:cubicBezTo>
                <a:cubicBezTo>
                  <a:pt x="73634" y="50792"/>
                  <a:pt x="73694" y="50820"/>
                  <a:pt x="73758" y="50863"/>
                </a:cubicBezTo>
                <a:cubicBezTo>
                  <a:pt x="73781" y="50863"/>
                  <a:pt x="73826" y="50863"/>
                  <a:pt x="73826" y="50886"/>
                </a:cubicBezTo>
                <a:lnTo>
                  <a:pt x="73834" y="50886"/>
                </a:lnTo>
                <a:cubicBezTo>
                  <a:pt x="73865" y="50954"/>
                  <a:pt x="73942" y="50954"/>
                  <a:pt x="73962" y="50954"/>
                </a:cubicBezTo>
                <a:cubicBezTo>
                  <a:pt x="74013" y="50923"/>
                  <a:pt x="74064" y="50911"/>
                  <a:pt x="74115" y="50911"/>
                </a:cubicBezTo>
                <a:cubicBezTo>
                  <a:pt x="74177" y="50911"/>
                  <a:pt x="74239" y="50929"/>
                  <a:pt x="74302" y="50954"/>
                </a:cubicBezTo>
                <a:cubicBezTo>
                  <a:pt x="74324" y="50965"/>
                  <a:pt x="74352" y="50971"/>
                  <a:pt x="74381" y="50971"/>
                </a:cubicBezTo>
                <a:cubicBezTo>
                  <a:pt x="74409" y="50971"/>
                  <a:pt x="74437" y="50965"/>
                  <a:pt x="74460" y="50954"/>
                </a:cubicBezTo>
                <a:cubicBezTo>
                  <a:pt x="74551" y="50931"/>
                  <a:pt x="74630" y="50914"/>
                  <a:pt x="74709" y="50914"/>
                </a:cubicBezTo>
                <a:cubicBezTo>
                  <a:pt x="74788" y="50914"/>
                  <a:pt x="74867" y="50931"/>
                  <a:pt x="74958" y="50976"/>
                </a:cubicBezTo>
                <a:cubicBezTo>
                  <a:pt x="75094" y="51022"/>
                  <a:pt x="75252" y="50976"/>
                  <a:pt x="75343" y="51180"/>
                </a:cubicBezTo>
                <a:cubicBezTo>
                  <a:pt x="75343" y="51180"/>
                  <a:pt x="75365" y="51203"/>
                  <a:pt x="75411" y="51203"/>
                </a:cubicBezTo>
                <a:cubicBezTo>
                  <a:pt x="75478" y="51225"/>
                  <a:pt x="75546" y="51248"/>
                  <a:pt x="75569" y="51338"/>
                </a:cubicBezTo>
                <a:cubicBezTo>
                  <a:pt x="75586" y="51389"/>
                  <a:pt x="75628" y="51415"/>
                  <a:pt x="75668" y="51415"/>
                </a:cubicBezTo>
                <a:cubicBezTo>
                  <a:pt x="75681" y="51415"/>
                  <a:pt x="75693" y="51412"/>
                  <a:pt x="75705" y="51406"/>
                </a:cubicBezTo>
                <a:cubicBezTo>
                  <a:pt x="75750" y="51361"/>
                  <a:pt x="75795" y="51338"/>
                  <a:pt x="75818" y="51316"/>
                </a:cubicBezTo>
                <a:cubicBezTo>
                  <a:pt x="75939" y="51267"/>
                  <a:pt x="75995" y="51245"/>
                  <a:pt x="76056" y="51245"/>
                </a:cubicBezTo>
                <a:cubicBezTo>
                  <a:pt x="76109" y="51245"/>
                  <a:pt x="76166" y="51262"/>
                  <a:pt x="76271" y="51293"/>
                </a:cubicBezTo>
                <a:cubicBezTo>
                  <a:pt x="76316" y="51293"/>
                  <a:pt x="76338" y="51316"/>
                  <a:pt x="76361" y="51316"/>
                </a:cubicBezTo>
                <a:cubicBezTo>
                  <a:pt x="76383" y="51311"/>
                  <a:pt x="76404" y="51310"/>
                  <a:pt x="76426" y="51310"/>
                </a:cubicBezTo>
                <a:cubicBezTo>
                  <a:pt x="76517" y="51310"/>
                  <a:pt x="76609" y="51343"/>
                  <a:pt x="76701" y="51361"/>
                </a:cubicBezTo>
                <a:cubicBezTo>
                  <a:pt x="76701" y="51429"/>
                  <a:pt x="76610" y="51519"/>
                  <a:pt x="76701" y="51542"/>
                </a:cubicBezTo>
                <a:cubicBezTo>
                  <a:pt x="76814" y="51587"/>
                  <a:pt x="76814" y="51701"/>
                  <a:pt x="76791" y="51791"/>
                </a:cubicBezTo>
                <a:cubicBezTo>
                  <a:pt x="76882" y="51791"/>
                  <a:pt x="76904" y="51768"/>
                  <a:pt x="76950" y="51701"/>
                </a:cubicBezTo>
                <a:cubicBezTo>
                  <a:pt x="76995" y="51678"/>
                  <a:pt x="77040" y="51678"/>
                  <a:pt x="77063" y="51678"/>
                </a:cubicBezTo>
                <a:cubicBezTo>
                  <a:pt x="77157" y="51720"/>
                  <a:pt x="77247" y="51738"/>
                  <a:pt x="77334" y="51738"/>
                </a:cubicBezTo>
                <a:cubicBezTo>
                  <a:pt x="77435" y="51738"/>
                  <a:pt x="77532" y="51714"/>
                  <a:pt x="77628" y="51678"/>
                </a:cubicBezTo>
                <a:cubicBezTo>
                  <a:pt x="77662" y="51667"/>
                  <a:pt x="77691" y="51667"/>
                  <a:pt x="77722" y="51667"/>
                </a:cubicBezTo>
                <a:cubicBezTo>
                  <a:pt x="77753" y="51667"/>
                  <a:pt x="77787" y="51667"/>
                  <a:pt x="77832" y="51655"/>
                </a:cubicBezTo>
                <a:lnTo>
                  <a:pt x="77900" y="51655"/>
                </a:lnTo>
                <a:cubicBezTo>
                  <a:pt x="78013" y="51791"/>
                  <a:pt x="78262" y="51814"/>
                  <a:pt x="78262" y="52085"/>
                </a:cubicBezTo>
                <a:cubicBezTo>
                  <a:pt x="78285" y="52085"/>
                  <a:pt x="78307" y="52085"/>
                  <a:pt x="78307" y="52040"/>
                </a:cubicBezTo>
                <a:cubicBezTo>
                  <a:pt x="78387" y="51983"/>
                  <a:pt x="78460" y="51955"/>
                  <a:pt x="78531" y="51955"/>
                </a:cubicBezTo>
                <a:cubicBezTo>
                  <a:pt x="78602" y="51955"/>
                  <a:pt x="78670" y="51983"/>
                  <a:pt x="78737" y="52040"/>
                </a:cubicBezTo>
                <a:cubicBezTo>
                  <a:pt x="78771" y="52063"/>
                  <a:pt x="78794" y="52074"/>
                  <a:pt x="78814" y="52074"/>
                </a:cubicBezTo>
                <a:cubicBezTo>
                  <a:pt x="78834" y="52074"/>
                  <a:pt x="78851" y="52063"/>
                  <a:pt x="78873" y="52040"/>
                </a:cubicBezTo>
                <a:cubicBezTo>
                  <a:pt x="79010" y="51981"/>
                  <a:pt x="79131" y="51922"/>
                  <a:pt x="79263" y="51922"/>
                </a:cubicBezTo>
                <a:cubicBezTo>
                  <a:pt x="79284" y="51922"/>
                  <a:pt x="79305" y="51924"/>
                  <a:pt x="79326" y="51927"/>
                </a:cubicBezTo>
                <a:cubicBezTo>
                  <a:pt x="79326" y="51983"/>
                  <a:pt x="79357" y="52023"/>
                  <a:pt x="79405" y="52023"/>
                </a:cubicBezTo>
                <a:cubicBezTo>
                  <a:pt x="79416" y="52023"/>
                  <a:pt x="79427" y="52021"/>
                  <a:pt x="79439" y="52017"/>
                </a:cubicBezTo>
                <a:cubicBezTo>
                  <a:pt x="79517" y="51986"/>
                  <a:pt x="79576" y="51971"/>
                  <a:pt x="79624" y="51971"/>
                </a:cubicBezTo>
                <a:cubicBezTo>
                  <a:pt x="79717" y="51971"/>
                  <a:pt x="79772" y="52026"/>
                  <a:pt x="79846" y="52131"/>
                </a:cubicBezTo>
                <a:cubicBezTo>
                  <a:pt x="79892" y="52198"/>
                  <a:pt x="79960" y="52266"/>
                  <a:pt x="79982" y="52334"/>
                </a:cubicBezTo>
                <a:cubicBezTo>
                  <a:pt x="80030" y="52405"/>
                  <a:pt x="80052" y="52439"/>
                  <a:pt x="80079" y="52439"/>
                </a:cubicBezTo>
                <a:cubicBezTo>
                  <a:pt x="80104" y="52439"/>
                  <a:pt x="80132" y="52411"/>
                  <a:pt x="80186" y="52357"/>
                </a:cubicBezTo>
                <a:cubicBezTo>
                  <a:pt x="80209" y="52334"/>
                  <a:pt x="80231" y="52312"/>
                  <a:pt x="80276" y="52312"/>
                </a:cubicBezTo>
                <a:cubicBezTo>
                  <a:pt x="80344" y="52357"/>
                  <a:pt x="80322" y="52447"/>
                  <a:pt x="80412" y="52493"/>
                </a:cubicBezTo>
                <a:cubicBezTo>
                  <a:pt x="80503" y="52470"/>
                  <a:pt x="80548" y="52447"/>
                  <a:pt x="80616" y="52425"/>
                </a:cubicBezTo>
                <a:cubicBezTo>
                  <a:pt x="80646" y="52425"/>
                  <a:pt x="80666" y="52405"/>
                  <a:pt x="80696" y="52405"/>
                </a:cubicBezTo>
                <a:cubicBezTo>
                  <a:pt x="80711" y="52405"/>
                  <a:pt x="80729" y="52410"/>
                  <a:pt x="80752" y="52425"/>
                </a:cubicBezTo>
                <a:cubicBezTo>
                  <a:pt x="80887" y="52561"/>
                  <a:pt x="81114" y="52425"/>
                  <a:pt x="81250" y="52583"/>
                </a:cubicBezTo>
                <a:lnTo>
                  <a:pt x="81317" y="52583"/>
                </a:lnTo>
                <a:cubicBezTo>
                  <a:pt x="81331" y="52577"/>
                  <a:pt x="81346" y="52574"/>
                  <a:pt x="81361" y="52574"/>
                </a:cubicBezTo>
                <a:cubicBezTo>
                  <a:pt x="81399" y="52574"/>
                  <a:pt x="81437" y="52590"/>
                  <a:pt x="81453" y="52606"/>
                </a:cubicBezTo>
                <a:cubicBezTo>
                  <a:pt x="81544" y="52651"/>
                  <a:pt x="81589" y="52674"/>
                  <a:pt x="81680" y="52719"/>
                </a:cubicBezTo>
                <a:cubicBezTo>
                  <a:pt x="81747" y="52674"/>
                  <a:pt x="81815" y="52606"/>
                  <a:pt x="81906" y="52583"/>
                </a:cubicBezTo>
                <a:cubicBezTo>
                  <a:pt x="82042" y="52561"/>
                  <a:pt x="82155" y="52538"/>
                  <a:pt x="82245" y="52425"/>
                </a:cubicBezTo>
                <a:cubicBezTo>
                  <a:pt x="82257" y="52402"/>
                  <a:pt x="82279" y="52391"/>
                  <a:pt x="82302" y="52391"/>
                </a:cubicBezTo>
                <a:cubicBezTo>
                  <a:pt x="82325" y="52391"/>
                  <a:pt x="82347" y="52402"/>
                  <a:pt x="82359" y="52425"/>
                </a:cubicBezTo>
                <a:cubicBezTo>
                  <a:pt x="82535" y="52548"/>
                  <a:pt x="82724" y="52562"/>
                  <a:pt x="82928" y="52562"/>
                </a:cubicBezTo>
                <a:cubicBezTo>
                  <a:pt x="82986" y="52562"/>
                  <a:pt x="83045" y="52561"/>
                  <a:pt x="83105" y="52561"/>
                </a:cubicBezTo>
                <a:cubicBezTo>
                  <a:pt x="83219" y="52561"/>
                  <a:pt x="83241" y="52538"/>
                  <a:pt x="83241" y="52425"/>
                </a:cubicBezTo>
                <a:cubicBezTo>
                  <a:pt x="83241" y="52334"/>
                  <a:pt x="83264" y="52312"/>
                  <a:pt x="83332" y="52244"/>
                </a:cubicBezTo>
                <a:cubicBezTo>
                  <a:pt x="83400" y="52198"/>
                  <a:pt x="83513" y="52153"/>
                  <a:pt x="83603" y="52153"/>
                </a:cubicBezTo>
                <a:cubicBezTo>
                  <a:pt x="83653" y="52153"/>
                  <a:pt x="83702" y="52173"/>
                  <a:pt x="83744" y="52173"/>
                </a:cubicBezTo>
                <a:cubicBezTo>
                  <a:pt x="83779" y="52173"/>
                  <a:pt x="83809" y="52159"/>
                  <a:pt x="83830" y="52108"/>
                </a:cubicBezTo>
                <a:cubicBezTo>
                  <a:pt x="83830" y="52100"/>
                  <a:pt x="83837" y="52098"/>
                  <a:pt x="83848" y="52098"/>
                </a:cubicBezTo>
                <a:cubicBezTo>
                  <a:pt x="83870" y="52098"/>
                  <a:pt x="83905" y="52108"/>
                  <a:pt x="83920" y="52108"/>
                </a:cubicBezTo>
                <a:cubicBezTo>
                  <a:pt x="84146" y="52085"/>
                  <a:pt x="84373" y="52108"/>
                  <a:pt x="84531" y="51927"/>
                </a:cubicBezTo>
                <a:cubicBezTo>
                  <a:pt x="84576" y="51904"/>
                  <a:pt x="84644" y="51882"/>
                  <a:pt x="84690" y="51882"/>
                </a:cubicBezTo>
                <a:cubicBezTo>
                  <a:pt x="84825" y="51814"/>
                  <a:pt x="84871" y="51746"/>
                  <a:pt x="84825" y="51587"/>
                </a:cubicBezTo>
                <a:cubicBezTo>
                  <a:pt x="84803" y="51474"/>
                  <a:pt x="84825" y="51452"/>
                  <a:pt x="84939" y="51429"/>
                </a:cubicBezTo>
                <a:cubicBezTo>
                  <a:pt x="84984" y="51406"/>
                  <a:pt x="85052" y="51406"/>
                  <a:pt x="85097" y="51361"/>
                </a:cubicBezTo>
                <a:cubicBezTo>
                  <a:pt x="85142" y="51338"/>
                  <a:pt x="85193" y="51327"/>
                  <a:pt x="85244" y="51327"/>
                </a:cubicBezTo>
                <a:cubicBezTo>
                  <a:pt x="85295" y="51327"/>
                  <a:pt x="85346" y="51338"/>
                  <a:pt x="85391" y="51361"/>
                </a:cubicBezTo>
                <a:cubicBezTo>
                  <a:pt x="85482" y="51429"/>
                  <a:pt x="85595" y="51452"/>
                  <a:pt x="85663" y="51519"/>
                </a:cubicBezTo>
                <a:cubicBezTo>
                  <a:pt x="85707" y="51503"/>
                  <a:pt x="85750" y="51496"/>
                  <a:pt x="85792" y="51496"/>
                </a:cubicBezTo>
                <a:cubicBezTo>
                  <a:pt x="85921" y="51496"/>
                  <a:pt x="86041" y="51564"/>
                  <a:pt x="86161" y="51633"/>
                </a:cubicBezTo>
                <a:cubicBezTo>
                  <a:pt x="86172" y="51625"/>
                  <a:pt x="86184" y="51622"/>
                  <a:pt x="86196" y="51622"/>
                </a:cubicBezTo>
                <a:cubicBezTo>
                  <a:pt x="86241" y="51622"/>
                  <a:pt x="86290" y="51666"/>
                  <a:pt x="86355" y="51666"/>
                </a:cubicBezTo>
                <a:cubicBezTo>
                  <a:pt x="86372" y="51666"/>
                  <a:pt x="86390" y="51663"/>
                  <a:pt x="86410" y="51655"/>
                </a:cubicBezTo>
                <a:cubicBezTo>
                  <a:pt x="86500" y="51701"/>
                  <a:pt x="86568" y="51701"/>
                  <a:pt x="86659" y="51701"/>
                </a:cubicBezTo>
                <a:cubicBezTo>
                  <a:pt x="86727" y="51701"/>
                  <a:pt x="86794" y="51746"/>
                  <a:pt x="86840" y="51768"/>
                </a:cubicBezTo>
                <a:cubicBezTo>
                  <a:pt x="86885" y="51814"/>
                  <a:pt x="86953" y="51814"/>
                  <a:pt x="86998" y="51859"/>
                </a:cubicBezTo>
                <a:cubicBezTo>
                  <a:pt x="87111" y="51882"/>
                  <a:pt x="87202" y="51927"/>
                  <a:pt x="87247" y="52040"/>
                </a:cubicBezTo>
                <a:cubicBezTo>
                  <a:pt x="87282" y="52109"/>
                  <a:pt x="87316" y="52139"/>
                  <a:pt x="87371" y="52139"/>
                </a:cubicBezTo>
                <a:cubicBezTo>
                  <a:pt x="87388" y="52139"/>
                  <a:pt x="87407" y="52136"/>
                  <a:pt x="87428" y="52131"/>
                </a:cubicBezTo>
                <a:cubicBezTo>
                  <a:pt x="87466" y="52123"/>
                  <a:pt x="87504" y="52118"/>
                  <a:pt x="87540" y="52118"/>
                </a:cubicBezTo>
                <a:cubicBezTo>
                  <a:pt x="87614" y="52118"/>
                  <a:pt x="87685" y="52138"/>
                  <a:pt x="87745" y="52198"/>
                </a:cubicBezTo>
                <a:cubicBezTo>
                  <a:pt x="87790" y="52221"/>
                  <a:pt x="87858" y="52244"/>
                  <a:pt x="87903" y="52244"/>
                </a:cubicBezTo>
                <a:cubicBezTo>
                  <a:pt x="88130" y="52244"/>
                  <a:pt x="88333" y="52312"/>
                  <a:pt x="88469" y="52447"/>
                </a:cubicBezTo>
                <a:cubicBezTo>
                  <a:pt x="88492" y="52470"/>
                  <a:pt x="88560" y="52493"/>
                  <a:pt x="88582" y="52538"/>
                </a:cubicBezTo>
                <a:cubicBezTo>
                  <a:pt x="88605" y="52538"/>
                  <a:pt x="88605" y="52538"/>
                  <a:pt x="88650" y="52493"/>
                </a:cubicBezTo>
                <a:cubicBezTo>
                  <a:pt x="88662" y="52481"/>
                  <a:pt x="88679" y="52476"/>
                  <a:pt x="88698" y="52476"/>
                </a:cubicBezTo>
                <a:cubicBezTo>
                  <a:pt x="88718" y="52476"/>
                  <a:pt x="88741" y="52481"/>
                  <a:pt x="88763" y="52493"/>
                </a:cubicBezTo>
                <a:cubicBezTo>
                  <a:pt x="88815" y="52562"/>
                  <a:pt x="88894" y="52591"/>
                  <a:pt x="88978" y="52591"/>
                </a:cubicBezTo>
                <a:cubicBezTo>
                  <a:pt x="89004" y="52591"/>
                  <a:pt x="89031" y="52589"/>
                  <a:pt x="89058" y="52583"/>
                </a:cubicBezTo>
                <a:cubicBezTo>
                  <a:pt x="89125" y="52583"/>
                  <a:pt x="89216" y="52606"/>
                  <a:pt x="89261" y="52651"/>
                </a:cubicBezTo>
                <a:cubicBezTo>
                  <a:pt x="89397" y="52719"/>
                  <a:pt x="89578" y="52764"/>
                  <a:pt x="89714" y="52810"/>
                </a:cubicBezTo>
                <a:cubicBezTo>
                  <a:pt x="89827" y="52832"/>
                  <a:pt x="89940" y="52832"/>
                  <a:pt x="90053" y="52877"/>
                </a:cubicBezTo>
                <a:cubicBezTo>
                  <a:pt x="90189" y="52900"/>
                  <a:pt x="90393" y="52900"/>
                  <a:pt x="90416" y="52945"/>
                </a:cubicBezTo>
                <a:cubicBezTo>
                  <a:pt x="90469" y="52998"/>
                  <a:pt x="90529" y="53020"/>
                  <a:pt x="90589" y="53020"/>
                </a:cubicBezTo>
                <a:cubicBezTo>
                  <a:pt x="90631" y="53020"/>
                  <a:pt x="90672" y="53009"/>
                  <a:pt x="90710" y="52991"/>
                </a:cubicBezTo>
                <a:cubicBezTo>
                  <a:pt x="90800" y="52923"/>
                  <a:pt x="90868" y="52923"/>
                  <a:pt x="90981" y="52923"/>
                </a:cubicBezTo>
                <a:cubicBezTo>
                  <a:pt x="91049" y="52923"/>
                  <a:pt x="91298" y="53013"/>
                  <a:pt x="91321" y="53058"/>
                </a:cubicBezTo>
                <a:cubicBezTo>
                  <a:pt x="91366" y="53104"/>
                  <a:pt x="91389" y="53104"/>
                  <a:pt x="91411" y="53104"/>
                </a:cubicBezTo>
                <a:cubicBezTo>
                  <a:pt x="91502" y="53058"/>
                  <a:pt x="91592" y="53036"/>
                  <a:pt x="91660" y="52991"/>
                </a:cubicBezTo>
                <a:cubicBezTo>
                  <a:pt x="91779" y="52898"/>
                  <a:pt x="91898" y="52852"/>
                  <a:pt x="92021" y="52852"/>
                </a:cubicBezTo>
                <a:cubicBezTo>
                  <a:pt x="92109" y="52852"/>
                  <a:pt x="92200" y="52876"/>
                  <a:pt x="92294" y="52923"/>
                </a:cubicBezTo>
                <a:cubicBezTo>
                  <a:pt x="92362" y="52957"/>
                  <a:pt x="92430" y="52974"/>
                  <a:pt x="92500" y="52974"/>
                </a:cubicBezTo>
                <a:cubicBezTo>
                  <a:pt x="92571" y="52974"/>
                  <a:pt x="92645" y="52957"/>
                  <a:pt x="92724" y="52923"/>
                </a:cubicBezTo>
                <a:cubicBezTo>
                  <a:pt x="92837" y="52900"/>
                  <a:pt x="92905" y="52900"/>
                  <a:pt x="93018" y="52900"/>
                </a:cubicBezTo>
                <a:cubicBezTo>
                  <a:pt x="93094" y="52900"/>
                  <a:pt x="93189" y="52920"/>
                  <a:pt x="93278" y="52920"/>
                </a:cubicBezTo>
                <a:cubicBezTo>
                  <a:pt x="93322" y="52920"/>
                  <a:pt x="93365" y="52915"/>
                  <a:pt x="93403" y="52900"/>
                </a:cubicBezTo>
                <a:cubicBezTo>
                  <a:pt x="93410" y="52893"/>
                  <a:pt x="93418" y="52891"/>
                  <a:pt x="93428" y="52891"/>
                </a:cubicBezTo>
                <a:cubicBezTo>
                  <a:pt x="93452" y="52891"/>
                  <a:pt x="93484" y="52907"/>
                  <a:pt x="93516" y="52923"/>
                </a:cubicBezTo>
                <a:cubicBezTo>
                  <a:pt x="93542" y="52957"/>
                  <a:pt x="93571" y="52968"/>
                  <a:pt x="93601" y="52968"/>
                </a:cubicBezTo>
                <a:cubicBezTo>
                  <a:pt x="93652" y="52968"/>
                  <a:pt x="93709" y="52937"/>
                  <a:pt x="93765" y="52923"/>
                </a:cubicBezTo>
                <a:cubicBezTo>
                  <a:pt x="93862" y="52942"/>
                  <a:pt x="93943" y="52995"/>
                  <a:pt x="94036" y="52995"/>
                </a:cubicBezTo>
                <a:cubicBezTo>
                  <a:pt x="94051" y="52995"/>
                  <a:pt x="94066" y="52994"/>
                  <a:pt x="94082" y="52991"/>
                </a:cubicBezTo>
                <a:cubicBezTo>
                  <a:pt x="94195" y="52991"/>
                  <a:pt x="94263" y="53013"/>
                  <a:pt x="94353" y="53058"/>
                </a:cubicBezTo>
                <a:cubicBezTo>
                  <a:pt x="94403" y="53088"/>
                  <a:pt x="94431" y="53105"/>
                  <a:pt x="94454" y="53105"/>
                </a:cubicBezTo>
                <a:cubicBezTo>
                  <a:pt x="94484" y="53105"/>
                  <a:pt x="94506" y="53077"/>
                  <a:pt x="94557" y="53013"/>
                </a:cubicBezTo>
                <a:cubicBezTo>
                  <a:pt x="94580" y="52945"/>
                  <a:pt x="94648" y="52923"/>
                  <a:pt x="94693" y="52923"/>
                </a:cubicBezTo>
                <a:cubicBezTo>
                  <a:pt x="94710" y="52926"/>
                  <a:pt x="94726" y="52927"/>
                  <a:pt x="94739" y="52927"/>
                </a:cubicBezTo>
                <a:cubicBezTo>
                  <a:pt x="94830" y="52927"/>
                  <a:pt x="94835" y="52863"/>
                  <a:pt x="94874" y="52764"/>
                </a:cubicBezTo>
                <a:cubicBezTo>
                  <a:pt x="94919" y="52719"/>
                  <a:pt x="94942" y="52696"/>
                  <a:pt x="95010" y="52696"/>
                </a:cubicBezTo>
                <a:cubicBezTo>
                  <a:pt x="95213" y="52696"/>
                  <a:pt x="95281" y="52561"/>
                  <a:pt x="95395" y="52447"/>
                </a:cubicBezTo>
                <a:cubicBezTo>
                  <a:pt x="95485" y="52447"/>
                  <a:pt x="95553" y="52357"/>
                  <a:pt x="95598" y="52312"/>
                </a:cubicBezTo>
                <a:cubicBezTo>
                  <a:pt x="95666" y="52312"/>
                  <a:pt x="95689" y="52334"/>
                  <a:pt x="95734" y="52334"/>
                </a:cubicBezTo>
                <a:cubicBezTo>
                  <a:pt x="95779" y="52379"/>
                  <a:pt x="95734" y="52447"/>
                  <a:pt x="95802" y="52493"/>
                </a:cubicBezTo>
                <a:cubicBezTo>
                  <a:pt x="95825" y="52538"/>
                  <a:pt x="95892" y="52561"/>
                  <a:pt x="95915" y="52606"/>
                </a:cubicBezTo>
                <a:cubicBezTo>
                  <a:pt x="95933" y="52633"/>
                  <a:pt x="95951" y="52645"/>
                  <a:pt x="95967" y="52645"/>
                </a:cubicBezTo>
                <a:cubicBezTo>
                  <a:pt x="95993" y="52645"/>
                  <a:pt x="96015" y="52615"/>
                  <a:pt x="96028" y="52561"/>
                </a:cubicBezTo>
                <a:cubicBezTo>
                  <a:pt x="96028" y="52493"/>
                  <a:pt x="96051" y="52470"/>
                  <a:pt x="96051" y="52425"/>
                </a:cubicBezTo>
                <a:cubicBezTo>
                  <a:pt x="96164" y="52425"/>
                  <a:pt x="96164" y="52425"/>
                  <a:pt x="96141" y="52334"/>
                </a:cubicBezTo>
                <a:cubicBezTo>
                  <a:pt x="96158" y="52283"/>
                  <a:pt x="96175" y="52258"/>
                  <a:pt x="96211" y="52258"/>
                </a:cubicBezTo>
                <a:cubicBezTo>
                  <a:pt x="96223" y="52258"/>
                  <a:pt x="96238" y="52261"/>
                  <a:pt x="96255" y="52266"/>
                </a:cubicBezTo>
                <a:cubicBezTo>
                  <a:pt x="96273" y="52303"/>
                  <a:pt x="96322" y="52340"/>
                  <a:pt x="96364" y="52340"/>
                </a:cubicBezTo>
                <a:cubicBezTo>
                  <a:pt x="96373" y="52340"/>
                  <a:pt x="96382" y="52338"/>
                  <a:pt x="96390" y="52334"/>
                </a:cubicBezTo>
                <a:cubicBezTo>
                  <a:pt x="96481" y="52266"/>
                  <a:pt x="96594" y="52266"/>
                  <a:pt x="96685" y="52244"/>
                </a:cubicBezTo>
                <a:cubicBezTo>
                  <a:pt x="96715" y="52244"/>
                  <a:pt x="96745" y="52274"/>
                  <a:pt x="96775" y="52274"/>
                </a:cubicBezTo>
                <a:cubicBezTo>
                  <a:pt x="96790" y="52274"/>
                  <a:pt x="96805" y="52266"/>
                  <a:pt x="96820" y="52244"/>
                </a:cubicBezTo>
                <a:cubicBezTo>
                  <a:pt x="96843" y="52244"/>
                  <a:pt x="96843" y="52221"/>
                  <a:pt x="96866" y="52221"/>
                </a:cubicBezTo>
                <a:cubicBezTo>
                  <a:pt x="96900" y="52221"/>
                  <a:pt x="96928" y="52227"/>
                  <a:pt x="96956" y="52227"/>
                </a:cubicBezTo>
                <a:cubicBezTo>
                  <a:pt x="96984" y="52227"/>
                  <a:pt x="97013" y="52221"/>
                  <a:pt x="97047" y="52198"/>
                </a:cubicBezTo>
                <a:cubicBezTo>
                  <a:pt x="97112" y="52116"/>
                  <a:pt x="97202" y="52058"/>
                  <a:pt x="97298" y="52058"/>
                </a:cubicBezTo>
                <a:cubicBezTo>
                  <a:pt x="97334" y="52058"/>
                  <a:pt x="97371" y="52067"/>
                  <a:pt x="97409" y="52085"/>
                </a:cubicBezTo>
                <a:cubicBezTo>
                  <a:pt x="97431" y="52085"/>
                  <a:pt x="97499" y="52085"/>
                  <a:pt x="97522" y="52040"/>
                </a:cubicBezTo>
                <a:cubicBezTo>
                  <a:pt x="97535" y="52040"/>
                  <a:pt x="97563" y="52055"/>
                  <a:pt x="97588" y="52055"/>
                </a:cubicBezTo>
                <a:cubicBezTo>
                  <a:pt x="97607" y="52055"/>
                  <a:pt x="97625" y="52046"/>
                  <a:pt x="97635" y="52017"/>
                </a:cubicBezTo>
                <a:cubicBezTo>
                  <a:pt x="97663" y="52003"/>
                  <a:pt x="97691" y="51998"/>
                  <a:pt x="97719" y="51998"/>
                </a:cubicBezTo>
                <a:cubicBezTo>
                  <a:pt x="97780" y="51998"/>
                  <a:pt x="97837" y="52024"/>
                  <a:pt x="97884" y="52040"/>
                </a:cubicBezTo>
                <a:cubicBezTo>
                  <a:pt x="97900" y="52051"/>
                  <a:pt x="97915" y="52055"/>
                  <a:pt x="97930" y="52055"/>
                </a:cubicBezTo>
                <a:cubicBezTo>
                  <a:pt x="97975" y="52055"/>
                  <a:pt x="98014" y="52012"/>
                  <a:pt x="98065" y="51995"/>
                </a:cubicBezTo>
                <a:cubicBezTo>
                  <a:pt x="98119" y="51952"/>
                  <a:pt x="98172" y="51929"/>
                  <a:pt x="98225" y="51929"/>
                </a:cubicBezTo>
                <a:cubicBezTo>
                  <a:pt x="98285" y="51929"/>
                  <a:pt x="98345" y="51958"/>
                  <a:pt x="98405" y="52017"/>
                </a:cubicBezTo>
                <a:cubicBezTo>
                  <a:pt x="98450" y="52108"/>
                  <a:pt x="98540" y="52131"/>
                  <a:pt x="98631" y="52153"/>
                </a:cubicBezTo>
                <a:cubicBezTo>
                  <a:pt x="98721" y="52198"/>
                  <a:pt x="98789" y="52198"/>
                  <a:pt x="98880" y="52198"/>
                </a:cubicBezTo>
                <a:cubicBezTo>
                  <a:pt x="98970" y="52198"/>
                  <a:pt x="99016" y="52198"/>
                  <a:pt x="99106" y="52131"/>
                </a:cubicBezTo>
                <a:cubicBezTo>
                  <a:pt x="99151" y="52085"/>
                  <a:pt x="99242" y="52040"/>
                  <a:pt x="99333" y="52040"/>
                </a:cubicBezTo>
                <a:cubicBezTo>
                  <a:pt x="99373" y="52040"/>
                  <a:pt x="99417" y="52049"/>
                  <a:pt x="99459" y="52049"/>
                </a:cubicBezTo>
                <a:cubicBezTo>
                  <a:pt x="99510" y="52049"/>
                  <a:pt x="99556" y="52035"/>
                  <a:pt x="99581" y="51972"/>
                </a:cubicBezTo>
                <a:cubicBezTo>
                  <a:pt x="99581" y="51927"/>
                  <a:pt x="99604" y="51927"/>
                  <a:pt x="99649" y="51927"/>
                </a:cubicBezTo>
                <a:cubicBezTo>
                  <a:pt x="99717" y="51927"/>
                  <a:pt x="99808" y="51904"/>
                  <a:pt x="99876" y="51882"/>
                </a:cubicBezTo>
                <a:cubicBezTo>
                  <a:pt x="99894" y="51872"/>
                  <a:pt x="99921" y="51867"/>
                  <a:pt x="99947" y="51867"/>
                </a:cubicBezTo>
                <a:cubicBezTo>
                  <a:pt x="99984" y="51867"/>
                  <a:pt x="100021" y="51878"/>
                  <a:pt x="100034" y="51904"/>
                </a:cubicBezTo>
                <a:cubicBezTo>
                  <a:pt x="100094" y="51965"/>
                  <a:pt x="100165" y="51975"/>
                  <a:pt x="100239" y="51975"/>
                </a:cubicBezTo>
                <a:cubicBezTo>
                  <a:pt x="100276" y="51975"/>
                  <a:pt x="100313" y="51972"/>
                  <a:pt x="100351" y="51972"/>
                </a:cubicBezTo>
                <a:lnTo>
                  <a:pt x="100441" y="51972"/>
                </a:lnTo>
                <a:cubicBezTo>
                  <a:pt x="100577" y="52085"/>
                  <a:pt x="100781" y="52108"/>
                  <a:pt x="100894" y="52244"/>
                </a:cubicBezTo>
                <a:cubicBezTo>
                  <a:pt x="100917" y="52266"/>
                  <a:pt x="100939" y="52334"/>
                  <a:pt x="101007" y="52334"/>
                </a:cubicBezTo>
                <a:cubicBezTo>
                  <a:pt x="101053" y="52342"/>
                  <a:pt x="101098" y="52344"/>
                  <a:pt x="101144" y="52344"/>
                </a:cubicBezTo>
                <a:cubicBezTo>
                  <a:pt x="101236" y="52344"/>
                  <a:pt x="101332" y="52334"/>
                  <a:pt x="101437" y="52334"/>
                </a:cubicBezTo>
                <a:cubicBezTo>
                  <a:pt x="101483" y="52334"/>
                  <a:pt x="101550" y="52266"/>
                  <a:pt x="101596" y="52244"/>
                </a:cubicBezTo>
                <a:cubicBezTo>
                  <a:pt x="101618" y="52244"/>
                  <a:pt x="101664" y="52221"/>
                  <a:pt x="101686" y="52221"/>
                </a:cubicBezTo>
                <a:cubicBezTo>
                  <a:pt x="101799" y="52198"/>
                  <a:pt x="101913" y="52221"/>
                  <a:pt x="102003" y="52131"/>
                </a:cubicBezTo>
                <a:cubicBezTo>
                  <a:pt x="102071" y="52040"/>
                  <a:pt x="102229" y="52108"/>
                  <a:pt x="102297" y="52017"/>
                </a:cubicBezTo>
                <a:lnTo>
                  <a:pt x="102343" y="51995"/>
                </a:lnTo>
                <a:cubicBezTo>
                  <a:pt x="102524" y="51995"/>
                  <a:pt x="102705" y="51904"/>
                  <a:pt x="102863" y="51859"/>
                </a:cubicBezTo>
                <a:cubicBezTo>
                  <a:pt x="102976" y="51791"/>
                  <a:pt x="103022" y="51768"/>
                  <a:pt x="102976" y="51633"/>
                </a:cubicBezTo>
                <a:cubicBezTo>
                  <a:pt x="102954" y="51474"/>
                  <a:pt x="102976" y="51338"/>
                  <a:pt x="103044" y="51203"/>
                </a:cubicBezTo>
                <a:cubicBezTo>
                  <a:pt x="103060" y="51106"/>
                  <a:pt x="103065" y="51078"/>
                  <a:pt x="103131" y="51078"/>
                </a:cubicBezTo>
                <a:cubicBezTo>
                  <a:pt x="103158" y="51078"/>
                  <a:pt x="103195" y="51083"/>
                  <a:pt x="103248" y="51089"/>
                </a:cubicBezTo>
                <a:cubicBezTo>
                  <a:pt x="103270" y="51093"/>
                  <a:pt x="103291" y="51095"/>
                  <a:pt x="103308" y="51095"/>
                </a:cubicBezTo>
                <a:cubicBezTo>
                  <a:pt x="103396" y="51095"/>
                  <a:pt x="103421" y="51048"/>
                  <a:pt x="103384" y="50954"/>
                </a:cubicBezTo>
                <a:cubicBezTo>
                  <a:pt x="103316" y="50795"/>
                  <a:pt x="103384" y="50750"/>
                  <a:pt x="103497" y="50682"/>
                </a:cubicBezTo>
                <a:cubicBezTo>
                  <a:pt x="103519" y="50659"/>
                  <a:pt x="103542" y="50637"/>
                  <a:pt x="103519" y="50569"/>
                </a:cubicBezTo>
                <a:cubicBezTo>
                  <a:pt x="103474" y="50501"/>
                  <a:pt x="103497" y="50433"/>
                  <a:pt x="103610" y="50411"/>
                </a:cubicBezTo>
                <a:cubicBezTo>
                  <a:pt x="103746" y="50343"/>
                  <a:pt x="103746" y="50320"/>
                  <a:pt x="103700" y="50184"/>
                </a:cubicBezTo>
                <a:cubicBezTo>
                  <a:pt x="103610" y="49980"/>
                  <a:pt x="103700" y="49822"/>
                  <a:pt x="103746" y="49641"/>
                </a:cubicBezTo>
                <a:cubicBezTo>
                  <a:pt x="103760" y="49612"/>
                  <a:pt x="103792" y="49584"/>
                  <a:pt x="103826" y="49584"/>
                </a:cubicBezTo>
                <a:cubicBezTo>
                  <a:pt x="103845" y="49584"/>
                  <a:pt x="103865" y="49593"/>
                  <a:pt x="103882" y="49618"/>
                </a:cubicBezTo>
                <a:cubicBezTo>
                  <a:pt x="103904" y="49630"/>
                  <a:pt x="103927" y="49635"/>
                  <a:pt x="103947" y="49635"/>
                </a:cubicBezTo>
                <a:cubicBezTo>
                  <a:pt x="103966" y="49635"/>
                  <a:pt x="103983" y="49630"/>
                  <a:pt x="103995" y="49618"/>
                </a:cubicBezTo>
                <a:cubicBezTo>
                  <a:pt x="104040" y="49528"/>
                  <a:pt x="104085" y="49483"/>
                  <a:pt x="104040" y="49369"/>
                </a:cubicBezTo>
                <a:cubicBezTo>
                  <a:pt x="103995" y="49211"/>
                  <a:pt x="103949" y="49075"/>
                  <a:pt x="104063" y="48939"/>
                </a:cubicBezTo>
                <a:cubicBezTo>
                  <a:pt x="104085" y="48917"/>
                  <a:pt x="104085" y="48849"/>
                  <a:pt x="104085" y="48826"/>
                </a:cubicBezTo>
                <a:cubicBezTo>
                  <a:pt x="104108" y="48713"/>
                  <a:pt x="104108" y="48713"/>
                  <a:pt x="104221" y="48713"/>
                </a:cubicBezTo>
                <a:cubicBezTo>
                  <a:pt x="104266" y="48713"/>
                  <a:pt x="104289" y="48736"/>
                  <a:pt x="104312" y="48736"/>
                </a:cubicBezTo>
                <a:cubicBezTo>
                  <a:pt x="104334" y="48690"/>
                  <a:pt x="104334" y="48623"/>
                  <a:pt x="104379" y="48532"/>
                </a:cubicBezTo>
                <a:cubicBezTo>
                  <a:pt x="104515" y="48057"/>
                  <a:pt x="104628" y="47559"/>
                  <a:pt x="104764" y="47061"/>
                </a:cubicBezTo>
                <a:cubicBezTo>
                  <a:pt x="104821" y="47129"/>
                  <a:pt x="104843" y="47151"/>
                  <a:pt x="104849" y="47151"/>
                </a:cubicBezTo>
                <a:cubicBezTo>
                  <a:pt x="104855" y="47151"/>
                  <a:pt x="104843" y="47129"/>
                  <a:pt x="104832" y="47106"/>
                </a:cubicBezTo>
                <a:cubicBezTo>
                  <a:pt x="104764" y="46993"/>
                  <a:pt x="104764" y="46857"/>
                  <a:pt x="104787" y="46699"/>
                </a:cubicBezTo>
                <a:cubicBezTo>
                  <a:pt x="104832" y="46586"/>
                  <a:pt x="104900" y="46563"/>
                  <a:pt x="104990" y="46518"/>
                </a:cubicBezTo>
                <a:cubicBezTo>
                  <a:pt x="105036" y="46473"/>
                  <a:pt x="105081" y="46427"/>
                  <a:pt x="105036" y="46359"/>
                </a:cubicBezTo>
                <a:cubicBezTo>
                  <a:pt x="105013" y="46314"/>
                  <a:pt x="105013" y="46291"/>
                  <a:pt x="104990" y="46224"/>
                </a:cubicBezTo>
                <a:cubicBezTo>
                  <a:pt x="104968" y="46156"/>
                  <a:pt x="104945" y="46110"/>
                  <a:pt x="104990" y="46020"/>
                </a:cubicBezTo>
                <a:cubicBezTo>
                  <a:pt x="105013" y="45997"/>
                  <a:pt x="104990" y="45952"/>
                  <a:pt x="104968" y="45907"/>
                </a:cubicBezTo>
                <a:cubicBezTo>
                  <a:pt x="104900" y="45861"/>
                  <a:pt x="104809" y="45839"/>
                  <a:pt x="104742" y="45794"/>
                </a:cubicBezTo>
                <a:cubicBezTo>
                  <a:pt x="104651" y="45771"/>
                  <a:pt x="104628" y="45658"/>
                  <a:pt x="104651" y="45567"/>
                </a:cubicBezTo>
                <a:cubicBezTo>
                  <a:pt x="104651" y="45545"/>
                  <a:pt x="104674" y="45545"/>
                  <a:pt x="104696" y="45522"/>
                </a:cubicBezTo>
                <a:cubicBezTo>
                  <a:pt x="104809" y="45409"/>
                  <a:pt x="104809" y="45386"/>
                  <a:pt x="104696" y="45273"/>
                </a:cubicBezTo>
                <a:cubicBezTo>
                  <a:pt x="104651" y="45205"/>
                  <a:pt x="104628" y="45115"/>
                  <a:pt x="104538" y="45069"/>
                </a:cubicBezTo>
                <a:cubicBezTo>
                  <a:pt x="104470" y="45001"/>
                  <a:pt x="104470" y="44956"/>
                  <a:pt x="104538" y="44888"/>
                </a:cubicBezTo>
                <a:cubicBezTo>
                  <a:pt x="104628" y="44843"/>
                  <a:pt x="104674" y="44752"/>
                  <a:pt x="104742" y="44662"/>
                </a:cubicBezTo>
                <a:cubicBezTo>
                  <a:pt x="104787" y="44549"/>
                  <a:pt x="104787" y="44526"/>
                  <a:pt x="104696" y="44458"/>
                </a:cubicBezTo>
                <a:cubicBezTo>
                  <a:pt x="104583" y="44390"/>
                  <a:pt x="104470" y="44322"/>
                  <a:pt x="104334" y="44300"/>
                </a:cubicBezTo>
                <a:cubicBezTo>
                  <a:pt x="104244" y="44300"/>
                  <a:pt x="104176" y="44277"/>
                  <a:pt x="104108" y="44232"/>
                </a:cubicBezTo>
                <a:cubicBezTo>
                  <a:pt x="104063" y="44187"/>
                  <a:pt x="104017" y="44119"/>
                  <a:pt x="104017" y="44051"/>
                </a:cubicBezTo>
                <a:cubicBezTo>
                  <a:pt x="103995" y="43938"/>
                  <a:pt x="103972" y="43870"/>
                  <a:pt x="103859" y="43870"/>
                </a:cubicBezTo>
                <a:cubicBezTo>
                  <a:pt x="103723" y="43870"/>
                  <a:pt x="103633" y="43757"/>
                  <a:pt x="103565" y="43666"/>
                </a:cubicBezTo>
                <a:cubicBezTo>
                  <a:pt x="103542" y="43644"/>
                  <a:pt x="103519" y="43598"/>
                  <a:pt x="103497" y="43553"/>
                </a:cubicBezTo>
                <a:cubicBezTo>
                  <a:pt x="103542" y="43553"/>
                  <a:pt x="103565" y="43530"/>
                  <a:pt x="103610" y="43530"/>
                </a:cubicBezTo>
                <a:cubicBezTo>
                  <a:pt x="103678" y="43508"/>
                  <a:pt x="103723" y="43417"/>
                  <a:pt x="103655" y="43372"/>
                </a:cubicBezTo>
                <a:cubicBezTo>
                  <a:pt x="103610" y="43304"/>
                  <a:pt x="103542" y="43281"/>
                  <a:pt x="103497" y="43259"/>
                </a:cubicBezTo>
                <a:cubicBezTo>
                  <a:pt x="103452" y="43259"/>
                  <a:pt x="103429" y="43214"/>
                  <a:pt x="103452" y="43191"/>
                </a:cubicBezTo>
                <a:cubicBezTo>
                  <a:pt x="103452" y="43168"/>
                  <a:pt x="103497" y="43146"/>
                  <a:pt x="103519" y="43146"/>
                </a:cubicBezTo>
                <a:cubicBezTo>
                  <a:pt x="103553" y="43112"/>
                  <a:pt x="103610" y="43091"/>
                  <a:pt x="103665" y="43091"/>
                </a:cubicBezTo>
                <a:cubicBezTo>
                  <a:pt x="103685" y="43091"/>
                  <a:pt x="103705" y="43094"/>
                  <a:pt x="103723" y="43100"/>
                </a:cubicBezTo>
                <a:cubicBezTo>
                  <a:pt x="103768" y="43100"/>
                  <a:pt x="103836" y="43078"/>
                  <a:pt x="103836" y="43032"/>
                </a:cubicBezTo>
                <a:cubicBezTo>
                  <a:pt x="103882" y="42829"/>
                  <a:pt x="103882" y="42648"/>
                  <a:pt x="103746" y="42489"/>
                </a:cubicBezTo>
                <a:cubicBezTo>
                  <a:pt x="103678" y="42421"/>
                  <a:pt x="103633" y="42376"/>
                  <a:pt x="103565" y="42286"/>
                </a:cubicBezTo>
                <a:cubicBezTo>
                  <a:pt x="103542" y="42195"/>
                  <a:pt x="103542" y="42172"/>
                  <a:pt x="103610" y="42127"/>
                </a:cubicBezTo>
                <a:cubicBezTo>
                  <a:pt x="103746" y="42037"/>
                  <a:pt x="103723" y="42037"/>
                  <a:pt x="103655" y="41901"/>
                </a:cubicBezTo>
                <a:cubicBezTo>
                  <a:pt x="103633" y="41833"/>
                  <a:pt x="103610" y="41742"/>
                  <a:pt x="103497" y="41720"/>
                </a:cubicBezTo>
                <a:cubicBezTo>
                  <a:pt x="103316" y="41675"/>
                  <a:pt x="103180" y="41561"/>
                  <a:pt x="103112" y="41380"/>
                </a:cubicBezTo>
                <a:cubicBezTo>
                  <a:pt x="103089" y="41290"/>
                  <a:pt x="103044" y="41245"/>
                  <a:pt x="102954" y="41245"/>
                </a:cubicBezTo>
                <a:cubicBezTo>
                  <a:pt x="102818" y="41222"/>
                  <a:pt x="102727" y="41154"/>
                  <a:pt x="102705" y="41018"/>
                </a:cubicBezTo>
                <a:cubicBezTo>
                  <a:pt x="102727" y="40837"/>
                  <a:pt x="102659" y="40701"/>
                  <a:pt x="102637" y="40566"/>
                </a:cubicBezTo>
                <a:cubicBezTo>
                  <a:pt x="102637" y="40543"/>
                  <a:pt x="102614" y="40475"/>
                  <a:pt x="102592" y="40452"/>
                </a:cubicBezTo>
                <a:cubicBezTo>
                  <a:pt x="102433" y="40385"/>
                  <a:pt x="102478" y="40271"/>
                  <a:pt x="102501" y="40158"/>
                </a:cubicBezTo>
                <a:cubicBezTo>
                  <a:pt x="102524" y="40136"/>
                  <a:pt x="102524" y="40136"/>
                  <a:pt x="102546" y="40136"/>
                </a:cubicBezTo>
                <a:cubicBezTo>
                  <a:pt x="102574" y="40145"/>
                  <a:pt x="102595" y="40150"/>
                  <a:pt x="102611" y="40150"/>
                </a:cubicBezTo>
                <a:cubicBezTo>
                  <a:pt x="102633" y="40150"/>
                  <a:pt x="102646" y="40139"/>
                  <a:pt x="102659" y="40113"/>
                </a:cubicBezTo>
                <a:cubicBezTo>
                  <a:pt x="102705" y="40045"/>
                  <a:pt x="102637" y="40022"/>
                  <a:pt x="102614" y="40000"/>
                </a:cubicBezTo>
                <a:cubicBezTo>
                  <a:pt x="102592" y="39977"/>
                  <a:pt x="102546" y="39977"/>
                  <a:pt x="102546" y="39977"/>
                </a:cubicBezTo>
                <a:cubicBezTo>
                  <a:pt x="102478" y="39977"/>
                  <a:pt x="102433" y="39932"/>
                  <a:pt x="102410" y="39864"/>
                </a:cubicBezTo>
                <a:cubicBezTo>
                  <a:pt x="102410" y="39796"/>
                  <a:pt x="102365" y="39773"/>
                  <a:pt x="102320" y="39751"/>
                </a:cubicBezTo>
                <a:cubicBezTo>
                  <a:pt x="102252" y="39592"/>
                  <a:pt x="102071" y="39524"/>
                  <a:pt x="102048" y="39321"/>
                </a:cubicBezTo>
                <a:cubicBezTo>
                  <a:pt x="102048" y="39298"/>
                  <a:pt x="102026" y="39230"/>
                  <a:pt x="101980" y="39230"/>
                </a:cubicBezTo>
                <a:cubicBezTo>
                  <a:pt x="101822" y="39140"/>
                  <a:pt x="101618" y="39117"/>
                  <a:pt x="101483" y="39004"/>
                </a:cubicBezTo>
                <a:lnTo>
                  <a:pt x="101460" y="39004"/>
                </a:lnTo>
                <a:cubicBezTo>
                  <a:pt x="101430" y="39010"/>
                  <a:pt x="101396" y="39013"/>
                  <a:pt x="101362" y="39013"/>
                </a:cubicBezTo>
                <a:cubicBezTo>
                  <a:pt x="101268" y="39013"/>
                  <a:pt x="101170" y="38992"/>
                  <a:pt x="101120" y="38959"/>
                </a:cubicBezTo>
                <a:cubicBezTo>
                  <a:pt x="101088" y="38945"/>
                  <a:pt x="101060" y="38940"/>
                  <a:pt x="101034" y="38940"/>
                </a:cubicBezTo>
                <a:cubicBezTo>
                  <a:pt x="100942" y="38940"/>
                  <a:pt x="100884" y="39007"/>
                  <a:pt x="100807" y="39007"/>
                </a:cubicBezTo>
                <a:cubicBezTo>
                  <a:pt x="100798" y="39007"/>
                  <a:pt x="100790" y="39006"/>
                  <a:pt x="100781" y="39004"/>
                </a:cubicBezTo>
                <a:lnTo>
                  <a:pt x="100736" y="39004"/>
                </a:lnTo>
                <a:cubicBezTo>
                  <a:pt x="100600" y="38981"/>
                  <a:pt x="100464" y="38913"/>
                  <a:pt x="100328" y="38891"/>
                </a:cubicBezTo>
                <a:cubicBezTo>
                  <a:pt x="100283" y="38891"/>
                  <a:pt x="100258" y="38881"/>
                  <a:pt x="100226" y="38881"/>
                </a:cubicBezTo>
                <a:cubicBezTo>
                  <a:pt x="100210" y="38881"/>
                  <a:pt x="100193" y="38883"/>
                  <a:pt x="100170" y="38891"/>
                </a:cubicBezTo>
                <a:cubicBezTo>
                  <a:pt x="100125" y="38868"/>
                  <a:pt x="100057" y="38846"/>
                  <a:pt x="100057" y="38755"/>
                </a:cubicBezTo>
                <a:cubicBezTo>
                  <a:pt x="100034" y="38732"/>
                  <a:pt x="100034" y="38687"/>
                  <a:pt x="100011" y="38664"/>
                </a:cubicBezTo>
                <a:cubicBezTo>
                  <a:pt x="99944" y="38619"/>
                  <a:pt x="99944" y="38551"/>
                  <a:pt x="100034" y="38506"/>
                </a:cubicBezTo>
                <a:cubicBezTo>
                  <a:pt x="100102" y="38461"/>
                  <a:pt x="100125" y="38393"/>
                  <a:pt x="100125" y="38325"/>
                </a:cubicBezTo>
                <a:cubicBezTo>
                  <a:pt x="100147" y="38280"/>
                  <a:pt x="100125" y="38212"/>
                  <a:pt x="100057" y="38189"/>
                </a:cubicBezTo>
                <a:cubicBezTo>
                  <a:pt x="99876" y="38167"/>
                  <a:pt x="99763" y="38053"/>
                  <a:pt x="99695" y="37850"/>
                </a:cubicBezTo>
                <a:cubicBezTo>
                  <a:pt x="99695" y="37827"/>
                  <a:pt x="99649" y="37782"/>
                  <a:pt x="99649" y="37737"/>
                </a:cubicBezTo>
                <a:cubicBezTo>
                  <a:pt x="99604" y="37646"/>
                  <a:pt x="99559" y="37646"/>
                  <a:pt x="99491" y="37623"/>
                </a:cubicBezTo>
                <a:cubicBezTo>
                  <a:pt x="99484" y="37620"/>
                  <a:pt x="99477" y="37619"/>
                  <a:pt x="99470" y="37619"/>
                </a:cubicBezTo>
                <a:cubicBezTo>
                  <a:pt x="99434" y="37619"/>
                  <a:pt x="99392" y="37651"/>
                  <a:pt x="99368" y="37651"/>
                </a:cubicBezTo>
                <a:cubicBezTo>
                  <a:pt x="99363" y="37651"/>
                  <a:pt x="99358" y="37649"/>
                  <a:pt x="99355" y="37646"/>
                </a:cubicBezTo>
                <a:cubicBezTo>
                  <a:pt x="99310" y="37601"/>
                  <a:pt x="99310" y="37533"/>
                  <a:pt x="99242" y="37488"/>
                </a:cubicBezTo>
                <a:cubicBezTo>
                  <a:pt x="99219" y="37420"/>
                  <a:pt x="99197" y="37397"/>
                  <a:pt x="99151" y="37329"/>
                </a:cubicBezTo>
                <a:cubicBezTo>
                  <a:pt x="99135" y="37296"/>
                  <a:pt x="99118" y="37275"/>
                  <a:pt x="99084" y="37275"/>
                </a:cubicBezTo>
                <a:cubicBezTo>
                  <a:pt x="99071" y="37275"/>
                  <a:pt x="99056" y="37278"/>
                  <a:pt x="99038" y="37284"/>
                </a:cubicBezTo>
                <a:cubicBezTo>
                  <a:pt x="98902" y="37284"/>
                  <a:pt x="98789" y="37261"/>
                  <a:pt x="98699" y="37148"/>
                </a:cubicBezTo>
                <a:cubicBezTo>
                  <a:pt x="98666" y="37099"/>
                  <a:pt x="98622" y="37062"/>
                  <a:pt x="98574" y="37062"/>
                </a:cubicBezTo>
                <a:cubicBezTo>
                  <a:pt x="98556" y="37062"/>
                  <a:pt x="98537" y="37068"/>
                  <a:pt x="98518" y="37080"/>
                </a:cubicBezTo>
                <a:cubicBezTo>
                  <a:pt x="98504" y="37087"/>
                  <a:pt x="98491" y="37090"/>
                  <a:pt x="98479" y="37090"/>
                </a:cubicBezTo>
                <a:cubicBezTo>
                  <a:pt x="98450" y="37090"/>
                  <a:pt x="98427" y="37074"/>
                  <a:pt x="98427" y="37058"/>
                </a:cubicBezTo>
                <a:cubicBezTo>
                  <a:pt x="98427" y="37035"/>
                  <a:pt x="98405" y="36990"/>
                  <a:pt x="98337" y="36990"/>
                </a:cubicBezTo>
                <a:cubicBezTo>
                  <a:pt x="98314" y="37001"/>
                  <a:pt x="98294" y="37005"/>
                  <a:pt x="98276" y="37005"/>
                </a:cubicBezTo>
                <a:cubicBezTo>
                  <a:pt x="98222" y="37005"/>
                  <a:pt x="98184" y="36967"/>
                  <a:pt x="98133" y="36967"/>
                </a:cubicBezTo>
                <a:cubicBezTo>
                  <a:pt x="98065" y="36967"/>
                  <a:pt x="97997" y="36967"/>
                  <a:pt x="97975" y="36877"/>
                </a:cubicBezTo>
                <a:cubicBezTo>
                  <a:pt x="97952" y="36831"/>
                  <a:pt x="97884" y="36809"/>
                  <a:pt x="97839" y="36809"/>
                </a:cubicBezTo>
                <a:cubicBezTo>
                  <a:pt x="97824" y="36812"/>
                  <a:pt x="97810" y="36813"/>
                  <a:pt x="97796" y="36813"/>
                </a:cubicBezTo>
                <a:cubicBezTo>
                  <a:pt x="97703" y="36813"/>
                  <a:pt x="97626" y="36749"/>
                  <a:pt x="97567" y="36650"/>
                </a:cubicBezTo>
                <a:cubicBezTo>
                  <a:pt x="97567" y="36628"/>
                  <a:pt x="97545" y="36605"/>
                  <a:pt x="97522" y="36605"/>
                </a:cubicBezTo>
                <a:cubicBezTo>
                  <a:pt x="97475" y="36589"/>
                  <a:pt x="97439" y="36563"/>
                  <a:pt x="97391" y="36563"/>
                </a:cubicBezTo>
                <a:cubicBezTo>
                  <a:pt x="97370" y="36563"/>
                  <a:pt x="97346" y="36568"/>
                  <a:pt x="97318" y="36582"/>
                </a:cubicBezTo>
                <a:cubicBezTo>
                  <a:pt x="97311" y="36584"/>
                  <a:pt x="97305" y="36585"/>
                  <a:pt x="97299" y="36585"/>
                </a:cubicBezTo>
                <a:cubicBezTo>
                  <a:pt x="97233" y="36585"/>
                  <a:pt x="97224" y="36489"/>
                  <a:pt x="97174" y="36489"/>
                </a:cubicBezTo>
                <a:cubicBezTo>
                  <a:pt x="97170" y="36489"/>
                  <a:pt x="97165" y="36490"/>
                  <a:pt x="97160" y="36492"/>
                </a:cubicBezTo>
                <a:cubicBezTo>
                  <a:pt x="97141" y="36497"/>
                  <a:pt x="97122" y="36498"/>
                  <a:pt x="97102" y="36498"/>
                </a:cubicBezTo>
                <a:cubicBezTo>
                  <a:pt x="97050" y="36498"/>
                  <a:pt x="96998" y="36485"/>
                  <a:pt x="96946" y="36485"/>
                </a:cubicBezTo>
                <a:cubicBezTo>
                  <a:pt x="96927" y="36485"/>
                  <a:pt x="96907" y="36487"/>
                  <a:pt x="96888" y="36492"/>
                </a:cubicBezTo>
                <a:cubicBezTo>
                  <a:pt x="96866" y="36469"/>
                  <a:pt x="96843" y="36469"/>
                  <a:pt x="96820" y="36424"/>
                </a:cubicBezTo>
                <a:cubicBezTo>
                  <a:pt x="96730" y="36311"/>
                  <a:pt x="96617" y="36288"/>
                  <a:pt x="96481" y="36288"/>
                </a:cubicBezTo>
                <a:lnTo>
                  <a:pt x="96390" y="36288"/>
                </a:lnTo>
                <a:cubicBezTo>
                  <a:pt x="96321" y="36219"/>
                  <a:pt x="96278" y="36189"/>
                  <a:pt x="96191" y="36189"/>
                </a:cubicBezTo>
                <a:cubicBezTo>
                  <a:pt x="96165" y="36189"/>
                  <a:pt x="96134" y="36192"/>
                  <a:pt x="96096" y="36198"/>
                </a:cubicBezTo>
                <a:cubicBezTo>
                  <a:pt x="96074" y="36198"/>
                  <a:pt x="96051" y="36175"/>
                  <a:pt x="96028" y="36175"/>
                </a:cubicBezTo>
                <a:cubicBezTo>
                  <a:pt x="95960" y="36130"/>
                  <a:pt x="95915" y="36084"/>
                  <a:pt x="95847" y="36039"/>
                </a:cubicBezTo>
                <a:cubicBezTo>
                  <a:pt x="95835" y="35991"/>
                  <a:pt x="95810" y="35968"/>
                  <a:pt x="95782" y="35968"/>
                </a:cubicBezTo>
                <a:cubicBezTo>
                  <a:pt x="95758" y="35968"/>
                  <a:pt x="95732" y="35985"/>
                  <a:pt x="95711" y="36017"/>
                </a:cubicBezTo>
                <a:lnTo>
                  <a:pt x="95643" y="36017"/>
                </a:lnTo>
                <a:cubicBezTo>
                  <a:pt x="95613" y="36017"/>
                  <a:pt x="95573" y="36027"/>
                  <a:pt x="95543" y="36027"/>
                </a:cubicBezTo>
                <a:cubicBezTo>
                  <a:pt x="95528" y="36027"/>
                  <a:pt x="95515" y="36024"/>
                  <a:pt x="95508" y="36017"/>
                </a:cubicBezTo>
                <a:cubicBezTo>
                  <a:pt x="95485" y="35926"/>
                  <a:pt x="95395" y="35926"/>
                  <a:pt x="95349" y="35926"/>
                </a:cubicBezTo>
                <a:cubicBezTo>
                  <a:pt x="95266" y="35926"/>
                  <a:pt x="95279" y="35810"/>
                  <a:pt x="95210" y="35810"/>
                </a:cubicBezTo>
                <a:cubicBezTo>
                  <a:pt x="95204" y="35810"/>
                  <a:pt x="95198" y="35811"/>
                  <a:pt x="95191" y="35813"/>
                </a:cubicBezTo>
                <a:lnTo>
                  <a:pt x="95146" y="35813"/>
                </a:lnTo>
                <a:cubicBezTo>
                  <a:pt x="95100" y="35813"/>
                  <a:pt x="95065" y="35783"/>
                  <a:pt x="95040" y="35783"/>
                </a:cubicBezTo>
                <a:cubicBezTo>
                  <a:pt x="95027" y="35783"/>
                  <a:pt x="95017" y="35790"/>
                  <a:pt x="95010" y="35813"/>
                </a:cubicBezTo>
                <a:cubicBezTo>
                  <a:pt x="94942" y="35813"/>
                  <a:pt x="94897" y="35745"/>
                  <a:pt x="94829" y="35722"/>
                </a:cubicBezTo>
                <a:cubicBezTo>
                  <a:pt x="94806" y="35722"/>
                  <a:pt x="94783" y="35700"/>
                  <a:pt x="94738" y="35700"/>
                </a:cubicBezTo>
                <a:cubicBezTo>
                  <a:pt x="94716" y="35700"/>
                  <a:pt x="94693" y="35677"/>
                  <a:pt x="94670" y="35677"/>
                </a:cubicBezTo>
                <a:cubicBezTo>
                  <a:pt x="94625" y="35609"/>
                  <a:pt x="94580" y="35609"/>
                  <a:pt x="94557" y="35587"/>
                </a:cubicBezTo>
                <a:cubicBezTo>
                  <a:pt x="94512" y="35526"/>
                  <a:pt x="94457" y="35496"/>
                  <a:pt x="94405" y="35496"/>
                </a:cubicBezTo>
                <a:cubicBezTo>
                  <a:pt x="94379" y="35496"/>
                  <a:pt x="94353" y="35504"/>
                  <a:pt x="94331" y="35519"/>
                </a:cubicBezTo>
                <a:cubicBezTo>
                  <a:pt x="94286" y="35519"/>
                  <a:pt x="94263" y="35496"/>
                  <a:pt x="94263" y="35451"/>
                </a:cubicBezTo>
                <a:cubicBezTo>
                  <a:pt x="94245" y="35325"/>
                  <a:pt x="94227" y="35285"/>
                  <a:pt x="94164" y="35285"/>
                </a:cubicBezTo>
                <a:cubicBezTo>
                  <a:pt x="94148" y="35285"/>
                  <a:pt x="94128" y="35288"/>
                  <a:pt x="94105" y="35292"/>
                </a:cubicBezTo>
                <a:cubicBezTo>
                  <a:pt x="94086" y="35292"/>
                  <a:pt x="94068" y="35289"/>
                  <a:pt x="94052" y="35289"/>
                </a:cubicBezTo>
                <a:cubicBezTo>
                  <a:pt x="94027" y="35289"/>
                  <a:pt x="94005" y="35297"/>
                  <a:pt x="93991" y="35338"/>
                </a:cubicBezTo>
                <a:lnTo>
                  <a:pt x="93878" y="35338"/>
                </a:lnTo>
                <a:cubicBezTo>
                  <a:pt x="93810" y="35338"/>
                  <a:pt x="93810" y="35338"/>
                  <a:pt x="93788" y="35270"/>
                </a:cubicBezTo>
                <a:cubicBezTo>
                  <a:pt x="93774" y="35243"/>
                  <a:pt x="93753" y="35232"/>
                  <a:pt x="93734" y="35232"/>
                </a:cubicBezTo>
                <a:cubicBezTo>
                  <a:pt x="93720" y="35232"/>
                  <a:pt x="93707" y="35238"/>
                  <a:pt x="93697" y="35247"/>
                </a:cubicBezTo>
                <a:lnTo>
                  <a:pt x="93652" y="35247"/>
                </a:lnTo>
                <a:cubicBezTo>
                  <a:pt x="93607" y="35247"/>
                  <a:pt x="93584" y="35224"/>
                  <a:pt x="93561" y="35224"/>
                </a:cubicBezTo>
                <a:cubicBezTo>
                  <a:pt x="93584" y="35111"/>
                  <a:pt x="93493" y="35043"/>
                  <a:pt x="93426" y="34998"/>
                </a:cubicBezTo>
                <a:lnTo>
                  <a:pt x="93426" y="34930"/>
                </a:lnTo>
                <a:cubicBezTo>
                  <a:pt x="93471" y="34908"/>
                  <a:pt x="93471" y="34885"/>
                  <a:pt x="93448" y="34840"/>
                </a:cubicBezTo>
                <a:cubicBezTo>
                  <a:pt x="93358" y="34840"/>
                  <a:pt x="93312" y="34930"/>
                  <a:pt x="93222" y="34953"/>
                </a:cubicBezTo>
                <a:cubicBezTo>
                  <a:pt x="93175" y="34981"/>
                  <a:pt x="93148" y="34997"/>
                  <a:pt x="93127" y="34997"/>
                </a:cubicBezTo>
                <a:cubicBezTo>
                  <a:pt x="93097" y="34997"/>
                  <a:pt x="93081" y="34964"/>
                  <a:pt x="93041" y="34885"/>
                </a:cubicBezTo>
                <a:cubicBezTo>
                  <a:pt x="92987" y="34885"/>
                  <a:pt x="92976" y="34769"/>
                  <a:pt x="92916" y="34769"/>
                </a:cubicBezTo>
                <a:cubicBezTo>
                  <a:pt x="92901" y="34769"/>
                  <a:pt x="92882" y="34776"/>
                  <a:pt x="92860" y="34794"/>
                </a:cubicBezTo>
                <a:cubicBezTo>
                  <a:pt x="92815" y="34681"/>
                  <a:pt x="92701" y="34727"/>
                  <a:pt x="92656" y="34704"/>
                </a:cubicBezTo>
                <a:cubicBezTo>
                  <a:pt x="92588" y="34681"/>
                  <a:pt x="92566" y="34681"/>
                  <a:pt x="92588" y="34591"/>
                </a:cubicBezTo>
                <a:cubicBezTo>
                  <a:pt x="92588" y="34568"/>
                  <a:pt x="92633" y="34568"/>
                  <a:pt x="92588" y="34500"/>
                </a:cubicBezTo>
                <a:cubicBezTo>
                  <a:pt x="92543" y="34545"/>
                  <a:pt x="92452" y="34591"/>
                  <a:pt x="92407" y="34613"/>
                </a:cubicBezTo>
                <a:cubicBezTo>
                  <a:pt x="92374" y="34646"/>
                  <a:pt x="92341" y="34667"/>
                  <a:pt x="92317" y="34667"/>
                </a:cubicBezTo>
                <a:cubicBezTo>
                  <a:pt x="92308" y="34667"/>
                  <a:pt x="92300" y="34665"/>
                  <a:pt x="92294" y="34659"/>
                </a:cubicBezTo>
                <a:cubicBezTo>
                  <a:pt x="92258" y="34622"/>
                  <a:pt x="92222" y="34608"/>
                  <a:pt x="92185" y="34608"/>
                </a:cubicBezTo>
                <a:cubicBezTo>
                  <a:pt x="92131" y="34608"/>
                  <a:pt x="92077" y="34641"/>
                  <a:pt x="92022" y="34681"/>
                </a:cubicBezTo>
                <a:cubicBezTo>
                  <a:pt x="92000" y="34704"/>
                  <a:pt x="91977" y="34704"/>
                  <a:pt x="91954" y="34704"/>
                </a:cubicBezTo>
                <a:cubicBezTo>
                  <a:pt x="91937" y="34705"/>
                  <a:pt x="91920" y="34706"/>
                  <a:pt x="91903" y="34706"/>
                </a:cubicBezTo>
                <a:cubicBezTo>
                  <a:pt x="91655" y="34706"/>
                  <a:pt x="91452" y="34552"/>
                  <a:pt x="91389" y="34319"/>
                </a:cubicBezTo>
                <a:cubicBezTo>
                  <a:pt x="91285" y="34371"/>
                  <a:pt x="91221" y="34393"/>
                  <a:pt x="91174" y="34393"/>
                </a:cubicBezTo>
                <a:cubicBezTo>
                  <a:pt x="91097" y="34393"/>
                  <a:pt x="91065" y="34335"/>
                  <a:pt x="90981" y="34251"/>
                </a:cubicBezTo>
                <a:cubicBezTo>
                  <a:pt x="90981" y="34115"/>
                  <a:pt x="90846" y="34161"/>
                  <a:pt x="90778" y="34115"/>
                </a:cubicBezTo>
                <a:cubicBezTo>
                  <a:pt x="90746" y="34073"/>
                  <a:pt x="90710" y="34056"/>
                  <a:pt x="90671" y="34056"/>
                </a:cubicBezTo>
                <a:cubicBezTo>
                  <a:pt x="90626" y="34056"/>
                  <a:pt x="90577" y="34079"/>
                  <a:pt x="90529" y="34115"/>
                </a:cubicBezTo>
                <a:cubicBezTo>
                  <a:pt x="90514" y="34131"/>
                  <a:pt x="90496" y="34138"/>
                  <a:pt x="90478" y="34138"/>
                </a:cubicBezTo>
                <a:cubicBezTo>
                  <a:pt x="90441" y="34138"/>
                  <a:pt x="90400" y="34108"/>
                  <a:pt x="90370" y="34048"/>
                </a:cubicBezTo>
                <a:cubicBezTo>
                  <a:pt x="90325" y="34002"/>
                  <a:pt x="90302" y="33934"/>
                  <a:pt x="90257" y="33934"/>
                </a:cubicBezTo>
                <a:cubicBezTo>
                  <a:pt x="90227" y="33934"/>
                  <a:pt x="90207" y="33924"/>
                  <a:pt x="90190" y="33924"/>
                </a:cubicBezTo>
                <a:cubicBezTo>
                  <a:pt x="90182" y="33924"/>
                  <a:pt x="90174" y="33927"/>
                  <a:pt x="90167" y="33934"/>
                </a:cubicBezTo>
                <a:cubicBezTo>
                  <a:pt x="90144" y="33980"/>
                  <a:pt x="90167" y="34002"/>
                  <a:pt x="90167" y="34025"/>
                </a:cubicBezTo>
                <a:lnTo>
                  <a:pt x="90257" y="34115"/>
                </a:lnTo>
                <a:cubicBezTo>
                  <a:pt x="90280" y="34138"/>
                  <a:pt x="90257" y="34161"/>
                  <a:pt x="90212" y="34206"/>
                </a:cubicBezTo>
                <a:cubicBezTo>
                  <a:pt x="90189" y="34221"/>
                  <a:pt x="90164" y="34229"/>
                  <a:pt x="90137" y="34229"/>
                </a:cubicBezTo>
                <a:cubicBezTo>
                  <a:pt x="90084" y="34229"/>
                  <a:pt x="90023" y="34198"/>
                  <a:pt x="89963" y="34138"/>
                </a:cubicBezTo>
                <a:cubicBezTo>
                  <a:pt x="89940" y="34115"/>
                  <a:pt x="89872" y="34048"/>
                  <a:pt x="89827" y="34025"/>
                </a:cubicBezTo>
                <a:cubicBezTo>
                  <a:pt x="89691" y="34002"/>
                  <a:pt x="89533" y="33934"/>
                  <a:pt x="89397" y="33866"/>
                </a:cubicBezTo>
                <a:cubicBezTo>
                  <a:pt x="89352" y="33821"/>
                  <a:pt x="89284" y="33821"/>
                  <a:pt x="89193" y="33821"/>
                </a:cubicBezTo>
                <a:cubicBezTo>
                  <a:pt x="89178" y="33821"/>
                  <a:pt x="89153" y="33841"/>
                  <a:pt x="89138" y="33841"/>
                </a:cubicBezTo>
                <a:cubicBezTo>
                  <a:pt x="89131" y="33841"/>
                  <a:pt x="89125" y="33836"/>
                  <a:pt x="89125" y="33821"/>
                </a:cubicBezTo>
                <a:cubicBezTo>
                  <a:pt x="89097" y="33773"/>
                  <a:pt x="89064" y="33758"/>
                  <a:pt x="89032" y="33758"/>
                </a:cubicBezTo>
                <a:cubicBezTo>
                  <a:pt x="88989" y="33758"/>
                  <a:pt x="88948" y="33786"/>
                  <a:pt x="88922" y="33799"/>
                </a:cubicBezTo>
                <a:cubicBezTo>
                  <a:pt x="88904" y="33805"/>
                  <a:pt x="88889" y="33807"/>
                  <a:pt x="88877" y="33807"/>
                </a:cubicBezTo>
                <a:cubicBezTo>
                  <a:pt x="88843" y="33807"/>
                  <a:pt x="88831" y="33786"/>
                  <a:pt x="88831" y="33753"/>
                </a:cubicBezTo>
                <a:cubicBezTo>
                  <a:pt x="88831" y="33708"/>
                  <a:pt x="88809" y="33663"/>
                  <a:pt x="88831" y="33640"/>
                </a:cubicBezTo>
                <a:cubicBezTo>
                  <a:pt x="88877" y="33580"/>
                  <a:pt x="88861" y="33570"/>
                  <a:pt x="88833" y="33570"/>
                </a:cubicBezTo>
                <a:cubicBezTo>
                  <a:pt x="88819" y="33570"/>
                  <a:pt x="88801" y="33572"/>
                  <a:pt x="88786" y="33572"/>
                </a:cubicBezTo>
                <a:cubicBezTo>
                  <a:pt x="88741" y="33572"/>
                  <a:pt x="88695" y="33572"/>
                  <a:pt x="88718" y="33527"/>
                </a:cubicBezTo>
                <a:cubicBezTo>
                  <a:pt x="88741" y="33482"/>
                  <a:pt x="88741" y="33436"/>
                  <a:pt x="88718" y="33414"/>
                </a:cubicBezTo>
                <a:cubicBezTo>
                  <a:pt x="88711" y="33400"/>
                  <a:pt x="88700" y="33394"/>
                  <a:pt x="88687" y="33394"/>
                </a:cubicBezTo>
                <a:cubicBezTo>
                  <a:pt x="88658" y="33394"/>
                  <a:pt x="88621" y="33421"/>
                  <a:pt x="88605" y="33436"/>
                </a:cubicBezTo>
                <a:cubicBezTo>
                  <a:pt x="88563" y="33478"/>
                  <a:pt x="88522" y="33492"/>
                  <a:pt x="88480" y="33492"/>
                </a:cubicBezTo>
                <a:cubicBezTo>
                  <a:pt x="88408" y="33492"/>
                  <a:pt x="88337" y="33451"/>
                  <a:pt x="88265" y="33436"/>
                </a:cubicBezTo>
                <a:cubicBezTo>
                  <a:pt x="88243" y="33323"/>
                  <a:pt x="88152" y="33369"/>
                  <a:pt x="88062" y="33323"/>
                </a:cubicBezTo>
                <a:cubicBezTo>
                  <a:pt x="88017" y="33301"/>
                  <a:pt x="87949" y="33233"/>
                  <a:pt x="87881" y="33233"/>
                </a:cubicBezTo>
                <a:cubicBezTo>
                  <a:pt x="87790" y="33233"/>
                  <a:pt x="87790" y="33346"/>
                  <a:pt x="87700" y="33346"/>
                </a:cubicBezTo>
                <a:cubicBezTo>
                  <a:pt x="87609" y="33301"/>
                  <a:pt x="87609" y="33142"/>
                  <a:pt x="87496" y="33142"/>
                </a:cubicBezTo>
                <a:cubicBezTo>
                  <a:pt x="87473" y="33210"/>
                  <a:pt x="87564" y="33233"/>
                  <a:pt x="87564" y="33301"/>
                </a:cubicBezTo>
                <a:cubicBezTo>
                  <a:pt x="87564" y="33323"/>
                  <a:pt x="87558" y="33329"/>
                  <a:pt x="87547" y="33329"/>
                </a:cubicBezTo>
                <a:cubicBezTo>
                  <a:pt x="87536" y="33329"/>
                  <a:pt x="87519" y="33323"/>
                  <a:pt x="87496" y="33323"/>
                </a:cubicBezTo>
                <a:cubicBezTo>
                  <a:pt x="87439" y="33304"/>
                  <a:pt x="87398" y="33222"/>
                  <a:pt x="87320" y="33222"/>
                </a:cubicBezTo>
                <a:cubicBezTo>
                  <a:pt x="87305" y="33222"/>
                  <a:pt x="87288" y="33225"/>
                  <a:pt x="87270" y="33233"/>
                </a:cubicBezTo>
                <a:lnTo>
                  <a:pt x="87224" y="33233"/>
                </a:lnTo>
                <a:cubicBezTo>
                  <a:pt x="87111" y="33142"/>
                  <a:pt x="86930" y="33142"/>
                  <a:pt x="86794" y="33097"/>
                </a:cubicBezTo>
                <a:cubicBezTo>
                  <a:pt x="86772" y="33074"/>
                  <a:pt x="86704" y="33006"/>
                  <a:pt x="86681" y="33006"/>
                </a:cubicBezTo>
                <a:lnTo>
                  <a:pt x="86636" y="32961"/>
                </a:lnTo>
                <a:cubicBezTo>
                  <a:pt x="86523" y="32916"/>
                  <a:pt x="86410" y="32916"/>
                  <a:pt x="86364" y="32780"/>
                </a:cubicBezTo>
                <a:lnTo>
                  <a:pt x="86342" y="32758"/>
                </a:lnTo>
                <a:cubicBezTo>
                  <a:pt x="86336" y="32759"/>
                  <a:pt x="86330" y="32760"/>
                  <a:pt x="86324" y="32760"/>
                </a:cubicBezTo>
                <a:cubicBezTo>
                  <a:pt x="86260" y="32760"/>
                  <a:pt x="86216" y="32673"/>
                  <a:pt x="86135" y="32673"/>
                </a:cubicBezTo>
                <a:cubicBezTo>
                  <a:pt x="86116" y="32673"/>
                  <a:pt x="86094" y="32677"/>
                  <a:pt x="86070" y="32690"/>
                </a:cubicBezTo>
                <a:cubicBezTo>
                  <a:pt x="86048" y="32705"/>
                  <a:pt x="86022" y="32710"/>
                  <a:pt x="85996" y="32710"/>
                </a:cubicBezTo>
                <a:cubicBezTo>
                  <a:pt x="85944" y="32710"/>
                  <a:pt x="85889" y="32690"/>
                  <a:pt x="85844" y="32690"/>
                </a:cubicBezTo>
                <a:cubicBezTo>
                  <a:pt x="85776" y="32690"/>
                  <a:pt x="85753" y="32667"/>
                  <a:pt x="85776" y="32622"/>
                </a:cubicBezTo>
                <a:cubicBezTo>
                  <a:pt x="85799" y="32576"/>
                  <a:pt x="85640" y="32418"/>
                  <a:pt x="85618" y="32418"/>
                </a:cubicBezTo>
                <a:cubicBezTo>
                  <a:pt x="85591" y="32439"/>
                  <a:pt x="85559" y="32446"/>
                  <a:pt x="85525" y="32446"/>
                </a:cubicBezTo>
                <a:cubicBezTo>
                  <a:pt x="85478" y="32446"/>
                  <a:pt x="85427" y="32434"/>
                  <a:pt x="85381" y="32434"/>
                </a:cubicBezTo>
                <a:cubicBezTo>
                  <a:pt x="85318" y="32434"/>
                  <a:pt x="85262" y="32455"/>
                  <a:pt x="85233" y="32554"/>
                </a:cubicBezTo>
                <a:lnTo>
                  <a:pt x="85188" y="32576"/>
                </a:lnTo>
                <a:cubicBezTo>
                  <a:pt x="85175" y="32573"/>
                  <a:pt x="85163" y="32572"/>
                  <a:pt x="85152" y="32572"/>
                </a:cubicBezTo>
                <a:cubicBezTo>
                  <a:pt x="85083" y="32572"/>
                  <a:pt x="85039" y="32625"/>
                  <a:pt x="84961" y="32644"/>
                </a:cubicBezTo>
                <a:cubicBezTo>
                  <a:pt x="84871" y="32622"/>
                  <a:pt x="84825" y="32622"/>
                  <a:pt x="84735" y="32576"/>
                </a:cubicBezTo>
                <a:cubicBezTo>
                  <a:pt x="84712" y="32576"/>
                  <a:pt x="84667" y="32554"/>
                  <a:pt x="84667" y="32531"/>
                </a:cubicBezTo>
                <a:cubicBezTo>
                  <a:pt x="84667" y="32418"/>
                  <a:pt x="84531" y="32395"/>
                  <a:pt x="84531" y="32282"/>
                </a:cubicBezTo>
                <a:cubicBezTo>
                  <a:pt x="84434" y="32298"/>
                  <a:pt x="84361" y="32372"/>
                  <a:pt x="84277" y="32372"/>
                </a:cubicBezTo>
                <a:cubicBezTo>
                  <a:pt x="84243" y="32372"/>
                  <a:pt x="84208" y="32360"/>
                  <a:pt x="84169" y="32328"/>
                </a:cubicBezTo>
                <a:lnTo>
                  <a:pt x="84101" y="32328"/>
                </a:lnTo>
                <a:cubicBezTo>
                  <a:pt x="84062" y="32334"/>
                  <a:pt x="84034" y="32339"/>
                  <a:pt x="84013" y="32339"/>
                </a:cubicBezTo>
                <a:cubicBezTo>
                  <a:pt x="83962" y="32339"/>
                  <a:pt x="83952" y="32311"/>
                  <a:pt x="83920" y="32214"/>
                </a:cubicBezTo>
                <a:cubicBezTo>
                  <a:pt x="83892" y="32158"/>
                  <a:pt x="83873" y="32120"/>
                  <a:pt x="83841" y="32120"/>
                </a:cubicBezTo>
                <a:cubicBezTo>
                  <a:pt x="83821" y="32120"/>
                  <a:pt x="83796" y="32135"/>
                  <a:pt x="83762" y="32169"/>
                </a:cubicBezTo>
                <a:cubicBezTo>
                  <a:pt x="83756" y="32175"/>
                  <a:pt x="83750" y="32178"/>
                  <a:pt x="83744" y="32178"/>
                </a:cubicBezTo>
                <a:cubicBezTo>
                  <a:pt x="83729" y="32178"/>
                  <a:pt x="83716" y="32157"/>
                  <a:pt x="83716" y="32124"/>
                </a:cubicBezTo>
                <a:cubicBezTo>
                  <a:pt x="83622" y="32041"/>
                  <a:pt x="83533" y="32008"/>
                  <a:pt x="83441" y="32008"/>
                </a:cubicBezTo>
                <a:cubicBezTo>
                  <a:pt x="83357" y="32008"/>
                  <a:pt x="83270" y="32035"/>
                  <a:pt x="83173" y="32079"/>
                </a:cubicBezTo>
                <a:cubicBezTo>
                  <a:pt x="83136" y="32088"/>
                  <a:pt x="83110" y="32093"/>
                  <a:pt x="83089" y="32093"/>
                </a:cubicBezTo>
                <a:cubicBezTo>
                  <a:pt x="83060" y="32093"/>
                  <a:pt x="83041" y="32082"/>
                  <a:pt x="83015" y="32056"/>
                </a:cubicBezTo>
                <a:cubicBezTo>
                  <a:pt x="82944" y="32003"/>
                  <a:pt x="82887" y="31922"/>
                  <a:pt x="82800" y="31922"/>
                </a:cubicBezTo>
                <a:cubicBezTo>
                  <a:pt x="82776" y="31922"/>
                  <a:pt x="82750" y="31928"/>
                  <a:pt x="82721" y="31943"/>
                </a:cubicBezTo>
                <a:cubicBezTo>
                  <a:pt x="82698" y="31943"/>
                  <a:pt x="82607" y="31898"/>
                  <a:pt x="82607" y="31875"/>
                </a:cubicBezTo>
                <a:cubicBezTo>
                  <a:pt x="82579" y="31790"/>
                  <a:pt x="82542" y="31767"/>
                  <a:pt x="82491" y="31767"/>
                </a:cubicBezTo>
                <a:cubicBezTo>
                  <a:pt x="82460" y="31767"/>
                  <a:pt x="82424" y="31776"/>
                  <a:pt x="82381" y="31784"/>
                </a:cubicBezTo>
                <a:cubicBezTo>
                  <a:pt x="82376" y="31796"/>
                  <a:pt x="82367" y="31800"/>
                  <a:pt x="82357" y="31800"/>
                </a:cubicBezTo>
                <a:cubicBezTo>
                  <a:pt x="82326" y="31800"/>
                  <a:pt x="82279" y="31762"/>
                  <a:pt x="82245" y="31762"/>
                </a:cubicBezTo>
                <a:cubicBezTo>
                  <a:pt x="82197" y="31746"/>
                  <a:pt x="82149" y="31730"/>
                  <a:pt x="82101" y="31730"/>
                </a:cubicBezTo>
                <a:cubicBezTo>
                  <a:pt x="82081" y="31730"/>
                  <a:pt x="82062" y="31732"/>
                  <a:pt x="82042" y="31739"/>
                </a:cubicBezTo>
                <a:cubicBezTo>
                  <a:pt x="82020" y="31744"/>
                  <a:pt x="82001" y="31747"/>
                  <a:pt x="81985" y="31747"/>
                </a:cubicBezTo>
                <a:cubicBezTo>
                  <a:pt x="81931" y="31747"/>
                  <a:pt x="81901" y="31718"/>
                  <a:pt x="81883" y="31649"/>
                </a:cubicBezTo>
                <a:cubicBezTo>
                  <a:pt x="81857" y="31622"/>
                  <a:pt x="81839" y="31596"/>
                  <a:pt x="81810" y="31596"/>
                </a:cubicBezTo>
                <a:cubicBezTo>
                  <a:pt x="81789" y="31596"/>
                  <a:pt x="81763" y="31610"/>
                  <a:pt x="81725" y="31649"/>
                </a:cubicBezTo>
                <a:cubicBezTo>
                  <a:pt x="81714" y="31666"/>
                  <a:pt x="81694" y="31673"/>
                  <a:pt x="81670" y="31673"/>
                </a:cubicBezTo>
                <a:cubicBezTo>
                  <a:pt x="81599" y="31673"/>
                  <a:pt x="81493" y="31609"/>
                  <a:pt x="81476" y="31558"/>
                </a:cubicBezTo>
                <a:cubicBezTo>
                  <a:pt x="81444" y="31462"/>
                  <a:pt x="81434" y="31434"/>
                  <a:pt x="81391" y="31434"/>
                </a:cubicBezTo>
                <a:cubicBezTo>
                  <a:pt x="81374" y="31434"/>
                  <a:pt x="81350" y="31438"/>
                  <a:pt x="81317" y="31445"/>
                </a:cubicBezTo>
                <a:cubicBezTo>
                  <a:pt x="81273" y="31458"/>
                  <a:pt x="81233" y="31463"/>
                  <a:pt x="81194" y="31463"/>
                </a:cubicBezTo>
                <a:cubicBezTo>
                  <a:pt x="81096" y="31463"/>
                  <a:pt x="81014" y="31426"/>
                  <a:pt x="80933" y="31377"/>
                </a:cubicBezTo>
                <a:cubicBezTo>
                  <a:pt x="80834" y="31265"/>
                  <a:pt x="80719" y="31222"/>
                  <a:pt x="80591" y="31222"/>
                </a:cubicBezTo>
                <a:cubicBezTo>
                  <a:pt x="80513" y="31222"/>
                  <a:pt x="80430" y="31238"/>
                  <a:pt x="80344" y="31264"/>
                </a:cubicBezTo>
                <a:cubicBezTo>
                  <a:pt x="80322" y="31264"/>
                  <a:pt x="80299" y="31219"/>
                  <a:pt x="80254" y="31219"/>
                </a:cubicBezTo>
                <a:cubicBezTo>
                  <a:pt x="80231" y="31151"/>
                  <a:pt x="80186" y="31060"/>
                  <a:pt x="80095" y="31060"/>
                </a:cubicBezTo>
                <a:cubicBezTo>
                  <a:pt x="80059" y="31060"/>
                  <a:pt x="80019" y="31056"/>
                  <a:pt x="79979" y="31056"/>
                </a:cubicBezTo>
                <a:cubicBezTo>
                  <a:pt x="79918" y="31056"/>
                  <a:pt x="79855" y="31065"/>
                  <a:pt x="79801" y="31105"/>
                </a:cubicBezTo>
                <a:cubicBezTo>
                  <a:pt x="79756" y="31083"/>
                  <a:pt x="79688" y="31083"/>
                  <a:pt x="79688" y="31037"/>
                </a:cubicBezTo>
                <a:cubicBezTo>
                  <a:pt x="79688" y="30992"/>
                  <a:pt x="79733" y="30947"/>
                  <a:pt x="79665" y="30924"/>
                </a:cubicBezTo>
                <a:cubicBezTo>
                  <a:pt x="79688" y="30856"/>
                  <a:pt x="79665" y="30811"/>
                  <a:pt x="79643" y="30721"/>
                </a:cubicBezTo>
                <a:cubicBezTo>
                  <a:pt x="79620" y="30630"/>
                  <a:pt x="79643" y="30585"/>
                  <a:pt x="79665" y="30517"/>
                </a:cubicBezTo>
                <a:cubicBezTo>
                  <a:pt x="79756" y="30404"/>
                  <a:pt x="79688" y="30313"/>
                  <a:pt x="79643" y="30268"/>
                </a:cubicBezTo>
                <a:cubicBezTo>
                  <a:pt x="79643" y="30167"/>
                  <a:pt x="79588" y="30083"/>
                  <a:pt x="79479" y="30083"/>
                </a:cubicBezTo>
                <a:cubicBezTo>
                  <a:pt x="79467" y="30083"/>
                  <a:pt x="79453" y="30085"/>
                  <a:pt x="79439" y="30087"/>
                </a:cubicBezTo>
                <a:cubicBezTo>
                  <a:pt x="79416" y="30087"/>
                  <a:pt x="79416" y="30064"/>
                  <a:pt x="79394" y="30064"/>
                </a:cubicBezTo>
                <a:cubicBezTo>
                  <a:pt x="79394" y="30019"/>
                  <a:pt x="79439" y="29951"/>
                  <a:pt x="79462" y="29906"/>
                </a:cubicBezTo>
                <a:cubicBezTo>
                  <a:pt x="79507" y="29906"/>
                  <a:pt x="79530" y="29861"/>
                  <a:pt x="79575" y="29861"/>
                </a:cubicBezTo>
                <a:cubicBezTo>
                  <a:pt x="79643" y="29861"/>
                  <a:pt x="79665" y="29838"/>
                  <a:pt x="79688" y="29793"/>
                </a:cubicBezTo>
                <a:cubicBezTo>
                  <a:pt x="79733" y="29747"/>
                  <a:pt x="79756" y="29702"/>
                  <a:pt x="79688" y="29680"/>
                </a:cubicBezTo>
                <a:cubicBezTo>
                  <a:pt x="79680" y="29664"/>
                  <a:pt x="79670" y="29659"/>
                  <a:pt x="79659" y="29659"/>
                </a:cubicBezTo>
                <a:cubicBezTo>
                  <a:pt x="79635" y="29659"/>
                  <a:pt x="79605" y="29680"/>
                  <a:pt x="79575" y="29680"/>
                </a:cubicBezTo>
                <a:cubicBezTo>
                  <a:pt x="79575" y="29634"/>
                  <a:pt x="79552" y="29634"/>
                  <a:pt x="79552" y="29612"/>
                </a:cubicBezTo>
                <a:cubicBezTo>
                  <a:pt x="79575" y="29566"/>
                  <a:pt x="79575" y="29476"/>
                  <a:pt x="79620" y="29408"/>
                </a:cubicBezTo>
                <a:cubicBezTo>
                  <a:pt x="79633" y="29381"/>
                  <a:pt x="79647" y="29370"/>
                  <a:pt x="79660" y="29370"/>
                </a:cubicBezTo>
                <a:cubicBezTo>
                  <a:pt x="79669" y="29370"/>
                  <a:pt x="79679" y="29376"/>
                  <a:pt x="79688" y="29385"/>
                </a:cubicBezTo>
                <a:cubicBezTo>
                  <a:pt x="79715" y="29399"/>
                  <a:pt x="79735" y="29421"/>
                  <a:pt x="79756" y="29421"/>
                </a:cubicBezTo>
                <a:cubicBezTo>
                  <a:pt x="79769" y="29421"/>
                  <a:pt x="79783" y="29412"/>
                  <a:pt x="79801" y="29385"/>
                </a:cubicBezTo>
                <a:cubicBezTo>
                  <a:pt x="79846" y="29363"/>
                  <a:pt x="79801" y="29295"/>
                  <a:pt x="79778" y="29272"/>
                </a:cubicBezTo>
                <a:cubicBezTo>
                  <a:pt x="79688" y="29182"/>
                  <a:pt x="79665" y="29068"/>
                  <a:pt x="79733" y="28955"/>
                </a:cubicBezTo>
                <a:cubicBezTo>
                  <a:pt x="79756" y="28955"/>
                  <a:pt x="79778" y="28933"/>
                  <a:pt x="79778" y="28910"/>
                </a:cubicBezTo>
                <a:cubicBezTo>
                  <a:pt x="79801" y="28797"/>
                  <a:pt x="79733" y="28706"/>
                  <a:pt x="79733" y="28616"/>
                </a:cubicBezTo>
                <a:cubicBezTo>
                  <a:pt x="79733" y="28593"/>
                  <a:pt x="79688" y="28593"/>
                  <a:pt x="79665" y="28593"/>
                </a:cubicBezTo>
                <a:cubicBezTo>
                  <a:pt x="79530" y="28571"/>
                  <a:pt x="79530" y="28571"/>
                  <a:pt x="79552" y="28435"/>
                </a:cubicBezTo>
                <a:cubicBezTo>
                  <a:pt x="79575" y="28322"/>
                  <a:pt x="79665" y="28276"/>
                  <a:pt x="79733" y="28231"/>
                </a:cubicBezTo>
                <a:cubicBezTo>
                  <a:pt x="79869" y="28141"/>
                  <a:pt x="79869" y="28118"/>
                  <a:pt x="79801" y="27982"/>
                </a:cubicBezTo>
                <a:cubicBezTo>
                  <a:pt x="79778" y="27914"/>
                  <a:pt x="79756" y="27824"/>
                  <a:pt x="79778" y="27778"/>
                </a:cubicBezTo>
                <a:cubicBezTo>
                  <a:pt x="79846" y="27643"/>
                  <a:pt x="79801" y="27530"/>
                  <a:pt x="79688" y="27416"/>
                </a:cubicBezTo>
                <a:cubicBezTo>
                  <a:pt x="79665" y="27371"/>
                  <a:pt x="79643" y="27326"/>
                  <a:pt x="79688" y="27303"/>
                </a:cubicBezTo>
                <a:cubicBezTo>
                  <a:pt x="79733" y="27303"/>
                  <a:pt x="79756" y="27258"/>
                  <a:pt x="79733" y="27235"/>
                </a:cubicBezTo>
                <a:cubicBezTo>
                  <a:pt x="79665" y="27145"/>
                  <a:pt x="79756" y="27100"/>
                  <a:pt x="79688" y="27009"/>
                </a:cubicBezTo>
                <a:cubicBezTo>
                  <a:pt x="79462" y="26986"/>
                  <a:pt x="79462" y="26964"/>
                  <a:pt x="79507" y="26737"/>
                </a:cubicBezTo>
                <a:lnTo>
                  <a:pt x="79507" y="26737"/>
                </a:lnTo>
                <a:cubicBezTo>
                  <a:pt x="79580" y="26758"/>
                  <a:pt x="79649" y="26774"/>
                  <a:pt x="79717" y="26774"/>
                </a:cubicBezTo>
                <a:cubicBezTo>
                  <a:pt x="79796" y="26774"/>
                  <a:pt x="79875" y="26753"/>
                  <a:pt x="79960" y="26692"/>
                </a:cubicBezTo>
                <a:cubicBezTo>
                  <a:pt x="79992" y="26676"/>
                  <a:pt x="80035" y="26660"/>
                  <a:pt x="80074" y="26660"/>
                </a:cubicBezTo>
                <a:cubicBezTo>
                  <a:pt x="80090" y="26660"/>
                  <a:pt x="80105" y="26663"/>
                  <a:pt x="80118" y="26670"/>
                </a:cubicBezTo>
                <a:cubicBezTo>
                  <a:pt x="80231" y="26670"/>
                  <a:pt x="80322" y="26670"/>
                  <a:pt x="80412" y="26579"/>
                </a:cubicBezTo>
                <a:cubicBezTo>
                  <a:pt x="80480" y="26511"/>
                  <a:pt x="80571" y="26421"/>
                  <a:pt x="80684" y="26353"/>
                </a:cubicBezTo>
                <a:cubicBezTo>
                  <a:pt x="80700" y="26337"/>
                  <a:pt x="80727" y="26321"/>
                  <a:pt x="80758" y="26321"/>
                </a:cubicBezTo>
                <a:cubicBezTo>
                  <a:pt x="80770" y="26321"/>
                  <a:pt x="80784" y="26323"/>
                  <a:pt x="80797" y="26330"/>
                </a:cubicBezTo>
                <a:cubicBezTo>
                  <a:pt x="80910" y="26421"/>
                  <a:pt x="81046" y="26353"/>
                  <a:pt x="81204" y="26421"/>
                </a:cubicBezTo>
                <a:cubicBezTo>
                  <a:pt x="81215" y="26426"/>
                  <a:pt x="81227" y="26429"/>
                  <a:pt x="81239" y="26429"/>
                </a:cubicBezTo>
                <a:cubicBezTo>
                  <a:pt x="81279" y="26429"/>
                  <a:pt x="81323" y="26399"/>
                  <a:pt x="81340" y="26330"/>
                </a:cubicBezTo>
                <a:cubicBezTo>
                  <a:pt x="81363" y="26285"/>
                  <a:pt x="81363" y="26217"/>
                  <a:pt x="81431" y="26194"/>
                </a:cubicBezTo>
                <a:cubicBezTo>
                  <a:pt x="81476" y="26194"/>
                  <a:pt x="81544" y="26194"/>
                  <a:pt x="81589" y="26217"/>
                </a:cubicBezTo>
                <a:cubicBezTo>
                  <a:pt x="81680" y="26239"/>
                  <a:pt x="81770" y="26285"/>
                  <a:pt x="81838" y="26285"/>
                </a:cubicBezTo>
                <a:cubicBezTo>
                  <a:pt x="81886" y="26301"/>
                  <a:pt x="81945" y="26317"/>
                  <a:pt x="81992" y="26317"/>
                </a:cubicBezTo>
                <a:cubicBezTo>
                  <a:pt x="82011" y="26317"/>
                  <a:pt x="82028" y="26314"/>
                  <a:pt x="82042" y="26307"/>
                </a:cubicBezTo>
                <a:cubicBezTo>
                  <a:pt x="82110" y="26285"/>
                  <a:pt x="82132" y="26285"/>
                  <a:pt x="82132" y="26194"/>
                </a:cubicBezTo>
                <a:cubicBezTo>
                  <a:pt x="82132" y="26058"/>
                  <a:pt x="82132" y="26058"/>
                  <a:pt x="82291" y="26058"/>
                </a:cubicBezTo>
                <a:cubicBezTo>
                  <a:pt x="82309" y="26058"/>
                  <a:pt x="82328" y="26059"/>
                  <a:pt x="82347" y="26059"/>
                </a:cubicBezTo>
                <a:cubicBezTo>
                  <a:pt x="82425" y="26059"/>
                  <a:pt x="82508" y="26045"/>
                  <a:pt x="82562" y="25900"/>
                </a:cubicBezTo>
                <a:cubicBezTo>
                  <a:pt x="82562" y="25855"/>
                  <a:pt x="82630" y="25855"/>
                  <a:pt x="82698" y="25855"/>
                </a:cubicBezTo>
                <a:cubicBezTo>
                  <a:pt x="82789" y="25877"/>
                  <a:pt x="82834" y="25877"/>
                  <a:pt x="82856" y="25968"/>
                </a:cubicBezTo>
                <a:cubicBezTo>
                  <a:pt x="82924" y="26126"/>
                  <a:pt x="83037" y="26217"/>
                  <a:pt x="83173" y="26285"/>
                </a:cubicBezTo>
                <a:cubicBezTo>
                  <a:pt x="83256" y="26318"/>
                  <a:pt x="83338" y="26387"/>
                  <a:pt x="83429" y="26387"/>
                </a:cubicBezTo>
                <a:cubicBezTo>
                  <a:pt x="83463" y="26387"/>
                  <a:pt x="83499" y="26377"/>
                  <a:pt x="83535" y="26353"/>
                </a:cubicBezTo>
                <a:cubicBezTo>
                  <a:pt x="83547" y="26347"/>
                  <a:pt x="83557" y="26344"/>
                  <a:pt x="83565" y="26344"/>
                </a:cubicBezTo>
                <a:cubicBezTo>
                  <a:pt x="83591" y="26344"/>
                  <a:pt x="83603" y="26370"/>
                  <a:pt x="83603" y="26421"/>
                </a:cubicBezTo>
                <a:cubicBezTo>
                  <a:pt x="83649" y="26556"/>
                  <a:pt x="83762" y="26624"/>
                  <a:pt x="83943" y="26624"/>
                </a:cubicBezTo>
                <a:cubicBezTo>
                  <a:pt x="84040" y="26624"/>
                  <a:pt x="84120" y="26574"/>
                  <a:pt x="84212" y="26574"/>
                </a:cubicBezTo>
                <a:cubicBezTo>
                  <a:pt x="84228" y="26574"/>
                  <a:pt x="84243" y="26576"/>
                  <a:pt x="84260" y="26579"/>
                </a:cubicBezTo>
                <a:cubicBezTo>
                  <a:pt x="84289" y="26596"/>
                  <a:pt x="84315" y="26603"/>
                  <a:pt x="84339" y="26603"/>
                </a:cubicBezTo>
                <a:cubicBezTo>
                  <a:pt x="84409" y="26603"/>
                  <a:pt x="84464" y="26545"/>
                  <a:pt x="84531" y="26511"/>
                </a:cubicBezTo>
                <a:cubicBezTo>
                  <a:pt x="84554" y="26466"/>
                  <a:pt x="84622" y="26466"/>
                  <a:pt x="84644" y="26466"/>
                </a:cubicBezTo>
                <a:cubicBezTo>
                  <a:pt x="84780" y="26466"/>
                  <a:pt x="84893" y="26421"/>
                  <a:pt x="84984" y="26307"/>
                </a:cubicBezTo>
                <a:cubicBezTo>
                  <a:pt x="85006" y="26239"/>
                  <a:pt x="85074" y="26217"/>
                  <a:pt x="85120" y="26217"/>
                </a:cubicBezTo>
                <a:cubicBezTo>
                  <a:pt x="85414" y="26194"/>
                  <a:pt x="85414" y="26172"/>
                  <a:pt x="85346" y="25877"/>
                </a:cubicBezTo>
                <a:cubicBezTo>
                  <a:pt x="85414" y="25832"/>
                  <a:pt x="85436" y="25764"/>
                  <a:pt x="85550" y="25764"/>
                </a:cubicBezTo>
                <a:cubicBezTo>
                  <a:pt x="85663" y="25764"/>
                  <a:pt x="85753" y="25742"/>
                  <a:pt x="85866" y="25651"/>
                </a:cubicBezTo>
                <a:cubicBezTo>
                  <a:pt x="85980" y="25561"/>
                  <a:pt x="86070" y="25493"/>
                  <a:pt x="86206" y="25447"/>
                </a:cubicBezTo>
                <a:cubicBezTo>
                  <a:pt x="86251" y="25447"/>
                  <a:pt x="86296" y="25402"/>
                  <a:pt x="86319" y="25334"/>
                </a:cubicBezTo>
                <a:cubicBezTo>
                  <a:pt x="86364" y="25221"/>
                  <a:pt x="86296" y="25176"/>
                  <a:pt x="86296" y="25063"/>
                </a:cubicBezTo>
                <a:cubicBezTo>
                  <a:pt x="86319" y="24972"/>
                  <a:pt x="86432" y="24927"/>
                  <a:pt x="86364" y="24814"/>
                </a:cubicBezTo>
                <a:cubicBezTo>
                  <a:pt x="86364" y="24814"/>
                  <a:pt x="86342" y="24768"/>
                  <a:pt x="86342" y="24746"/>
                </a:cubicBezTo>
                <a:cubicBezTo>
                  <a:pt x="86342" y="24655"/>
                  <a:pt x="86410" y="24610"/>
                  <a:pt x="86432" y="24542"/>
                </a:cubicBezTo>
                <a:cubicBezTo>
                  <a:pt x="86444" y="24519"/>
                  <a:pt x="86466" y="24514"/>
                  <a:pt x="86492" y="24514"/>
                </a:cubicBezTo>
                <a:cubicBezTo>
                  <a:pt x="86517" y="24514"/>
                  <a:pt x="86545" y="24519"/>
                  <a:pt x="86568" y="24519"/>
                </a:cubicBezTo>
                <a:cubicBezTo>
                  <a:pt x="86584" y="24523"/>
                  <a:pt x="86598" y="24525"/>
                  <a:pt x="86610" y="24525"/>
                </a:cubicBezTo>
                <a:cubicBezTo>
                  <a:pt x="86667" y="24525"/>
                  <a:pt x="86685" y="24485"/>
                  <a:pt x="86704" y="24429"/>
                </a:cubicBezTo>
                <a:cubicBezTo>
                  <a:pt x="86704" y="24406"/>
                  <a:pt x="86749" y="24361"/>
                  <a:pt x="86749" y="24316"/>
                </a:cubicBezTo>
                <a:cubicBezTo>
                  <a:pt x="86704" y="24248"/>
                  <a:pt x="86749" y="24180"/>
                  <a:pt x="86817" y="24157"/>
                </a:cubicBezTo>
                <a:cubicBezTo>
                  <a:pt x="86885" y="24089"/>
                  <a:pt x="86908" y="24044"/>
                  <a:pt x="86862" y="23954"/>
                </a:cubicBezTo>
                <a:cubicBezTo>
                  <a:pt x="86998" y="23931"/>
                  <a:pt x="87089" y="23818"/>
                  <a:pt x="87202" y="23727"/>
                </a:cubicBezTo>
                <a:cubicBezTo>
                  <a:pt x="87383" y="23614"/>
                  <a:pt x="87383" y="23614"/>
                  <a:pt x="87315" y="23410"/>
                </a:cubicBezTo>
                <a:cubicBezTo>
                  <a:pt x="87247" y="23252"/>
                  <a:pt x="87270" y="23071"/>
                  <a:pt x="87338" y="22913"/>
                </a:cubicBezTo>
                <a:cubicBezTo>
                  <a:pt x="87360" y="22845"/>
                  <a:pt x="87383" y="22799"/>
                  <a:pt x="87473" y="22799"/>
                </a:cubicBezTo>
                <a:cubicBezTo>
                  <a:pt x="87677" y="22777"/>
                  <a:pt x="87677" y="22732"/>
                  <a:pt x="87654" y="22550"/>
                </a:cubicBezTo>
                <a:cubicBezTo>
                  <a:pt x="87609" y="22460"/>
                  <a:pt x="87587" y="22347"/>
                  <a:pt x="87654" y="22256"/>
                </a:cubicBezTo>
                <a:cubicBezTo>
                  <a:pt x="87700" y="22166"/>
                  <a:pt x="87677" y="22120"/>
                  <a:pt x="87609" y="22053"/>
                </a:cubicBezTo>
                <a:cubicBezTo>
                  <a:pt x="87496" y="21894"/>
                  <a:pt x="87496" y="21917"/>
                  <a:pt x="87609" y="21758"/>
                </a:cubicBezTo>
                <a:cubicBezTo>
                  <a:pt x="87654" y="21690"/>
                  <a:pt x="87700" y="21668"/>
                  <a:pt x="87768" y="21645"/>
                </a:cubicBezTo>
                <a:cubicBezTo>
                  <a:pt x="87835" y="21577"/>
                  <a:pt x="87881" y="21464"/>
                  <a:pt x="87813" y="21374"/>
                </a:cubicBezTo>
                <a:cubicBezTo>
                  <a:pt x="87722" y="21238"/>
                  <a:pt x="87677" y="21102"/>
                  <a:pt x="87722" y="20921"/>
                </a:cubicBezTo>
                <a:cubicBezTo>
                  <a:pt x="87722" y="20898"/>
                  <a:pt x="87722" y="20876"/>
                  <a:pt x="87700" y="20876"/>
                </a:cubicBezTo>
                <a:cubicBezTo>
                  <a:pt x="87677" y="20740"/>
                  <a:pt x="87677" y="20740"/>
                  <a:pt x="87813" y="20672"/>
                </a:cubicBezTo>
                <a:cubicBezTo>
                  <a:pt x="87835" y="20672"/>
                  <a:pt x="87881" y="20672"/>
                  <a:pt x="87881" y="20649"/>
                </a:cubicBezTo>
                <a:cubicBezTo>
                  <a:pt x="87949" y="20627"/>
                  <a:pt x="87949" y="20559"/>
                  <a:pt x="87949" y="20514"/>
                </a:cubicBezTo>
                <a:cubicBezTo>
                  <a:pt x="87926" y="20446"/>
                  <a:pt x="87903" y="20423"/>
                  <a:pt x="87903" y="20355"/>
                </a:cubicBezTo>
                <a:cubicBezTo>
                  <a:pt x="87881" y="20310"/>
                  <a:pt x="87835" y="20219"/>
                  <a:pt x="87903" y="20174"/>
                </a:cubicBezTo>
                <a:cubicBezTo>
                  <a:pt x="87994" y="20084"/>
                  <a:pt x="87926" y="19993"/>
                  <a:pt x="87881" y="19948"/>
                </a:cubicBezTo>
                <a:cubicBezTo>
                  <a:pt x="87813" y="19880"/>
                  <a:pt x="87768" y="19857"/>
                  <a:pt x="87677" y="19835"/>
                </a:cubicBezTo>
                <a:cubicBezTo>
                  <a:pt x="87700" y="19767"/>
                  <a:pt x="87768" y="19676"/>
                  <a:pt x="87768" y="19631"/>
                </a:cubicBezTo>
                <a:cubicBezTo>
                  <a:pt x="87700" y="19518"/>
                  <a:pt x="87813" y="19518"/>
                  <a:pt x="87835" y="19450"/>
                </a:cubicBezTo>
                <a:cubicBezTo>
                  <a:pt x="87881" y="19427"/>
                  <a:pt x="87835" y="19405"/>
                  <a:pt x="87813" y="19382"/>
                </a:cubicBezTo>
                <a:cubicBezTo>
                  <a:pt x="87790" y="19337"/>
                  <a:pt x="87722" y="19337"/>
                  <a:pt x="87700" y="19314"/>
                </a:cubicBezTo>
                <a:cubicBezTo>
                  <a:pt x="87541" y="19224"/>
                  <a:pt x="87473" y="19110"/>
                  <a:pt x="87541" y="18929"/>
                </a:cubicBezTo>
                <a:cubicBezTo>
                  <a:pt x="87587" y="18929"/>
                  <a:pt x="87654" y="18884"/>
                  <a:pt x="87609" y="18816"/>
                </a:cubicBezTo>
                <a:cubicBezTo>
                  <a:pt x="87564" y="18703"/>
                  <a:pt x="87564" y="18590"/>
                  <a:pt x="87677" y="18477"/>
                </a:cubicBezTo>
                <a:cubicBezTo>
                  <a:pt x="87700" y="18431"/>
                  <a:pt x="87700" y="18386"/>
                  <a:pt x="87677" y="18318"/>
                </a:cubicBezTo>
                <a:cubicBezTo>
                  <a:pt x="87654" y="18296"/>
                  <a:pt x="87609" y="18250"/>
                  <a:pt x="87587" y="18205"/>
                </a:cubicBezTo>
                <a:cubicBezTo>
                  <a:pt x="87587" y="18136"/>
                  <a:pt x="87587" y="18109"/>
                  <a:pt x="87566" y="18109"/>
                </a:cubicBezTo>
                <a:cubicBezTo>
                  <a:pt x="87553" y="18109"/>
                  <a:pt x="87531" y="18120"/>
                  <a:pt x="87496" y="18137"/>
                </a:cubicBezTo>
                <a:cubicBezTo>
                  <a:pt x="87451" y="18137"/>
                  <a:pt x="87383" y="18069"/>
                  <a:pt x="87338" y="18047"/>
                </a:cubicBezTo>
                <a:lnTo>
                  <a:pt x="87338" y="17843"/>
                </a:lnTo>
                <a:cubicBezTo>
                  <a:pt x="87349" y="17843"/>
                  <a:pt x="87372" y="17849"/>
                  <a:pt x="87391" y="17849"/>
                </a:cubicBezTo>
                <a:cubicBezTo>
                  <a:pt x="87411" y="17849"/>
                  <a:pt x="87428" y="17843"/>
                  <a:pt x="87428" y="17820"/>
                </a:cubicBezTo>
                <a:lnTo>
                  <a:pt x="87428" y="17617"/>
                </a:lnTo>
                <a:cubicBezTo>
                  <a:pt x="87393" y="17529"/>
                  <a:pt x="87358" y="17496"/>
                  <a:pt x="87291" y="17496"/>
                </a:cubicBezTo>
                <a:cubicBezTo>
                  <a:pt x="87272" y="17496"/>
                  <a:pt x="87250" y="17498"/>
                  <a:pt x="87224" y="17504"/>
                </a:cubicBezTo>
                <a:cubicBezTo>
                  <a:pt x="87190" y="17515"/>
                  <a:pt x="87162" y="17521"/>
                  <a:pt x="87134" y="17521"/>
                </a:cubicBezTo>
                <a:cubicBezTo>
                  <a:pt x="87106" y="17521"/>
                  <a:pt x="87077" y="17515"/>
                  <a:pt x="87043" y="17504"/>
                </a:cubicBezTo>
                <a:lnTo>
                  <a:pt x="87043" y="17458"/>
                </a:lnTo>
                <a:cubicBezTo>
                  <a:pt x="87043" y="17413"/>
                  <a:pt x="87089" y="17390"/>
                  <a:pt x="87089" y="17368"/>
                </a:cubicBezTo>
                <a:lnTo>
                  <a:pt x="87157" y="17277"/>
                </a:lnTo>
                <a:cubicBezTo>
                  <a:pt x="87270" y="17187"/>
                  <a:pt x="87270" y="17164"/>
                  <a:pt x="87157" y="17074"/>
                </a:cubicBezTo>
                <a:cubicBezTo>
                  <a:pt x="87247" y="16960"/>
                  <a:pt x="87270" y="16847"/>
                  <a:pt x="87157" y="16711"/>
                </a:cubicBezTo>
                <a:lnTo>
                  <a:pt x="87134" y="16689"/>
                </a:lnTo>
                <a:cubicBezTo>
                  <a:pt x="87043" y="16711"/>
                  <a:pt x="86930" y="16734"/>
                  <a:pt x="86862" y="16825"/>
                </a:cubicBezTo>
                <a:cubicBezTo>
                  <a:pt x="86817" y="16779"/>
                  <a:pt x="86794" y="16711"/>
                  <a:pt x="86862" y="16666"/>
                </a:cubicBezTo>
                <a:cubicBezTo>
                  <a:pt x="86908" y="16621"/>
                  <a:pt x="86885" y="16576"/>
                  <a:pt x="86885" y="16508"/>
                </a:cubicBezTo>
                <a:cubicBezTo>
                  <a:pt x="86885" y="16395"/>
                  <a:pt x="86862" y="16349"/>
                  <a:pt x="86749" y="16281"/>
                </a:cubicBezTo>
                <a:cubicBezTo>
                  <a:pt x="86704" y="16281"/>
                  <a:pt x="86681" y="16214"/>
                  <a:pt x="86659" y="16168"/>
                </a:cubicBezTo>
                <a:cubicBezTo>
                  <a:pt x="86591" y="16010"/>
                  <a:pt x="86568" y="15829"/>
                  <a:pt x="86636" y="15648"/>
                </a:cubicBezTo>
                <a:cubicBezTo>
                  <a:pt x="86636" y="15580"/>
                  <a:pt x="86681" y="15535"/>
                  <a:pt x="86636" y="15489"/>
                </a:cubicBezTo>
                <a:cubicBezTo>
                  <a:pt x="86523" y="15444"/>
                  <a:pt x="86478" y="15331"/>
                  <a:pt x="86410" y="15240"/>
                </a:cubicBezTo>
                <a:cubicBezTo>
                  <a:pt x="86362" y="15209"/>
                  <a:pt x="86326" y="15166"/>
                  <a:pt x="86278" y="15166"/>
                </a:cubicBezTo>
                <a:cubicBezTo>
                  <a:pt x="86257" y="15166"/>
                  <a:pt x="86233" y="15174"/>
                  <a:pt x="86206" y="15195"/>
                </a:cubicBezTo>
                <a:cubicBezTo>
                  <a:pt x="86181" y="15203"/>
                  <a:pt x="86162" y="15209"/>
                  <a:pt x="86147" y="15209"/>
                </a:cubicBezTo>
                <a:cubicBezTo>
                  <a:pt x="86122" y="15209"/>
                  <a:pt x="86107" y="15193"/>
                  <a:pt x="86093" y="15150"/>
                </a:cubicBezTo>
                <a:cubicBezTo>
                  <a:pt x="86070" y="15105"/>
                  <a:pt x="86002" y="15082"/>
                  <a:pt x="85980" y="15037"/>
                </a:cubicBezTo>
                <a:cubicBezTo>
                  <a:pt x="85912" y="15014"/>
                  <a:pt x="85912" y="14969"/>
                  <a:pt x="85912" y="14901"/>
                </a:cubicBezTo>
                <a:lnTo>
                  <a:pt x="86002" y="14810"/>
                </a:lnTo>
                <a:cubicBezTo>
                  <a:pt x="86011" y="14810"/>
                  <a:pt x="86028" y="14807"/>
                  <a:pt x="86045" y="14807"/>
                </a:cubicBezTo>
                <a:cubicBezTo>
                  <a:pt x="86072" y="14807"/>
                  <a:pt x="86102" y="14815"/>
                  <a:pt x="86115" y="14856"/>
                </a:cubicBezTo>
                <a:cubicBezTo>
                  <a:pt x="86183" y="14923"/>
                  <a:pt x="86229" y="14969"/>
                  <a:pt x="86319" y="15014"/>
                </a:cubicBezTo>
                <a:cubicBezTo>
                  <a:pt x="86330" y="15025"/>
                  <a:pt x="86342" y="15031"/>
                  <a:pt x="86356" y="15031"/>
                </a:cubicBezTo>
                <a:cubicBezTo>
                  <a:pt x="86370" y="15031"/>
                  <a:pt x="86387" y="15025"/>
                  <a:pt x="86410" y="15014"/>
                </a:cubicBezTo>
                <a:cubicBezTo>
                  <a:pt x="86478" y="14901"/>
                  <a:pt x="86636" y="14923"/>
                  <a:pt x="86772" y="14901"/>
                </a:cubicBezTo>
                <a:cubicBezTo>
                  <a:pt x="86707" y="14836"/>
                  <a:pt x="86677" y="14783"/>
                  <a:pt x="86632" y="14783"/>
                </a:cubicBezTo>
                <a:cubicBezTo>
                  <a:pt x="86614" y="14783"/>
                  <a:pt x="86594" y="14791"/>
                  <a:pt x="86568" y="14810"/>
                </a:cubicBezTo>
                <a:cubicBezTo>
                  <a:pt x="86548" y="14831"/>
                  <a:pt x="86523" y="14842"/>
                  <a:pt x="86502" y="14842"/>
                </a:cubicBezTo>
                <a:cubicBezTo>
                  <a:pt x="86475" y="14842"/>
                  <a:pt x="86455" y="14825"/>
                  <a:pt x="86455" y="14788"/>
                </a:cubicBezTo>
                <a:cubicBezTo>
                  <a:pt x="86424" y="14709"/>
                  <a:pt x="86382" y="14685"/>
                  <a:pt x="86321" y="14685"/>
                </a:cubicBezTo>
                <a:cubicBezTo>
                  <a:pt x="86294" y="14685"/>
                  <a:pt x="86264" y="14690"/>
                  <a:pt x="86229" y="14697"/>
                </a:cubicBezTo>
                <a:cubicBezTo>
                  <a:pt x="86214" y="14712"/>
                  <a:pt x="86196" y="14717"/>
                  <a:pt x="86177" y="14717"/>
                </a:cubicBezTo>
                <a:cubicBezTo>
                  <a:pt x="86141" y="14717"/>
                  <a:pt x="86100" y="14697"/>
                  <a:pt x="86070" y="14697"/>
                </a:cubicBezTo>
                <a:cubicBezTo>
                  <a:pt x="86070" y="14675"/>
                  <a:pt x="86025" y="14652"/>
                  <a:pt x="86025" y="14652"/>
                </a:cubicBezTo>
                <a:cubicBezTo>
                  <a:pt x="85957" y="14629"/>
                  <a:pt x="85980" y="14584"/>
                  <a:pt x="86002" y="14539"/>
                </a:cubicBezTo>
                <a:cubicBezTo>
                  <a:pt x="86025" y="14539"/>
                  <a:pt x="86070" y="14539"/>
                  <a:pt x="86070" y="14561"/>
                </a:cubicBezTo>
                <a:cubicBezTo>
                  <a:pt x="86086" y="14567"/>
                  <a:pt x="86101" y="14570"/>
                  <a:pt x="86114" y="14570"/>
                </a:cubicBezTo>
                <a:cubicBezTo>
                  <a:pt x="86158" y="14570"/>
                  <a:pt x="86189" y="14540"/>
                  <a:pt x="86206" y="14471"/>
                </a:cubicBezTo>
                <a:cubicBezTo>
                  <a:pt x="86206" y="14403"/>
                  <a:pt x="86183" y="14358"/>
                  <a:pt x="86115" y="14358"/>
                </a:cubicBezTo>
                <a:cubicBezTo>
                  <a:pt x="86093" y="14358"/>
                  <a:pt x="86070" y="14358"/>
                  <a:pt x="86070" y="14335"/>
                </a:cubicBezTo>
                <a:cubicBezTo>
                  <a:pt x="86093" y="14177"/>
                  <a:pt x="85957" y="14086"/>
                  <a:pt x="85957" y="13905"/>
                </a:cubicBezTo>
                <a:cubicBezTo>
                  <a:pt x="85957" y="13865"/>
                  <a:pt x="85957" y="13788"/>
                  <a:pt x="85877" y="13788"/>
                </a:cubicBezTo>
                <a:cubicBezTo>
                  <a:pt x="85867" y="13788"/>
                  <a:pt x="85856" y="13789"/>
                  <a:pt x="85844" y="13792"/>
                </a:cubicBezTo>
                <a:cubicBezTo>
                  <a:pt x="85776" y="13679"/>
                  <a:pt x="85640" y="13724"/>
                  <a:pt x="85550" y="13656"/>
                </a:cubicBezTo>
                <a:cubicBezTo>
                  <a:pt x="85550" y="13636"/>
                  <a:pt x="85532" y="13562"/>
                  <a:pt x="85512" y="13562"/>
                </a:cubicBezTo>
                <a:cubicBezTo>
                  <a:pt x="85509" y="13562"/>
                  <a:pt x="85507" y="13563"/>
                  <a:pt x="85504" y="13566"/>
                </a:cubicBezTo>
                <a:cubicBezTo>
                  <a:pt x="85477" y="13588"/>
                  <a:pt x="85453" y="13596"/>
                  <a:pt x="85431" y="13596"/>
                </a:cubicBezTo>
                <a:cubicBezTo>
                  <a:pt x="85364" y="13596"/>
                  <a:pt x="85313" y="13515"/>
                  <a:pt x="85210" y="13498"/>
                </a:cubicBezTo>
                <a:cubicBezTo>
                  <a:pt x="85391" y="13407"/>
                  <a:pt x="85436" y="13271"/>
                  <a:pt x="85527" y="13181"/>
                </a:cubicBezTo>
                <a:cubicBezTo>
                  <a:pt x="85550" y="13158"/>
                  <a:pt x="85550" y="13113"/>
                  <a:pt x="85527" y="13090"/>
                </a:cubicBezTo>
                <a:cubicBezTo>
                  <a:pt x="85436" y="13045"/>
                  <a:pt x="85346" y="13000"/>
                  <a:pt x="85391" y="12864"/>
                </a:cubicBezTo>
                <a:lnTo>
                  <a:pt x="85346" y="12841"/>
                </a:lnTo>
                <a:cubicBezTo>
                  <a:pt x="85286" y="12821"/>
                  <a:pt x="85243" y="12747"/>
                  <a:pt x="85155" y="12747"/>
                </a:cubicBezTo>
                <a:cubicBezTo>
                  <a:pt x="85144" y="12747"/>
                  <a:pt x="85132" y="12748"/>
                  <a:pt x="85120" y="12751"/>
                </a:cubicBezTo>
                <a:cubicBezTo>
                  <a:pt x="85108" y="12755"/>
                  <a:pt x="85096" y="12757"/>
                  <a:pt x="85084" y="12757"/>
                </a:cubicBezTo>
                <a:cubicBezTo>
                  <a:pt x="85029" y="12757"/>
                  <a:pt x="84980" y="12716"/>
                  <a:pt x="84961" y="12660"/>
                </a:cubicBezTo>
                <a:cubicBezTo>
                  <a:pt x="84939" y="12615"/>
                  <a:pt x="84871" y="12592"/>
                  <a:pt x="84848" y="12547"/>
                </a:cubicBezTo>
                <a:cubicBezTo>
                  <a:pt x="84865" y="12513"/>
                  <a:pt x="84857" y="12455"/>
                  <a:pt x="84898" y="12455"/>
                </a:cubicBezTo>
                <a:cubicBezTo>
                  <a:pt x="84912" y="12455"/>
                  <a:pt x="84932" y="12462"/>
                  <a:pt x="84961" y="12479"/>
                </a:cubicBezTo>
                <a:cubicBezTo>
                  <a:pt x="84980" y="12498"/>
                  <a:pt x="84983" y="12531"/>
                  <a:pt x="85020" y="12531"/>
                </a:cubicBezTo>
                <a:cubicBezTo>
                  <a:pt x="85028" y="12531"/>
                  <a:pt x="85039" y="12529"/>
                  <a:pt x="85052" y="12524"/>
                </a:cubicBezTo>
                <a:cubicBezTo>
                  <a:pt x="85074" y="12502"/>
                  <a:pt x="85074" y="12479"/>
                  <a:pt x="85052" y="12411"/>
                </a:cubicBezTo>
                <a:cubicBezTo>
                  <a:pt x="84984" y="12253"/>
                  <a:pt x="84848" y="12185"/>
                  <a:pt x="84712" y="12185"/>
                </a:cubicBezTo>
                <a:cubicBezTo>
                  <a:pt x="84599" y="12185"/>
                  <a:pt x="84509" y="12140"/>
                  <a:pt x="84441" y="12049"/>
                </a:cubicBezTo>
                <a:cubicBezTo>
                  <a:pt x="84418" y="12027"/>
                  <a:pt x="84418" y="12004"/>
                  <a:pt x="84395" y="11936"/>
                </a:cubicBezTo>
                <a:cubicBezTo>
                  <a:pt x="84339" y="11861"/>
                  <a:pt x="84298" y="11817"/>
                  <a:pt x="84222" y="11817"/>
                </a:cubicBezTo>
                <a:cubicBezTo>
                  <a:pt x="84206" y="11817"/>
                  <a:pt x="84189" y="11819"/>
                  <a:pt x="84169" y="11823"/>
                </a:cubicBezTo>
                <a:cubicBezTo>
                  <a:pt x="84079" y="11823"/>
                  <a:pt x="83988" y="11823"/>
                  <a:pt x="83943" y="11732"/>
                </a:cubicBezTo>
                <a:cubicBezTo>
                  <a:pt x="83807" y="11551"/>
                  <a:pt x="83581" y="11506"/>
                  <a:pt x="83354" y="11483"/>
                </a:cubicBezTo>
                <a:lnTo>
                  <a:pt x="83354" y="11438"/>
                </a:lnTo>
                <a:cubicBezTo>
                  <a:pt x="83354" y="11280"/>
                  <a:pt x="83354" y="11280"/>
                  <a:pt x="83241" y="11257"/>
                </a:cubicBezTo>
                <a:cubicBezTo>
                  <a:pt x="83151" y="11234"/>
                  <a:pt x="83083" y="11234"/>
                  <a:pt x="83015" y="11212"/>
                </a:cubicBezTo>
                <a:cubicBezTo>
                  <a:pt x="83015" y="11167"/>
                  <a:pt x="82970" y="11144"/>
                  <a:pt x="82970" y="11099"/>
                </a:cubicBezTo>
                <a:cubicBezTo>
                  <a:pt x="82947" y="11008"/>
                  <a:pt x="82902" y="10986"/>
                  <a:pt x="82811" y="10940"/>
                </a:cubicBezTo>
                <a:cubicBezTo>
                  <a:pt x="82789" y="10872"/>
                  <a:pt x="82698" y="10872"/>
                  <a:pt x="82607" y="10872"/>
                </a:cubicBezTo>
                <a:cubicBezTo>
                  <a:pt x="82404" y="10872"/>
                  <a:pt x="82381" y="10827"/>
                  <a:pt x="82336" y="10646"/>
                </a:cubicBezTo>
                <a:cubicBezTo>
                  <a:pt x="82336" y="10607"/>
                  <a:pt x="82336" y="10551"/>
                  <a:pt x="82307" y="10551"/>
                </a:cubicBezTo>
                <a:cubicBezTo>
                  <a:pt x="82302" y="10551"/>
                  <a:pt x="82297" y="10552"/>
                  <a:pt x="82291" y="10555"/>
                </a:cubicBezTo>
                <a:cubicBezTo>
                  <a:pt x="82274" y="10561"/>
                  <a:pt x="82260" y="10564"/>
                  <a:pt x="82249" y="10564"/>
                </a:cubicBezTo>
                <a:cubicBezTo>
                  <a:pt x="82170" y="10564"/>
                  <a:pt x="82214" y="10442"/>
                  <a:pt x="82155" y="10442"/>
                </a:cubicBezTo>
                <a:cubicBezTo>
                  <a:pt x="82132" y="10442"/>
                  <a:pt x="82110" y="10420"/>
                  <a:pt x="82110" y="10420"/>
                </a:cubicBezTo>
                <a:cubicBezTo>
                  <a:pt x="81906" y="10374"/>
                  <a:pt x="81725" y="10329"/>
                  <a:pt x="81612" y="10125"/>
                </a:cubicBezTo>
                <a:cubicBezTo>
                  <a:pt x="81589" y="10080"/>
                  <a:pt x="81499" y="10035"/>
                  <a:pt x="81431" y="10035"/>
                </a:cubicBezTo>
                <a:cubicBezTo>
                  <a:pt x="81363" y="10012"/>
                  <a:pt x="81272" y="10012"/>
                  <a:pt x="81227" y="9967"/>
                </a:cubicBezTo>
                <a:cubicBezTo>
                  <a:pt x="81159" y="9877"/>
                  <a:pt x="81046" y="9854"/>
                  <a:pt x="80978" y="9786"/>
                </a:cubicBezTo>
                <a:cubicBezTo>
                  <a:pt x="80898" y="9754"/>
                  <a:pt x="80795" y="9722"/>
                  <a:pt x="80694" y="9722"/>
                </a:cubicBezTo>
                <a:cubicBezTo>
                  <a:pt x="80652" y="9722"/>
                  <a:pt x="80610" y="9727"/>
                  <a:pt x="80571" y="9741"/>
                </a:cubicBezTo>
                <a:cubicBezTo>
                  <a:pt x="80533" y="9748"/>
                  <a:pt x="80493" y="9753"/>
                  <a:pt x="80451" y="9753"/>
                </a:cubicBezTo>
                <a:cubicBezTo>
                  <a:pt x="80367" y="9753"/>
                  <a:pt x="80276" y="9733"/>
                  <a:pt x="80186" y="9673"/>
                </a:cubicBezTo>
                <a:cubicBezTo>
                  <a:pt x="80134" y="9656"/>
                  <a:pt x="80096" y="9612"/>
                  <a:pt x="80031" y="9612"/>
                </a:cubicBezTo>
                <a:cubicBezTo>
                  <a:pt x="80010" y="9612"/>
                  <a:pt x="79987" y="9617"/>
                  <a:pt x="79960" y="9628"/>
                </a:cubicBezTo>
                <a:cubicBezTo>
                  <a:pt x="79899" y="9628"/>
                  <a:pt x="79829" y="9607"/>
                  <a:pt x="79762" y="9607"/>
                </a:cubicBezTo>
                <a:cubicBezTo>
                  <a:pt x="79728" y="9607"/>
                  <a:pt x="79696" y="9612"/>
                  <a:pt x="79665" y="9628"/>
                </a:cubicBezTo>
                <a:cubicBezTo>
                  <a:pt x="79552" y="9537"/>
                  <a:pt x="79416" y="9582"/>
                  <a:pt x="79303" y="9514"/>
                </a:cubicBezTo>
                <a:cubicBezTo>
                  <a:pt x="79281" y="9469"/>
                  <a:pt x="79213" y="9469"/>
                  <a:pt x="79167" y="9469"/>
                </a:cubicBezTo>
                <a:cubicBezTo>
                  <a:pt x="79100" y="9469"/>
                  <a:pt x="79054" y="9469"/>
                  <a:pt x="79009" y="9424"/>
                </a:cubicBezTo>
                <a:cubicBezTo>
                  <a:pt x="78993" y="9408"/>
                  <a:pt x="78978" y="9382"/>
                  <a:pt x="78947" y="9382"/>
                </a:cubicBezTo>
                <a:cubicBezTo>
                  <a:pt x="78934" y="9382"/>
                  <a:pt x="78917" y="9387"/>
                  <a:pt x="78896" y="9401"/>
                </a:cubicBezTo>
                <a:cubicBezTo>
                  <a:pt x="78886" y="9404"/>
                  <a:pt x="78876" y="9406"/>
                  <a:pt x="78866" y="9406"/>
                </a:cubicBezTo>
                <a:cubicBezTo>
                  <a:pt x="78803" y="9406"/>
                  <a:pt x="78725" y="9353"/>
                  <a:pt x="78647" y="9333"/>
                </a:cubicBezTo>
                <a:cubicBezTo>
                  <a:pt x="78541" y="9263"/>
                  <a:pt x="78407" y="9206"/>
                  <a:pt x="78278" y="9206"/>
                </a:cubicBezTo>
                <a:cubicBezTo>
                  <a:pt x="78242" y="9206"/>
                  <a:pt x="78206" y="9210"/>
                  <a:pt x="78172" y="9220"/>
                </a:cubicBezTo>
                <a:cubicBezTo>
                  <a:pt x="78156" y="9224"/>
                  <a:pt x="78142" y="9226"/>
                  <a:pt x="78130" y="9226"/>
                </a:cubicBezTo>
                <a:cubicBezTo>
                  <a:pt x="78073" y="9226"/>
                  <a:pt x="78054" y="9186"/>
                  <a:pt x="78036" y="9130"/>
                </a:cubicBezTo>
                <a:cubicBezTo>
                  <a:pt x="77970" y="9050"/>
                  <a:pt x="77942" y="9017"/>
                  <a:pt x="77894" y="9017"/>
                </a:cubicBezTo>
                <a:cubicBezTo>
                  <a:pt x="77861" y="9017"/>
                  <a:pt x="77817" y="9034"/>
                  <a:pt x="77742" y="9062"/>
                </a:cubicBezTo>
                <a:cubicBezTo>
                  <a:pt x="77725" y="9070"/>
                  <a:pt x="77708" y="9075"/>
                  <a:pt x="77693" y="9075"/>
                </a:cubicBezTo>
                <a:cubicBezTo>
                  <a:pt x="77666" y="9075"/>
                  <a:pt x="77643" y="9060"/>
                  <a:pt x="77628" y="9017"/>
                </a:cubicBezTo>
                <a:cubicBezTo>
                  <a:pt x="77606" y="8994"/>
                  <a:pt x="77583" y="8971"/>
                  <a:pt x="77538" y="8971"/>
                </a:cubicBezTo>
                <a:cubicBezTo>
                  <a:pt x="77470" y="8949"/>
                  <a:pt x="77402" y="8903"/>
                  <a:pt x="77425" y="8835"/>
                </a:cubicBezTo>
                <a:cubicBezTo>
                  <a:pt x="77425" y="8785"/>
                  <a:pt x="77412" y="8759"/>
                  <a:pt x="77387" y="8759"/>
                </a:cubicBezTo>
                <a:cubicBezTo>
                  <a:pt x="77378" y="8759"/>
                  <a:pt x="77368" y="8762"/>
                  <a:pt x="77357" y="8768"/>
                </a:cubicBezTo>
                <a:cubicBezTo>
                  <a:pt x="77313" y="8774"/>
                  <a:pt x="77282" y="8778"/>
                  <a:pt x="77259" y="8778"/>
                </a:cubicBezTo>
                <a:cubicBezTo>
                  <a:pt x="77198" y="8778"/>
                  <a:pt x="77198" y="8747"/>
                  <a:pt x="77198" y="8632"/>
                </a:cubicBezTo>
                <a:cubicBezTo>
                  <a:pt x="77198" y="8632"/>
                  <a:pt x="77176" y="8609"/>
                  <a:pt x="77176" y="8564"/>
                </a:cubicBezTo>
                <a:cubicBezTo>
                  <a:pt x="77085" y="8609"/>
                  <a:pt x="77040" y="8654"/>
                  <a:pt x="77017" y="8722"/>
                </a:cubicBezTo>
                <a:cubicBezTo>
                  <a:pt x="76927" y="8609"/>
                  <a:pt x="76746" y="8632"/>
                  <a:pt x="76633" y="8519"/>
                </a:cubicBezTo>
                <a:cubicBezTo>
                  <a:pt x="76625" y="8504"/>
                  <a:pt x="76618" y="8498"/>
                  <a:pt x="76610" y="8498"/>
                </a:cubicBezTo>
                <a:cubicBezTo>
                  <a:pt x="76595" y="8498"/>
                  <a:pt x="76580" y="8519"/>
                  <a:pt x="76565" y="8519"/>
                </a:cubicBezTo>
                <a:cubicBezTo>
                  <a:pt x="76526" y="8532"/>
                  <a:pt x="76494" y="8545"/>
                  <a:pt x="76461" y="8545"/>
                </a:cubicBezTo>
                <a:cubicBezTo>
                  <a:pt x="76437" y="8545"/>
                  <a:pt x="76412" y="8538"/>
                  <a:pt x="76384" y="8519"/>
                </a:cubicBezTo>
                <a:cubicBezTo>
                  <a:pt x="76338" y="8451"/>
                  <a:pt x="76452" y="8405"/>
                  <a:pt x="76452" y="8338"/>
                </a:cubicBezTo>
                <a:lnTo>
                  <a:pt x="76406" y="8315"/>
                </a:lnTo>
                <a:lnTo>
                  <a:pt x="76384" y="8315"/>
                </a:lnTo>
                <a:lnTo>
                  <a:pt x="76361" y="8338"/>
                </a:lnTo>
                <a:cubicBezTo>
                  <a:pt x="76304" y="8408"/>
                  <a:pt x="76239" y="8444"/>
                  <a:pt x="76165" y="8444"/>
                </a:cubicBezTo>
                <a:cubicBezTo>
                  <a:pt x="76120" y="8444"/>
                  <a:pt x="76073" y="8431"/>
                  <a:pt x="76022" y="8405"/>
                </a:cubicBezTo>
                <a:cubicBezTo>
                  <a:pt x="75999" y="8405"/>
                  <a:pt x="75999" y="8383"/>
                  <a:pt x="75954" y="8383"/>
                </a:cubicBezTo>
                <a:cubicBezTo>
                  <a:pt x="75931" y="8396"/>
                  <a:pt x="75910" y="8402"/>
                  <a:pt x="75891" y="8402"/>
                </a:cubicBezTo>
                <a:cubicBezTo>
                  <a:pt x="75812" y="8402"/>
                  <a:pt x="75755" y="8315"/>
                  <a:pt x="75682" y="8315"/>
                </a:cubicBezTo>
                <a:cubicBezTo>
                  <a:pt x="75569" y="8315"/>
                  <a:pt x="75478" y="8247"/>
                  <a:pt x="75433" y="8179"/>
                </a:cubicBezTo>
                <a:cubicBezTo>
                  <a:pt x="75373" y="8119"/>
                  <a:pt x="75312" y="8089"/>
                  <a:pt x="75245" y="8089"/>
                </a:cubicBezTo>
                <a:cubicBezTo>
                  <a:pt x="75212" y="8089"/>
                  <a:pt x="75177" y="8096"/>
                  <a:pt x="75139" y="8111"/>
                </a:cubicBezTo>
                <a:cubicBezTo>
                  <a:pt x="75115" y="8117"/>
                  <a:pt x="75097" y="8120"/>
                  <a:pt x="75083" y="8120"/>
                </a:cubicBezTo>
                <a:cubicBezTo>
                  <a:pt x="75047" y="8120"/>
                  <a:pt x="75042" y="8099"/>
                  <a:pt x="75026" y="8066"/>
                </a:cubicBezTo>
                <a:cubicBezTo>
                  <a:pt x="75003" y="7998"/>
                  <a:pt x="74981" y="7953"/>
                  <a:pt x="74935" y="7908"/>
                </a:cubicBezTo>
                <a:cubicBezTo>
                  <a:pt x="74896" y="7809"/>
                  <a:pt x="74839" y="7745"/>
                  <a:pt x="74721" y="7745"/>
                </a:cubicBezTo>
                <a:cubicBezTo>
                  <a:pt x="74703" y="7745"/>
                  <a:pt x="74684" y="7746"/>
                  <a:pt x="74664" y="7749"/>
                </a:cubicBezTo>
                <a:cubicBezTo>
                  <a:pt x="74596" y="7749"/>
                  <a:pt x="74528" y="7726"/>
                  <a:pt x="74460" y="7659"/>
                </a:cubicBezTo>
                <a:cubicBezTo>
                  <a:pt x="74437" y="7636"/>
                  <a:pt x="74437" y="7613"/>
                  <a:pt x="74415" y="7613"/>
                </a:cubicBezTo>
                <a:cubicBezTo>
                  <a:pt x="74302" y="7545"/>
                  <a:pt x="74188" y="7545"/>
                  <a:pt x="74098" y="7545"/>
                </a:cubicBezTo>
                <a:cubicBezTo>
                  <a:pt x="73985" y="7523"/>
                  <a:pt x="73894" y="7387"/>
                  <a:pt x="73781" y="7387"/>
                </a:cubicBezTo>
                <a:cubicBezTo>
                  <a:pt x="73645" y="7387"/>
                  <a:pt x="73555" y="7319"/>
                  <a:pt x="73442" y="7274"/>
                </a:cubicBezTo>
                <a:cubicBezTo>
                  <a:pt x="73351" y="7206"/>
                  <a:pt x="73238" y="7206"/>
                  <a:pt x="73170" y="7161"/>
                </a:cubicBezTo>
                <a:cubicBezTo>
                  <a:pt x="73057" y="7093"/>
                  <a:pt x="72966" y="7093"/>
                  <a:pt x="72853" y="7093"/>
                </a:cubicBezTo>
                <a:cubicBezTo>
                  <a:pt x="72817" y="7093"/>
                  <a:pt x="72773" y="7096"/>
                  <a:pt x="72729" y="7096"/>
                </a:cubicBezTo>
                <a:cubicBezTo>
                  <a:pt x="72661" y="7096"/>
                  <a:pt x="72591" y="7088"/>
                  <a:pt x="72536" y="7048"/>
                </a:cubicBezTo>
                <a:cubicBezTo>
                  <a:pt x="72514" y="7002"/>
                  <a:pt x="72446" y="7002"/>
                  <a:pt x="72446" y="7002"/>
                </a:cubicBezTo>
                <a:cubicBezTo>
                  <a:pt x="72414" y="7027"/>
                  <a:pt x="72386" y="7037"/>
                  <a:pt x="72360" y="7037"/>
                </a:cubicBezTo>
                <a:cubicBezTo>
                  <a:pt x="72291" y="7037"/>
                  <a:pt x="72233" y="6973"/>
                  <a:pt x="72152" y="6957"/>
                </a:cubicBezTo>
                <a:cubicBezTo>
                  <a:pt x="72106" y="6957"/>
                  <a:pt x="72084" y="6934"/>
                  <a:pt x="72061" y="6934"/>
                </a:cubicBezTo>
                <a:cubicBezTo>
                  <a:pt x="71948" y="6934"/>
                  <a:pt x="71835" y="6934"/>
                  <a:pt x="71722" y="6844"/>
                </a:cubicBezTo>
                <a:cubicBezTo>
                  <a:pt x="71710" y="6833"/>
                  <a:pt x="71688" y="6827"/>
                  <a:pt x="71662" y="6827"/>
                </a:cubicBezTo>
                <a:cubicBezTo>
                  <a:pt x="71637" y="6827"/>
                  <a:pt x="71608" y="6833"/>
                  <a:pt x="71586" y="6844"/>
                </a:cubicBezTo>
                <a:cubicBezTo>
                  <a:pt x="71495" y="6844"/>
                  <a:pt x="71427" y="6844"/>
                  <a:pt x="71382" y="6753"/>
                </a:cubicBezTo>
                <a:cubicBezTo>
                  <a:pt x="71314" y="6663"/>
                  <a:pt x="71269" y="6663"/>
                  <a:pt x="71178" y="6663"/>
                </a:cubicBezTo>
                <a:cubicBezTo>
                  <a:pt x="71156" y="6663"/>
                  <a:pt x="71088" y="6663"/>
                  <a:pt x="71065" y="6640"/>
                </a:cubicBezTo>
                <a:cubicBezTo>
                  <a:pt x="70907" y="6527"/>
                  <a:pt x="70726" y="6482"/>
                  <a:pt x="70522" y="6391"/>
                </a:cubicBezTo>
                <a:cubicBezTo>
                  <a:pt x="70481" y="6377"/>
                  <a:pt x="70440" y="6355"/>
                  <a:pt x="70393" y="6355"/>
                </a:cubicBezTo>
                <a:cubicBezTo>
                  <a:pt x="70363" y="6355"/>
                  <a:pt x="70331" y="6365"/>
                  <a:pt x="70296" y="6391"/>
                </a:cubicBezTo>
                <a:cubicBezTo>
                  <a:pt x="70281" y="6406"/>
                  <a:pt x="70263" y="6414"/>
                  <a:pt x="70245" y="6414"/>
                </a:cubicBezTo>
                <a:cubicBezTo>
                  <a:pt x="70210" y="6414"/>
                  <a:pt x="70175" y="6384"/>
                  <a:pt x="70160" y="6323"/>
                </a:cubicBezTo>
                <a:cubicBezTo>
                  <a:pt x="70137" y="6301"/>
                  <a:pt x="70137" y="6278"/>
                  <a:pt x="70115" y="6255"/>
                </a:cubicBezTo>
                <a:cubicBezTo>
                  <a:pt x="70066" y="6206"/>
                  <a:pt x="70005" y="6169"/>
                  <a:pt x="69950" y="6169"/>
                </a:cubicBezTo>
                <a:cubicBezTo>
                  <a:pt x="69928" y="6169"/>
                  <a:pt x="69907" y="6175"/>
                  <a:pt x="69888" y="6188"/>
                </a:cubicBezTo>
                <a:cubicBezTo>
                  <a:pt x="69866" y="6199"/>
                  <a:pt x="69843" y="6204"/>
                  <a:pt x="69823" y="6204"/>
                </a:cubicBezTo>
                <a:cubicBezTo>
                  <a:pt x="69803" y="6204"/>
                  <a:pt x="69786" y="6199"/>
                  <a:pt x="69775" y="6188"/>
                </a:cubicBezTo>
                <a:cubicBezTo>
                  <a:pt x="69662" y="6097"/>
                  <a:pt x="69549" y="6074"/>
                  <a:pt x="69504" y="5939"/>
                </a:cubicBezTo>
                <a:cubicBezTo>
                  <a:pt x="69408" y="5939"/>
                  <a:pt x="69323" y="6006"/>
                  <a:pt x="69234" y="6006"/>
                </a:cubicBezTo>
                <a:cubicBezTo>
                  <a:pt x="69197" y="6006"/>
                  <a:pt x="69159" y="5994"/>
                  <a:pt x="69119" y="5961"/>
                </a:cubicBezTo>
                <a:cubicBezTo>
                  <a:pt x="69119" y="5961"/>
                  <a:pt x="69096" y="5984"/>
                  <a:pt x="69051" y="5984"/>
                </a:cubicBezTo>
                <a:cubicBezTo>
                  <a:pt x="69006" y="6029"/>
                  <a:pt x="69006" y="6074"/>
                  <a:pt x="68938" y="6097"/>
                </a:cubicBezTo>
                <a:cubicBezTo>
                  <a:pt x="68915" y="6097"/>
                  <a:pt x="68893" y="6074"/>
                  <a:pt x="68870" y="6074"/>
                </a:cubicBezTo>
                <a:cubicBezTo>
                  <a:pt x="68893" y="6052"/>
                  <a:pt x="68893" y="6029"/>
                  <a:pt x="68915" y="5984"/>
                </a:cubicBezTo>
                <a:cubicBezTo>
                  <a:pt x="68915" y="5961"/>
                  <a:pt x="68938" y="5939"/>
                  <a:pt x="68915" y="5939"/>
                </a:cubicBezTo>
                <a:cubicBezTo>
                  <a:pt x="68915" y="5939"/>
                  <a:pt x="68895" y="5929"/>
                  <a:pt x="68882" y="5929"/>
                </a:cubicBezTo>
                <a:cubicBezTo>
                  <a:pt x="68875" y="5929"/>
                  <a:pt x="68870" y="5931"/>
                  <a:pt x="68870" y="5939"/>
                </a:cubicBezTo>
                <a:cubicBezTo>
                  <a:pt x="68825" y="5939"/>
                  <a:pt x="68802" y="5961"/>
                  <a:pt x="68779" y="5984"/>
                </a:cubicBezTo>
                <a:cubicBezTo>
                  <a:pt x="68689" y="5984"/>
                  <a:pt x="68644" y="6052"/>
                  <a:pt x="68598" y="6097"/>
                </a:cubicBezTo>
                <a:cubicBezTo>
                  <a:pt x="68576" y="6097"/>
                  <a:pt x="68553" y="6074"/>
                  <a:pt x="68530" y="6074"/>
                </a:cubicBezTo>
                <a:cubicBezTo>
                  <a:pt x="68504" y="6048"/>
                  <a:pt x="68485" y="6037"/>
                  <a:pt x="68470" y="6037"/>
                </a:cubicBezTo>
                <a:cubicBezTo>
                  <a:pt x="68459" y="6037"/>
                  <a:pt x="68449" y="6042"/>
                  <a:pt x="68440" y="6052"/>
                </a:cubicBezTo>
                <a:cubicBezTo>
                  <a:pt x="68429" y="6052"/>
                  <a:pt x="68406" y="6046"/>
                  <a:pt x="68383" y="6046"/>
                </a:cubicBezTo>
                <a:cubicBezTo>
                  <a:pt x="68361" y="6046"/>
                  <a:pt x="68338" y="6052"/>
                  <a:pt x="68327" y="6074"/>
                </a:cubicBezTo>
                <a:cubicBezTo>
                  <a:pt x="68256" y="6088"/>
                  <a:pt x="68195" y="6120"/>
                  <a:pt x="68131" y="6120"/>
                </a:cubicBezTo>
                <a:cubicBezTo>
                  <a:pt x="68092" y="6120"/>
                  <a:pt x="68053" y="6108"/>
                  <a:pt x="68010" y="6074"/>
                </a:cubicBezTo>
                <a:cubicBezTo>
                  <a:pt x="68010" y="6029"/>
                  <a:pt x="68100" y="5984"/>
                  <a:pt x="68078" y="5916"/>
                </a:cubicBezTo>
                <a:cubicBezTo>
                  <a:pt x="68048" y="5903"/>
                  <a:pt x="68022" y="5898"/>
                  <a:pt x="67999" y="5898"/>
                </a:cubicBezTo>
                <a:cubicBezTo>
                  <a:pt x="67901" y="5898"/>
                  <a:pt x="67857" y="6001"/>
                  <a:pt x="67784" y="6074"/>
                </a:cubicBezTo>
                <a:lnTo>
                  <a:pt x="67670" y="5961"/>
                </a:lnTo>
                <a:cubicBezTo>
                  <a:pt x="67625" y="5961"/>
                  <a:pt x="67580" y="5939"/>
                  <a:pt x="67535" y="5939"/>
                </a:cubicBezTo>
                <a:cubicBezTo>
                  <a:pt x="67557" y="5916"/>
                  <a:pt x="67580" y="5871"/>
                  <a:pt x="67557" y="5825"/>
                </a:cubicBezTo>
                <a:cubicBezTo>
                  <a:pt x="67545" y="5788"/>
                  <a:pt x="67519" y="5771"/>
                  <a:pt x="67494" y="5771"/>
                </a:cubicBezTo>
                <a:cubicBezTo>
                  <a:pt x="67474" y="5771"/>
                  <a:pt x="67454" y="5782"/>
                  <a:pt x="67444" y="5803"/>
                </a:cubicBezTo>
                <a:cubicBezTo>
                  <a:pt x="67394" y="5853"/>
                  <a:pt x="67347" y="5872"/>
                  <a:pt x="67301" y="5872"/>
                </a:cubicBezTo>
                <a:cubicBezTo>
                  <a:pt x="67222" y="5872"/>
                  <a:pt x="67145" y="5815"/>
                  <a:pt x="67059" y="5758"/>
                </a:cubicBezTo>
                <a:cubicBezTo>
                  <a:pt x="66969" y="5712"/>
                  <a:pt x="66856" y="5712"/>
                  <a:pt x="66788" y="5622"/>
                </a:cubicBezTo>
                <a:cubicBezTo>
                  <a:pt x="66776" y="5610"/>
                  <a:pt x="66765" y="5605"/>
                  <a:pt x="66754" y="5605"/>
                </a:cubicBezTo>
                <a:cubicBezTo>
                  <a:pt x="66742" y="5605"/>
                  <a:pt x="66731" y="5610"/>
                  <a:pt x="66720" y="5622"/>
                </a:cubicBezTo>
                <a:cubicBezTo>
                  <a:pt x="66690" y="5622"/>
                  <a:pt x="66670" y="5632"/>
                  <a:pt x="66653" y="5632"/>
                </a:cubicBezTo>
                <a:cubicBezTo>
                  <a:pt x="66644" y="5632"/>
                  <a:pt x="66637" y="5629"/>
                  <a:pt x="66629" y="5622"/>
                </a:cubicBezTo>
                <a:cubicBezTo>
                  <a:pt x="66593" y="5573"/>
                  <a:pt x="66563" y="5551"/>
                  <a:pt x="66529" y="5551"/>
                </a:cubicBezTo>
                <a:cubicBezTo>
                  <a:pt x="66500" y="5551"/>
                  <a:pt x="66468" y="5568"/>
                  <a:pt x="66426" y="5599"/>
                </a:cubicBezTo>
                <a:cubicBezTo>
                  <a:pt x="66414" y="5605"/>
                  <a:pt x="66402" y="5608"/>
                  <a:pt x="66389" y="5608"/>
                </a:cubicBezTo>
                <a:cubicBezTo>
                  <a:pt x="66349" y="5608"/>
                  <a:pt x="66307" y="5582"/>
                  <a:pt x="66290" y="5531"/>
                </a:cubicBezTo>
                <a:cubicBezTo>
                  <a:pt x="66267" y="5486"/>
                  <a:pt x="66222" y="5463"/>
                  <a:pt x="66154" y="5463"/>
                </a:cubicBezTo>
                <a:cubicBezTo>
                  <a:pt x="66122" y="5468"/>
                  <a:pt x="66094" y="5471"/>
                  <a:pt x="66070" y="5471"/>
                </a:cubicBezTo>
                <a:cubicBezTo>
                  <a:pt x="65971" y="5471"/>
                  <a:pt x="65928" y="5427"/>
                  <a:pt x="65928" y="5282"/>
                </a:cubicBezTo>
                <a:lnTo>
                  <a:pt x="65882" y="5282"/>
                </a:lnTo>
                <a:cubicBezTo>
                  <a:pt x="65837" y="5260"/>
                  <a:pt x="65815" y="5237"/>
                  <a:pt x="65815" y="5169"/>
                </a:cubicBezTo>
                <a:cubicBezTo>
                  <a:pt x="65769" y="5124"/>
                  <a:pt x="65882" y="5079"/>
                  <a:pt x="65769" y="5056"/>
                </a:cubicBezTo>
                <a:cubicBezTo>
                  <a:pt x="65611" y="5260"/>
                  <a:pt x="65317" y="5079"/>
                  <a:pt x="65158" y="5260"/>
                </a:cubicBezTo>
                <a:lnTo>
                  <a:pt x="65068" y="5260"/>
                </a:lnTo>
                <a:cubicBezTo>
                  <a:pt x="65022" y="5260"/>
                  <a:pt x="64955" y="5260"/>
                  <a:pt x="64932" y="5192"/>
                </a:cubicBezTo>
                <a:cubicBezTo>
                  <a:pt x="64909" y="5146"/>
                  <a:pt x="64977" y="5146"/>
                  <a:pt x="65022" y="5079"/>
                </a:cubicBezTo>
                <a:cubicBezTo>
                  <a:pt x="65022" y="5056"/>
                  <a:pt x="65045" y="5033"/>
                  <a:pt x="65022" y="5011"/>
                </a:cubicBezTo>
                <a:cubicBezTo>
                  <a:pt x="64977" y="4965"/>
                  <a:pt x="64955" y="4965"/>
                  <a:pt x="64909" y="4965"/>
                </a:cubicBezTo>
                <a:cubicBezTo>
                  <a:pt x="64841" y="5011"/>
                  <a:pt x="64819" y="5056"/>
                  <a:pt x="64796" y="5079"/>
                </a:cubicBezTo>
                <a:cubicBezTo>
                  <a:pt x="64751" y="5124"/>
                  <a:pt x="64728" y="5169"/>
                  <a:pt x="64683" y="5169"/>
                </a:cubicBezTo>
                <a:cubicBezTo>
                  <a:pt x="64638" y="5169"/>
                  <a:pt x="64592" y="5169"/>
                  <a:pt x="64592" y="5124"/>
                </a:cubicBezTo>
                <a:cubicBezTo>
                  <a:pt x="64638" y="4965"/>
                  <a:pt x="64525" y="4920"/>
                  <a:pt x="64479" y="4830"/>
                </a:cubicBezTo>
                <a:cubicBezTo>
                  <a:pt x="64411" y="4852"/>
                  <a:pt x="64411" y="4897"/>
                  <a:pt x="64411" y="4920"/>
                </a:cubicBezTo>
                <a:cubicBezTo>
                  <a:pt x="64411" y="5011"/>
                  <a:pt x="64366" y="5056"/>
                  <a:pt x="64298" y="5056"/>
                </a:cubicBezTo>
                <a:cubicBezTo>
                  <a:pt x="64290" y="5060"/>
                  <a:pt x="64282" y="5062"/>
                  <a:pt x="64273" y="5062"/>
                </a:cubicBezTo>
                <a:cubicBezTo>
                  <a:pt x="64230" y="5062"/>
                  <a:pt x="64177" y="5018"/>
                  <a:pt x="64140" y="4943"/>
                </a:cubicBezTo>
                <a:cubicBezTo>
                  <a:pt x="64117" y="4852"/>
                  <a:pt x="64049" y="4807"/>
                  <a:pt x="64004" y="4716"/>
                </a:cubicBezTo>
                <a:cubicBezTo>
                  <a:pt x="63981" y="4705"/>
                  <a:pt x="63964" y="4699"/>
                  <a:pt x="63947" y="4699"/>
                </a:cubicBezTo>
                <a:cubicBezTo>
                  <a:pt x="63930" y="4699"/>
                  <a:pt x="63913" y="4705"/>
                  <a:pt x="63891" y="4716"/>
                </a:cubicBezTo>
                <a:cubicBezTo>
                  <a:pt x="63846" y="4739"/>
                  <a:pt x="63823" y="4739"/>
                  <a:pt x="63800" y="4784"/>
                </a:cubicBezTo>
                <a:cubicBezTo>
                  <a:pt x="63738" y="4809"/>
                  <a:pt x="63703" y="4827"/>
                  <a:pt x="63673" y="4827"/>
                </a:cubicBezTo>
                <a:cubicBezTo>
                  <a:pt x="63649" y="4827"/>
                  <a:pt x="63627" y="4815"/>
                  <a:pt x="63597" y="4784"/>
                </a:cubicBezTo>
                <a:cubicBezTo>
                  <a:pt x="63551" y="4694"/>
                  <a:pt x="63483" y="4694"/>
                  <a:pt x="63393" y="4694"/>
                </a:cubicBezTo>
                <a:cubicBezTo>
                  <a:pt x="63325" y="4694"/>
                  <a:pt x="63280" y="4626"/>
                  <a:pt x="63348" y="4558"/>
                </a:cubicBezTo>
                <a:cubicBezTo>
                  <a:pt x="63348" y="4513"/>
                  <a:pt x="63348" y="4490"/>
                  <a:pt x="63325" y="4490"/>
                </a:cubicBezTo>
                <a:cubicBezTo>
                  <a:pt x="63257" y="4558"/>
                  <a:pt x="63167" y="4581"/>
                  <a:pt x="63099" y="4581"/>
                </a:cubicBezTo>
                <a:cubicBezTo>
                  <a:pt x="63078" y="4578"/>
                  <a:pt x="63058" y="4576"/>
                  <a:pt x="63038" y="4576"/>
                </a:cubicBezTo>
                <a:cubicBezTo>
                  <a:pt x="62911" y="4576"/>
                  <a:pt x="62812" y="4638"/>
                  <a:pt x="62714" y="4716"/>
                </a:cubicBezTo>
                <a:cubicBezTo>
                  <a:pt x="62691" y="4716"/>
                  <a:pt x="62669" y="4694"/>
                  <a:pt x="62646" y="4694"/>
                </a:cubicBezTo>
                <a:cubicBezTo>
                  <a:pt x="62601" y="4694"/>
                  <a:pt x="62578" y="4694"/>
                  <a:pt x="62578" y="4671"/>
                </a:cubicBezTo>
                <a:lnTo>
                  <a:pt x="62556" y="4626"/>
                </a:lnTo>
                <a:cubicBezTo>
                  <a:pt x="62556" y="4610"/>
                  <a:pt x="62567" y="4594"/>
                  <a:pt x="62582" y="4594"/>
                </a:cubicBezTo>
                <a:cubicBezTo>
                  <a:pt x="62588" y="4594"/>
                  <a:pt x="62594" y="4597"/>
                  <a:pt x="62601" y="4603"/>
                </a:cubicBezTo>
                <a:cubicBezTo>
                  <a:pt x="62646" y="4603"/>
                  <a:pt x="62646" y="4626"/>
                  <a:pt x="62669" y="4626"/>
                </a:cubicBezTo>
                <a:cubicBezTo>
                  <a:pt x="62691" y="4626"/>
                  <a:pt x="62714" y="4603"/>
                  <a:pt x="62714" y="4581"/>
                </a:cubicBezTo>
                <a:cubicBezTo>
                  <a:pt x="62691" y="4490"/>
                  <a:pt x="62646" y="4445"/>
                  <a:pt x="62556" y="4400"/>
                </a:cubicBezTo>
                <a:cubicBezTo>
                  <a:pt x="62534" y="4394"/>
                  <a:pt x="62513" y="4391"/>
                  <a:pt x="62492" y="4391"/>
                </a:cubicBezTo>
                <a:cubicBezTo>
                  <a:pt x="62426" y="4391"/>
                  <a:pt x="62369" y="4421"/>
                  <a:pt x="62352" y="4490"/>
                </a:cubicBezTo>
                <a:cubicBezTo>
                  <a:pt x="62307" y="4490"/>
                  <a:pt x="62261" y="4467"/>
                  <a:pt x="62216" y="4467"/>
                </a:cubicBezTo>
                <a:cubicBezTo>
                  <a:pt x="62182" y="4434"/>
                  <a:pt x="62154" y="4417"/>
                  <a:pt x="62131" y="4417"/>
                </a:cubicBezTo>
                <a:cubicBezTo>
                  <a:pt x="62109" y="4417"/>
                  <a:pt x="62092" y="4434"/>
                  <a:pt x="62080" y="4467"/>
                </a:cubicBezTo>
                <a:cubicBezTo>
                  <a:pt x="62035" y="4467"/>
                  <a:pt x="62035" y="4490"/>
                  <a:pt x="62012" y="4490"/>
                </a:cubicBezTo>
                <a:cubicBezTo>
                  <a:pt x="61967" y="4490"/>
                  <a:pt x="61922" y="4467"/>
                  <a:pt x="61877" y="4467"/>
                </a:cubicBezTo>
                <a:cubicBezTo>
                  <a:pt x="61877" y="4445"/>
                  <a:pt x="61854" y="4445"/>
                  <a:pt x="61854" y="4400"/>
                </a:cubicBezTo>
                <a:cubicBezTo>
                  <a:pt x="61809" y="4366"/>
                  <a:pt x="61786" y="4349"/>
                  <a:pt x="61766" y="4349"/>
                </a:cubicBezTo>
                <a:cubicBezTo>
                  <a:pt x="61746" y="4349"/>
                  <a:pt x="61730" y="4366"/>
                  <a:pt x="61696" y="4400"/>
                </a:cubicBezTo>
                <a:lnTo>
                  <a:pt x="61650" y="4400"/>
                </a:lnTo>
                <a:cubicBezTo>
                  <a:pt x="61560" y="4377"/>
                  <a:pt x="61582" y="4264"/>
                  <a:pt x="61537" y="4241"/>
                </a:cubicBezTo>
                <a:lnTo>
                  <a:pt x="61469" y="4241"/>
                </a:lnTo>
                <a:cubicBezTo>
                  <a:pt x="61424" y="4241"/>
                  <a:pt x="61401" y="4219"/>
                  <a:pt x="61333" y="4219"/>
                </a:cubicBezTo>
                <a:cubicBezTo>
                  <a:pt x="61333" y="4173"/>
                  <a:pt x="61356" y="4173"/>
                  <a:pt x="61356" y="4151"/>
                </a:cubicBezTo>
                <a:cubicBezTo>
                  <a:pt x="61356" y="4128"/>
                  <a:pt x="61401" y="4128"/>
                  <a:pt x="61356" y="4105"/>
                </a:cubicBezTo>
                <a:cubicBezTo>
                  <a:pt x="61349" y="4091"/>
                  <a:pt x="61342" y="4086"/>
                  <a:pt x="61336" y="4086"/>
                </a:cubicBezTo>
                <a:cubicBezTo>
                  <a:pt x="61322" y="4086"/>
                  <a:pt x="61311" y="4112"/>
                  <a:pt x="61311" y="4128"/>
                </a:cubicBezTo>
                <a:lnTo>
                  <a:pt x="61311" y="4151"/>
                </a:lnTo>
                <a:cubicBezTo>
                  <a:pt x="61295" y="4147"/>
                  <a:pt x="61279" y="4145"/>
                  <a:pt x="61263" y="4145"/>
                </a:cubicBezTo>
                <a:cubicBezTo>
                  <a:pt x="61190" y="4145"/>
                  <a:pt x="61122" y="4185"/>
                  <a:pt x="61084" y="4241"/>
                </a:cubicBezTo>
                <a:cubicBezTo>
                  <a:pt x="61031" y="4198"/>
                  <a:pt x="61003" y="4176"/>
                  <a:pt x="60978" y="4176"/>
                </a:cubicBezTo>
                <a:cubicBezTo>
                  <a:pt x="60951" y="4176"/>
                  <a:pt x="60929" y="4204"/>
                  <a:pt x="60881" y="4264"/>
                </a:cubicBezTo>
                <a:cubicBezTo>
                  <a:pt x="60858" y="4332"/>
                  <a:pt x="60836" y="4332"/>
                  <a:pt x="60768" y="4332"/>
                </a:cubicBezTo>
                <a:cubicBezTo>
                  <a:pt x="60745" y="4332"/>
                  <a:pt x="60722" y="4286"/>
                  <a:pt x="60677" y="4286"/>
                </a:cubicBezTo>
                <a:cubicBezTo>
                  <a:pt x="60668" y="4286"/>
                  <a:pt x="60655" y="4283"/>
                  <a:pt x="60641" y="4283"/>
                </a:cubicBezTo>
                <a:cubicBezTo>
                  <a:pt x="60618" y="4283"/>
                  <a:pt x="60591" y="4291"/>
                  <a:pt x="60564" y="4332"/>
                </a:cubicBezTo>
                <a:cubicBezTo>
                  <a:pt x="60541" y="4332"/>
                  <a:pt x="60519" y="4286"/>
                  <a:pt x="60496" y="4286"/>
                </a:cubicBezTo>
                <a:cubicBezTo>
                  <a:pt x="60496" y="4241"/>
                  <a:pt x="60451" y="4219"/>
                  <a:pt x="60541" y="4173"/>
                </a:cubicBezTo>
                <a:cubicBezTo>
                  <a:pt x="60564" y="4173"/>
                  <a:pt x="60632" y="4151"/>
                  <a:pt x="60654" y="4151"/>
                </a:cubicBezTo>
                <a:cubicBezTo>
                  <a:pt x="60677" y="4151"/>
                  <a:pt x="60677" y="4128"/>
                  <a:pt x="60677" y="4105"/>
                </a:cubicBezTo>
                <a:cubicBezTo>
                  <a:pt x="60677" y="4060"/>
                  <a:pt x="60654" y="4060"/>
                  <a:pt x="60632" y="4037"/>
                </a:cubicBezTo>
                <a:cubicBezTo>
                  <a:pt x="60598" y="4026"/>
                  <a:pt x="60575" y="4020"/>
                  <a:pt x="60555" y="4020"/>
                </a:cubicBezTo>
                <a:cubicBezTo>
                  <a:pt x="60536" y="4020"/>
                  <a:pt x="60519" y="4026"/>
                  <a:pt x="60496" y="4037"/>
                </a:cubicBezTo>
                <a:cubicBezTo>
                  <a:pt x="60428" y="4060"/>
                  <a:pt x="60383" y="4105"/>
                  <a:pt x="60315" y="4151"/>
                </a:cubicBezTo>
                <a:cubicBezTo>
                  <a:pt x="60179" y="4128"/>
                  <a:pt x="60043" y="4060"/>
                  <a:pt x="59885" y="4037"/>
                </a:cubicBezTo>
                <a:cubicBezTo>
                  <a:pt x="59855" y="4037"/>
                  <a:pt x="59835" y="4027"/>
                  <a:pt x="59805" y="4027"/>
                </a:cubicBezTo>
                <a:cubicBezTo>
                  <a:pt x="59789" y="4027"/>
                  <a:pt x="59772" y="4030"/>
                  <a:pt x="59749" y="4037"/>
                </a:cubicBezTo>
                <a:cubicBezTo>
                  <a:pt x="59738" y="4037"/>
                  <a:pt x="59715" y="4032"/>
                  <a:pt x="59693" y="4032"/>
                </a:cubicBezTo>
                <a:cubicBezTo>
                  <a:pt x="59670" y="4032"/>
                  <a:pt x="59647" y="4037"/>
                  <a:pt x="59636" y="4060"/>
                </a:cubicBezTo>
                <a:cubicBezTo>
                  <a:pt x="59523" y="4060"/>
                  <a:pt x="59478" y="3992"/>
                  <a:pt x="59387" y="3947"/>
                </a:cubicBezTo>
                <a:lnTo>
                  <a:pt x="59183" y="3947"/>
                </a:lnTo>
                <a:cubicBezTo>
                  <a:pt x="59161" y="3947"/>
                  <a:pt x="59138" y="3924"/>
                  <a:pt x="59093" y="3924"/>
                </a:cubicBezTo>
                <a:cubicBezTo>
                  <a:pt x="59080" y="3898"/>
                  <a:pt x="59066" y="3887"/>
                  <a:pt x="59053" y="3887"/>
                </a:cubicBezTo>
                <a:cubicBezTo>
                  <a:pt x="59044" y="3887"/>
                  <a:pt x="59034" y="3892"/>
                  <a:pt x="59025" y="3902"/>
                </a:cubicBezTo>
                <a:cubicBezTo>
                  <a:pt x="58991" y="3890"/>
                  <a:pt x="58963" y="3885"/>
                  <a:pt x="58934" y="3885"/>
                </a:cubicBezTo>
                <a:cubicBezTo>
                  <a:pt x="58906" y="3885"/>
                  <a:pt x="58878" y="3890"/>
                  <a:pt x="58844" y="3902"/>
                </a:cubicBezTo>
                <a:cubicBezTo>
                  <a:pt x="58821" y="3913"/>
                  <a:pt x="58793" y="3919"/>
                  <a:pt x="58765" y="3919"/>
                </a:cubicBezTo>
                <a:cubicBezTo>
                  <a:pt x="58736" y="3919"/>
                  <a:pt x="58708" y="3913"/>
                  <a:pt x="58686" y="3902"/>
                </a:cubicBezTo>
                <a:cubicBezTo>
                  <a:pt x="58618" y="3902"/>
                  <a:pt x="58595" y="3879"/>
                  <a:pt x="58527" y="3879"/>
                </a:cubicBezTo>
                <a:cubicBezTo>
                  <a:pt x="58504" y="3811"/>
                  <a:pt x="58482" y="3811"/>
                  <a:pt x="58414" y="3789"/>
                </a:cubicBezTo>
                <a:cubicBezTo>
                  <a:pt x="58233" y="3721"/>
                  <a:pt x="58007" y="3698"/>
                  <a:pt x="57803" y="3585"/>
                </a:cubicBezTo>
                <a:cubicBezTo>
                  <a:pt x="57780" y="3562"/>
                  <a:pt x="57712" y="3540"/>
                  <a:pt x="57667" y="3540"/>
                </a:cubicBezTo>
                <a:cubicBezTo>
                  <a:pt x="57655" y="3543"/>
                  <a:pt x="57643" y="3544"/>
                  <a:pt x="57632" y="3544"/>
                </a:cubicBezTo>
                <a:cubicBezTo>
                  <a:pt x="57559" y="3544"/>
                  <a:pt x="57506" y="3485"/>
                  <a:pt x="57486" y="3426"/>
                </a:cubicBezTo>
                <a:cubicBezTo>
                  <a:pt x="57463" y="3359"/>
                  <a:pt x="57441" y="3336"/>
                  <a:pt x="57373" y="3336"/>
                </a:cubicBezTo>
                <a:cubicBezTo>
                  <a:pt x="57328" y="3336"/>
                  <a:pt x="57282" y="3359"/>
                  <a:pt x="57237" y="3359"/>
                </a:cubicBezTo>
                <a:cubicBezTo>
                  <a:pt x="57209" y="3368"/>
                  <a:pt x="57185" y="3373"/>
                  <a:pt x="57164" y="3373"/>
                </a:cubicBezTo>
                <a:cubicBezTo>
                  <a:pt x="57136" y="3373"/>
                  <a:pt x="57115" y="3362"/>
                  <a:pt x="57101" y="3336"/>
                </a:cubicBezTo>
                <a:cubicBezTo>
                  <a:pt x="57056" y="3313"/>
                  <a:pt x="57033" y="3313"/>
                  <a:pt x="56988" y="3313"/>
                </a:cubicBezTo>
                <a:cubicBezTo>
                  <a:pt x="56941" y="3319"/>
                  <a:pt x="56906" y="3324"/>
                  <a:pt x="56878" y="3324"/>
                </a:cubicBezTo>
                <a:cubicBezTo>
                  <a:pt x="56801" y="3324"/>
                  <a:pt x="56783" y="3289"/>
                  <a:pt x="56717" y="3155"/>
                </a:cubicBezTo>
                <a:cubicBezTo>
                  <a:pt x="56694" y="3110"/>
                  <a:pt x="56649" y="3042"/>
                  <a:pt x="56603" y="2996"/>
                </a:cubicBezTo>
                <a:lnTo>
                  <a:pt x="56581" y="2996"/>
                </a:lnTo>
                <a:cubicBezTo>
                  <a:pt x="56516" y="3013"/>
                  <a:pt x="56463" y="3086"/>
                  <a:pt x="56381" y="3086"/>
                </a:cubicBezTo>
                <a:cubicBezTo>
                  <a:pt x="56347" y="3086"/>
                  <a:pt x="56309" y="3074"/>
                  <a:pt x="56264" y="3042"/>
                </a:cubicBezTo>
                <a:lnTo>
                  <a:pt x="56219" y="3042"/>
                </a:lnTo>
                <a:cubicBezTo>
                  <a:pt x="56083" y="3132"/>
                  <a:pt x="55924" y="3132"/>
                  <a:pt x="55789" y="3200"/>
                </a:cubicBezTo>
                <a:cubicBezTo>
                  <a:pt x="55675" y="3132"/>
                  <a:pt x="55630" y="3087"/>
                  <a:pt x="55585" y="2974"/>
                </a:cubicBezTo>
                <a:cubicBezTo>
                  <a:pt x="55572" y="2921"/>
                  <a:pt x="55558" y="2899"/>
                  <a:pt x="55536" y="2899"/>
                </a:cubicBezTo>
                <a:cubicBezTo>
                  <a:pt x="55520" y="2899"/>
                  <a:pt x="55500" y="2910"/>
                  <a:pt x="55472" y="2928"/>
                </a:cubicBezTo>
                <a:lnTo>
                  <a:pt x="55427" y="2996"/>
                </a:lnTo>
                <a:cubicBezTo>
                  <a:pt x="55367" y="3056"/>
                  <a:pt x="55339" y="3084"/>
                  <a:pt x="55305" y="3084"/>
                </a:cubicBezTo>
                <a:cubicBezTo>
                  <a:pt x="55276" y="3084"/>
                  <a:pt x="55242" y="3062"/>
                  <a:pt x="55178" y="3019"/>
                </a:cubicBezTo>
                <a:cubicBezTo>
                  <a:pt x="55110" y="2996"/>
                  <a:pt x="55087" y="2974"/>
                  <a:pt x="55064" y="2883"/>
                </a:cubicBezTo>
                <a:cubicBezTo>
                  <a:pt x="55019" y="2815"/>
                  <a:pt x="54974" y="2770"/>
                  <a:pt x="54906" y="2747"/>
                </a:cubicBezTo>
                <a:cubicBezTo>
                  <a:pt x="54893" y="2735"/>
                  <a:pt x="54877" y="2729"/>
                  <a:pt x="54860" y="2729"/>
                </a:cubicBezTo>
                <a:cubicBezTo>
                  <a:pt x="54817" y="2729"/>
                  <a:pt x="54770" y="2766"/>
                  <a:pt x="54770" y="2815"/>
                </a:cubicBezTo>
                <a:cubicBezTo>
                  <a:pt x="54753" y="2866"/>
                  <a:pt x="54774" y="2892"/>
                  <a:pt x="54815" y="2892"/>
                </a:cubicBezTo>
                <a:cubicBezTo>
                  <a:pt x="54828" y="2892"/>
                  <a:pt x="54844" y="2889"/>
                  <a:pt x="54861" y="2883"/>
                </a:cubicBezTo>
                <a:lnTo>
                  <a:pt x="54883" y="2883"/>
                </a:lnTo>
                <a:cubicBezTo>
                  <a:pt x="54951" y="2883"/>
                  <a:pt x="54974" y="2928"/>
                  <a:pt x="54974" y="2996"/>
                </a:cubicBezTo>
                <a:cubicBezTo>
                  <a:pt x="54974" y="3042"/>
                  <a:pt x="54929" y="3042"/>
                  <a:pt x="54883" y="3042"/>
                </a:cubicBezTo>
                <a:cubicBezTo>
                  <a:pt x="54838" y="3042"/>
                  <a:pt x="54793" y="3019"/>
                  <a:pt x="54748" y="3019"/>
                </a:cubicBezTo>
                <a:cubicBezTo>
                  <a:pt x="54702" y="3019"/>
                  <a:pt x="54667" y="3009"/>
                  <a:pt x="54629" y="3009"/>
                </a:cubicBezTo>
                <a:cubicBezTo>
                  <a:pt x="54609" y="3009"/>
                  <a:pt x="54589" y="3011"/>
                  <a:pt x="54566" y="3019"/>
                </a:cubicBezTo>
                <a:cubicBezTo>
                  <a:pt x="54542" y="3044"/>
                  <a:pt x="54514" y="3054"/>
                  <a:pt x="54484" y="3054"/>
                </a:cubicBezTo>
                <a:cubicBezTo>
                  <a:pt x="54432" y="3054"/>
                  <a:pt x="54375" y="3025"/>
                  <a:pt x="54318" y="2996"/>
                </a:cubicBezTo>
                <a:cubicBezTo>
                  <a:pt x="54263" y="2956"/>
                  <a:pt x="54217" y="2923"/>
                  <a:pt x="54169" y="2923"/>
                </a:cubicBezTo>
                <a:cubicBezTo>
                  <a:pt x="54137" y="2923"/>
                  <a:pt x="54105" y="2938"/>
                  <a:pt x="54069" y="2974"/>
                </a:cubicBezTo>
                <a:cubicBezTo>
                  <a:pt x="54031" y="2978"/>
                  <a:pt x="53995" y="2981"/>
                  <a:pt x="53959" y="2981"/>
                </a:cubicBezTo>
                <a:cubicBezTo>
                  <a:pt x="53824" y="2981"/>
                  <a:pt x="53706" y="2941"/>
                  <a:pt x="53616" y="2815"/>
                </a:cubicBezTo>
                <a:cubicBezTo>
                  <a:pt x="53525" y="2747"/>
                  <a:pt x="53412" y="2747"/>
                  <a:pt x="53367" y="2657"/>
                </a:cubicBezTo>
                <a:cubicBezTo>
                  <a:pt x="53367" y="2646"/>
                  <a:pt x="53356" y="2640"/>
                  <a:pt x="53342" y="2640"/>
                </a:cubicBezTo>
                <a:cubicBezTo>
                  <a:pt x="53327" y="2640"/>
                  <a:pt x="53310" y="2646"/>
                  <a:pt x="53299" y="2657"/>
                </a:cubicBezTo>
                <a:cubicBezTo>
                  <a:pt x="53239" y="2657"/>
                  <a:pt x="53188" y="2697"/>
                  <a:pt x="53128" y="2697"/>
                </a:cubicBezTo>
                <a:cubicBezTo>
                  <a:pt x="53098" y="2697"/>
                  <a:pt x="53065" y="2687"/>
                  <a:pt x="53028" y="2657"/>
                </a:cubicBezTo>
                <a:cubicBezTo>
                  <a:pt x="53014" y="2650"/>
                  <a:pt x="53001" y="2648"/>
                  <a:pt x="52988" y="2648"/>
                </a:cubicBezTo>
                <a:cubicBezTo>
                  <a:pt x="52958" y="2648"/>
                  <a:pt x="52930" y="2664"/>
                  <a:pt x="52914" y="2680"/>
                </a:cubicBezTo>
                <a:cubicBezTo>
                  <a:pt x="52793" y="2787"/>
                  <a:pt x="52672" y="2815"/>
                  <a:pt x="52547" y="2815"/>
                </a:cubicBezTo>
                <a:cubicBezTo>
                  <a:pt x="52461" y="2815"/>
                  <a:pt x="52373" y="2802"/>
                  <a:pt x="52281" y="2793"/>
                </a:cubicBezTo>
                <a:cubicBezTo>
                  <a:pt x="52190" y="2781"/>
                  <a:pt x="52094" y="2770"/>
                  <a:pt x="51995" y="2770"/>
                </a:cubicBezTo>
                <a:cubicBezTo>
                  <a:pt x="51896" y="2770"/>
                  <a:pt x="51794" y="2781"/>
                  <a:pt x="51692" y="2815"/>
                </a:cubicBezTo>
                <a:cubicBezTo>
                  <a:pt x="51647" y="2793"/>
                  <a:pt x="51556" y="2793"/>
                  <a:pt x="51489" y="2770"/>
                </a:cubicBezTo>
                <a:cubicBezTo>
                  <a:pt x="51428" y="2710"/>
                  <a:pt x="51368" y="2700"/>
                  <a:pt x="51307" y="2700"/>
                </a:cubicBezTo>
                <a:cubicBezTo>
                  <a:pt x="51277" y="2700"/>
                  <a:pt x="51247" y="2702"/>
                  <a:pt x="51217" y="2702"/>
                </a:cubicBezTo>
                <a:cubicBezTo>
                  <a:pt x="51123" y="2702"/>
                  <a:pt x="51044" y="2624"/>
                  <a:pt x="50955" y="2624"/>
                </a:cubicBezTo>
                <a:cubicBezTo>
                  <a:pt x="50937" y="2624"/>
                  <a:pt x="50919" y="2627"/>
                  <a:pt x="50900" y="2634"/>
                </a:cubicBezTo>
                <a:cubicBezTo>
                  <a:pt x="50879" y="2637"/>
                  <a:pt x="50858" y="2638"/>
                  <a:pt x="50838" y="2638"/>
                </a:cubicBezTo>
                <a:cubicBezTo>
                  <a:pt x="50668" y="2638"/>
                  <a:pt x="50546" y="2557"/>
                  <a:pt x="50425" y="2476"/>
                </a:cubicBezTo>
                <a:cubicBezTo>
                  <a:pt x="50312" y="2408"/>
                  <a:pt x="50221" y="2363"/>
                  <a:pt x="50085" y="2363"/>
                </a:cubicBezTo>
                <a:cubicBezTo>
                  <a:pt x="49995" y="2363"/>
                  <a:pt x="49972" y="2340"/>
                  <a:pt x="49972" y="2250"/>
                </a:cubicBezTo>
                <a:cubicBezTo>
                  <a:pt x="49972" y="2204"/>
                  <a:pt x="49995" y="2114"/>
                  <a:pt x="49904" y="2068"/>
                </a:cubicBezTo>
                <a:cubicBezTo>
                  <a:pt x="49859" y="2114"/>
                  <a:pt x="49746" y="2136"/>
                  <a:pt x="49723" y="2204"/>
                </a:cubicBezTo>
                <a:cubicBezTo>
                  <a:pt x="49633" y="2317"/>
                  <a:pt x="49542" y="2317"/>
                  <a:pt x="49429" y="2317"/>
                </a:cubicBezTo>
                <a:lnTo>
                  <a:pt x="49203" y="2317"/>
                </a:lnTo>
                <a:cubicBezTo>
                  <a:pt x="49135" y="2317"/>
                  <a:pt x="49064" y="2322"/>
                  <a:pt x="48995" y="2322"/>
                </a:cubicBezTo>
                <a:cubicBezTo>
                  <a:pt x="48856" y="2322"/>
                  <a:pt x="48720" y="2302"/>
                  <a:pt x="48614" y="2182"/>
                </a:cubicBezTo>
                <a:cubicBezTo>
                  <a:pt x="48603" y="2159"/>
                  <a:pt x="48580" y="2148"/>
                  <a:pt x="48558" y="2148"/>
                </a:cubicBezTo>
                <a:cubicBezTo>
                  <a:pt x="48535" y="2148"/>
                  <a:pt x="48512" y="2159"/>
                  <a:pt x="48501" y="2182"/>
                </a:cubicBezTo>
                <a:cubicBezTo>
                  <a:pt x="48365" y="2295"/>
                  <a:pt x="48207" y="2295"/>
                  <a:pt x="48048" y="2295"/>
                </a:cubicBezTo>
                <a:cubicBezTo>
                  <a:pt x="48048" y="2250"/>
                  <a:pt x="48048" y="2250"/>
                  <a:pt x="48026" y="2250"/>
                </a:cubicBezTo>
                <a:cubicBezTo>
                  <a:pt x="48026" y="2204"/>
                  <a:pt x="48048" y="2136"/>
                  <a:pt x="47981" y="2114"/>
                </a:cubicBezTo>
                <a:cubicBezTo>
                  <a:pt x="47976" y="2111"/>
                  <a:pt x="47971" y="2110"/>
                  <a:pt x="47966" y="2110"/>
                </a:cubicBezTo>
                <a:cubicBezTo>
                  <a:pt x="47930" y="2110"/>
                  <a:pt x="47908" y="2184"/>
                  <a:pt x="47867" y="2204"/>
                </a:cubicBezTo>
                <a:lnTo>
                  <a:pt x="47845" y="2227"/>
                </a:lnTo>
                <a:cubicBezTo>
                  <a:pt x="47781" y="2211"/>
                  <a:pt x="47728" y="2195"/>
                  <a:pt x="47671" y="2195"/>
                </a:cubicBezTo>
                <a:cubicBezTo>
                  <a:pt x="47647" y="2195"/>
                  <a:pt x="47622" y="2198"/>
                  <a:pt x="47596" y="2204"/>
                </a:cubicBezTo>
                <a:cubicBezTo>
                  <a:pt x="47505" y="2204"/>
                  <a:pt x="47415" y="2204"/>
                  <a:pt x="47370" y="2136"/>
                </a:cubicBezTo>
                <a:cubicBezTo>
                  <a:pt x="47279" y="2001"/>
                  <a:pt x="47121" y="2023"/>
                  <a:pt x="47007" y="1955"/>
                </a:cubicBezTo>
                <a:cubicBezTo>
                  <a:pt x="47007" y="1955"/>
                  <a:pt x="46977" y="1935"/>
                  <a:pt x="46957" y="1935"/>
                </a:cubicBezTo>
                <a:cubicBezTo>
                  <a:pt x="46947" y="1935"/>
                  <a:pt x="46940" y="1940"/>
                  <a:pt x="46940" y="1955"/>
                </a:cubicBezTo>
                <a:cubicBezTo>
                  <a:pt x="46909" y="1971"/>
                  <a:pt x="46879" y="1977"/>
                  <a:pt x="46851" y="1977"/>
                </a:cubicBezTo>
                <a:cubicBezTo>
                  <a:pt x="46754" y="1977"/>
                  <a:pt x="46670" y="1905"/>
                  <a:pt x="46600" y="1887"/>
                </a:cubicBezTo>
                <a:cubicBezTo>
                  <a:pt x="46487" y="1842"/>
                  <a:pt x="46374" y="1865"/>
                  <a:pt x="46283" y="1797"/>
                </a:cubicBezTo>
                <a:cubicBezTo>
                  <a:pt x="46261" y="1797"/>
                  <a:pt x="46238" y="1797"/>
                  <a:pt x="46238" y="1842"/>
                </a:cubicBezTo>
                <a:cubicBezTo>
                  <a:pt x="46215" y="1865"/>
                  <a:pt x="46147" y="1887"/>
                  <a:pt x="46170" y="1955"/>
                </a:cubicBezTo>
                <a:cubicBezTo>
                  <a:pt x="46215" y="1978"/>
                  <a:pt x="46238" y="1978"/>
                  <a:pt x="46283" y="1978"/>
                </a:cubicBezTo>
                <a:cubicBezTo>
                  <a:pt x="46324" y="1964"/>
                  <a:pt x="46357" y="1942"/>
                  <a:pt x="46392" y="1942"/>
                </a:cubicBezTo>
                <a:cubicBezTo>
                  <a:pt x="46414" y="1942"/>
                  <a:pt x="46438" y="1951"/>
                  <a:pt x="46464" y="1978"/>
                </a:cubicBezTo>
                <a:cubicBezTo>
                  <a:pt x="46398" y="2044"/>
                  <a:pt x="46320" y="2086"/>
                  <a:pt x="46238" y="2086"/>
                </a:cubicBezTo>
                <a:cubicBezTo>
                  <a:pt x="46208" y="2086"/>
                  <a:pt x="46178" y="2081"/>
                  <a:pt x="46147" y="2068"/>
                </a:cubicBezTo>
                <a:cubicBezTo>
                  <a:pt x="46132" y="2068"/>
                  <a:pt x="46097" y="2048"/>
                  <a:pt x="46069" y="2048"/>
                </a:cubicBezTo>
                <a:cubicBezTo>
                  <a:pt x="46054" y="2048"/>
                  <a:pt x="46042" y="2053"/>
                  <a:pt x="46034" y="2068"/>
                </a:cubicBezTo>
                <a:cubicBezTo>
                  <a:pt x="46006" y="2074"/>
                  <a:pt x="45978" y="2077"/>
                  <a:pt x="45949" y="2077"/>
                </a:cubicBezTo>
                <a:cubicBezTo>
                  <a:pt x="45865" y="2077"/>
                  <a:pt x="45780" y="2052"/>
                  <a:pt x="45695" y="2001"/>
                </a:cubicBezTo>
                <a:cubicBezTo>
                  <a:pt x="45646" y="1976"/>
                  <a:pt x="45604" y="1952"/>
                  <a:pt x="45562" y="1952"/>
                </a:cubicBezTo>
                <a:cubicBezTo>
                  <a:pt x="45525" y="1952"/>
                  <a:pt x="45488" y="1971"/>
                  <a:pt x="45446" y="2023"/>
                </a:cubicBezTo>
                <a:cubicBezTo>
                  <a:pt x="45423" y="2023"/>
                  <a:pt x="45378" y="2001"/>
                  <a:pt x="45355" y="2001"/>
                </a:cubicBezTo>
                <a:cubicBezTo>
                  <a:pt x="45310" y="2001"/>
                  <a:pt x="45265" y="1978"/>
                  <a:pt x="45219" y="1978"/>
                </a:cubicBezTo>
                <a:cubicBezTo>
                  <a:pt x="45219" y="1887"/>
                  <a:pt x="45106" y="1910"/>
                  <a:pt x="45106" y="1842"/>
                </a:cubicBezTo>
                <a:cubicBezTo>
                  <a:pt x="45106" y="1820"/>
                  <a:pt x="45101" y="1808"/>
                  <a:pt x="45089" y="1808"/>
                </a:cubicBezTo>
                <a:cubicBezTo>
                  <a:pt x="45078" y="1808"/>
                  <a:pt x="45061" y="1820"/>
                  <a:pt x="45038" y="1842"/>
                </a:cubicBezTo>
                <a:cubicBezTo>
                  <a:pt x="44925" y="1910"/>
                  <a:pt x="44789" y="1887"/>
                  <a:pt x="44676" y="1955"/>
                </a:cubicBezTo>
                <a:lnTo>
                  <a:pt x="44586" y="1865"/>
                </a:lnTo>
                <a:lnTo>
                  <a:pt x="44541" y="1865"/>
                </a:lnTo>
                <a:cubicBezTo>
                  <a:pt x="44473" y="1865"/>
                  <a:pt x="44473" y="1887"/>
                  <a:pt x="44450" y="1955"/>
                </a:cubicBezTo>
                <a:cubicBezTo>
                  <a:pt x="44359" y="1910"/>
                  <a:pt x="44337" y="1887"/>
                  <a:pt x="44337" y="1797"/>
                </a:cubicBezTo>
                <a:cubicBezTo>
                  <a:pt x="44337" y="1781"/>
                  <a:pt x="44326" y="1765"/>
                  <a:pt x="44311" y="1765"/>
                </a:cubicBezTo>
                <a:cubicBezTo>
                  <a:pt x="44305" y="1765"/>
                  <a:pt x="44298" y="1768"/>
                  <a:pt x="44292" y="1774"/>
                </a:cubicBezTo>
                <a:cubicBezTo>
                  <a:pt x="44265" y="1814"/>
                  <a:pt x="44247" y="1838"/>
                  <a:pt x="44218" y="1838"/>
                </a:cubicBezTo>
                <a:cubicBezTo>
                  <a:pt x="44197" y="1838"/>
                  <a:pt x="44171" y="1825"/>
                  <a:pt x="44133" y="1797"/>
                </a:cubicBezTo>
                <a:cubicBezTo>
                  <a:pt x="44105" y="1778"/>
                  <a:pt x="44073" y="1767"/>
                  <a:pt x="44040" y="1767"/>
                </a:cubicBezTo>
                <a:cubicBezTo>
                  <a:pt x="43994" y="1767"/>
                  <a:pt x="43947" y="1789"/>
                  <a:pt x="43907" y="1842"/>
                </a:cubicBezTo>
                <a:cubicBezTo>
                  <a:pt x="43894" y="1869"/>
                  <a:pt x="43857" y="1880"/>
                  <a:pt x="43824" y="1880"/>
                </a:cubicBezTo>
                <a:cubicBezTo>
                  <a:pt x="43801" y="1880"/>
                  <a:pt x="43780" y="1874"/>
                  <a:pt x="43771" y="1865"/>
                </a:cubicBezTo>
                <a:lnTo>
                  <a:pt x="43092" y="1774"/>
                </a:lnTo>
                <a:cubicBezTo>
                  <a:pt x="42956" y="1752"/>
                  <a:pt x="42843" y="1729"/>
                  <a:pt x="42730" y="1684"/>
                </a:cubicBezTo>
                <a:cubicBezTo>
                  <a:pt x="42639" y="1661"/>
                  <a:pt x="42504" y="1661"/>
                  <a:pt x="42413" y="1616"/>
                </a:cubicBezTo>
                <a:cubicBezTo>
                  <a:pt x="42357" y="1582"/>
                  <a:pt x="42300" y="1582"/>
                  <a:pt x="42246" y="1582"/>
                </a:cubicBezTo>
                <a:cubicBezTo>
                  <a:pt x="42192" y="1582"/>
                  <a:pt x="42142" y="1582"/>
                  <a:pt x="42096" y="1548"/>
                </a:cubicBezTo>
                <a:cubicBezTo>
                  <a:pt x="42091" y="1545"/>
                  <a:pt x="42087" y="1544"/>
                  <a:pt x="42082" y="1544"/>
                </a:cubicBezTo>
                <a:cubicBezTo>
                  <a:pt x="42046" y="1544"/>
                  <a:pt x="42028" y="1618"/>
                  <a:pt x="42028" y="1638"/>
                </a:cubicBezTo>
                <a:lnTo>
                  <a:pt x="41960" y="1638"/>
                </a:lnTo>
                <a:cubicBezTo>
                  <a:pt x="41983" y="1571"/>
                  <a:pt x="41938" y="1548"/>
                  <a:pt x="41915" y="1503"/>
                </a:cubicBezTo>
                <a:cubicBezTo>
                  <a:pt x="41871" y="1458"/>
                  <a:pt x="41846" y="1424"/>
                  <a:pt x="41815" y="1424"/>
                </a:cubicBezTo>
                <a:cubicBezTo>
                  <a:pt x="41799" y="1424"/>
                  <a:pt x="41780" y="1434"/>
                  <a:pt x="41757" y="1457"/>
                </a:cubicBezTo>
                <a:cubicBezTo>
                  <a:pt x="41723" y="1503"/>
                  <a:pt x="41683" y="1514"/>
                  <a:pt x="41644" y="1514"/>
                </a:cubicBezTo>
                <a:cubicBezTo>
                  <a:pt x="41604" y="1514"/>
                  <a:pt x="41564" y="1503"/>
                  <a:pt x="41530" y="1503"/>
                </a:cubicBezTo>
                <a:cubicBezTo>
                  <a:pt x="41395" y="1503"/>
                  <a:pt x="41485" y="1390"/>
                  <a:pt x="41463" y="1390"/>
                </a:cubicBezTo>
                <a:cubicBezTo>
                  <a:pt x="41400" y="1390"/>
                  <a:pt x="41337" y="1477"/>
                  <a:pt x="41266" y="1477"/>
                </a:cubicBezTo>
                <a:cubicBezTo>
                  <a:pt x="41235" y="1477"/>
                  <a:pt x="41203" y="1460"/>
                  <a:pt x="41168" y="1412"/>
                </a:cubicBezTo>
                <a:cubicBezTo>
                  <a:pt x="41164" y="1408"/>
                  <a:pt x="41159" y="1406"/>
                  <a:pt x="41155" y="1406"/>
                </a:cubicBezTo>
                <a:cubicBezTo>
                  <a:pt x="41136" y="1406"/>
                  <a:pt x="41114" y="1435"/>
                  <a:pt x="41078" y="1435"/>
                </a:cubicBezTo>
                <a:cubicBezTo>
                  <a:pt x="41059" y="1444"/>
                  <a:pt x="41044" y="1450"/>
                  <a:pt x="41030" y="1450"/>
                </a:cubicBezTo>
                <a:cubicBezTo>
                  <a:pt x="41010" y="1450"/>
                  <a:pt x="40991" y="1439"/>
                  <a:pt x="40965" y="1412"/>
                </a:cubicBezTo>
                <a:cubicBezTo>
                  <a:pt x="40942" y="1378"/>
                  <a:pt x="40914" y="1361"/>
                  <a:pt x="40888" y="1361"/>
                </a:cubicBezTo>
                <a:cubicBezTo>
                  <a:pt x="40863" y="1361"/>
                  <a:pt x="40840" y="1378"/>
                  <a:pt x="40829" y="1412"/>
                </a:cubicBezTo>
                <a:cubicBezTo>
                  <a:pt x="40806" y="1435"/>
                  <a:pt x="40806" y="1503"/>
                  <a:pt x="40784" y="1548"/>
                </a:cubicBezTo>
                <a:cubicBezTo>
                  <a:pt x="40738" y="1548"/>
                  <a:pt x="40738" y="1571"/>
                  <a:pt x="40716" y="1571"/>
                </a:cubicBezTo>
                <a:cubicBezTo>
                  <a:pt x="40670" y="1548"/>
                  <a:pt x="40625" y="1548"/>
                  <a:pt x="40670" y="1503"/>
                </a:cubicBezTo>
                <a:cubicBezTo>
                  <a:pt x="40693" y="1457"/>
                  <a:pt x="40716" y="1457"/>
                  <a:pt x="40738" y="1435"/>
                </a:cubicBezTo>
                <a:cubicBezTo>
                  <a:pt x="40784" y="1412"/>
                  <a:pt x="40806" y="1344"/>
                  <a:pt x="40784" y="1322"/>
                </a:cubicBezTo>
                <a:cubicBezTo>
                  <a:pt x="40769" y="1314"/>
                  <a:pt x="40753" y="1312"/>
                  <a:pt x="40739" y="1312"/>
                </a:cubicBezTo>
                <a:cubicBezTo>
                  <a:pt x="40711" y="1312"/>
                  <a:pt x="40686" y="1322"/>
                  <a:pt x="40670" y="1322"/>
                </a:cubicBezTo>
                <a:cubicBezTo>
                  <a:pt x="40625" y="1322"/>
                  <a:pt x="40625" y="1390"/>
                  <a:pt x="40603" y="1390"/>
                </a:cubicBezTo>
                <a:cubicBezTo>
                  <a:pt x="40587" y="1406"/>
                  <a:pt x="40571" y="1413"/>
                  <a:pt x="40555" y="1413"/>
                </a:cubicBezTo>
                <a:cubicBezTo>
                  <a:pt x="40528" y="1413"/>
                  <a:pt x="40504" y="1388"/>
                  <a:pt x="40489" y="1344"/>
                </a:cubicBezTo>
                <a:cubicBezTo>
                  <a:pt x="40489" y="1322"/>
                  <a:pt x="40467" y="1299"/>
                  <a:pt x="40467" y="1276"/>
                </a:cubicBezTo>
                <a:cubicBezTo>
                  <a:pt x="40376" y="1322"/>
                  <a:pt x="40263" y="1344"/>
                  <a:pt x="40218" y="1435"/>
                </a:cubicBezTo>
                <a:cubicBezTo>
                  <a:pt x="40195" y="1446"/>
                  <a:pt x="40178" y="1452"/>
                  <a:pt x="40164" y="1452"/>
                </a:cubicBezTo>
                <a:cubicBezTo>
                  <a:pt x="40150" y="1452"/>
                  <a:pt x="40139" y="1446"/>
                  <a:pt x="40127" y="1435"/>
                </a:cubicBezTo>
                <a:cubicBezTo>
                  <a:pt x="40037" y="1390"/>
                  <a:pt x="39946" y="1344"/>
                  <a:pt x="39878" y="1322"/>
                </a:cubicBezTo>
                <a:cubicBezTo>
                  <a:pt x="39822" y="1303"/>
                  <a:pt x="39812" y="1221"/>
                  <a:pt x="39758" y="1221"/>
                </a:cubicBezTo>
                <a:cubicBezTo>
                  <a:pt x="39747" y="1221"/>
                  <a:pt x="39735" y="1224"/>
                  <a:pt x="39720" y="1231"/>
                </a:cubicBezTo>
                <a:cubicBezTo>
                  <a:pt x="39607" y="1299"/>
                  <a:pt x="39765" y="1344"/>
                  <a:pt x="39720" y="1412"/>
                </a:cubicBezTo>
                <a:cubicBezTo>
                  <a:pt x="39697" y="1412"/>
                  <a:pt x="39675" y="1435"/>
                  <a:pt x="39607" y="1435"/>
                </a:cubicBezTo>
                <a:cubicBezTo>
                  <a:pt x="39575" y="1403"/>
                  <a:pt x="39531" y="1371"/>
                  <a:pt x="39485" y="1371"/>
                </a:cubicBezTo>
                <a:cubicBezTo>
                  <a:pt x="39465" y="1371"/>
                  <a:pt x="39446" y="1376"/>
                  <a:pt x="39426" y="1390"/>
                </a:cubicBezTo>
                <a:cubicBezTo>
                  <a:pt x="39380" y="1390"/>
                  <a:pt x="39358" y="1344"/>
                  <a:pt x="39358" y="1344"/>
                </a:cubicBezTo>
                <a:cubicBezTo>
                  <a:pt x="39288" y="1275"/>
                  <a:pt x="39245" y="1248"/>
                  <a:pt x="39185" y="1248"/>
                </a:cubicBezTo>
                <a:cubicBezTo>
                  <a:pt x="39147" y="1248"/>
                  <a:pt x="39102" y="1259"/>
                  <a:pt x="39041" y="1276"/>
                </a:cubicBezTo>
                <a:cubicBezTo>
                  <a:pt x="39026" y="1276"/>
                  <a:pt x="39021" y="1286"/>
                  <a:pt x="39012" y="1286"/>
                </a:cubicBezTo>
                <a:cubicBezTo>
                  <a:pt x="39008" y="1286"/>
                  <a:pt x="39003" y="1284"/>
                  <a:pt x="38996" y="1276"/>
                </a:cubicBezTo>
                <a:cubicBezTo>
                  <a:pt x="38928" y="1231"/>
                  <a:pt x="38854" y="1231"/>
                  <a:pt x="38781" y="1231"/>
                </a:cubicBezTo>
                <a:cubicBezTo>
                  <a:pt x="38707" y="1231"/>
                  <a:pt x="38634" y="1231"/>
                  <a:pt x="38566" y="1186"/>
                </a:cubicBezTo>
                <a:cubicBezTo>
                  <a:pt x="38509" y="1141"/>
                  <a:pt x="38481" y="1118"/>
                  <a:pt x="38455" y="1118"/>
                </a:cubicBezTo>
                <a:cubicBezTo>
                  <a:pt x="38430" y="1118"/>
                  <a:pt x="38407" y="1141"/>
                  <a:pt x="38362" y="1186"/>
                </a:cubicBezTo>
                <a:cubicBezTo>
                  <a:pt x="38328" y="1175"/>
                  <a:pt x="38288" y="1169"/>
                  <a:pt x="38246" y="1169"/>
                </a:cubicBezTo>
                <a:cubicBezTo>
                  <a:pt x="38204" y="1169"/>
                  <a:pt x="38158" y="1175"/>
                  <a:pt x="38113" y="1186"/>
                </a:cubicBezTo>
                <a:cubicBezTo>
                  <a:pt x="38023" y="1186"/>
                  <a:pt x="37955" y="1186"/>
                  <a:pt x="37909" y="1095"/>
                </a:cubicBezTo>
                <a:cubicBezTo>
                  <a:pt x="37887" y="1050"/>
                  <a:pt x="37841" y="1050"/>
                  <a:pt x="37796" y="1050"/>
                </a:cubicBezTo>
                <a:cubicBezTo>
                  <a:pt x="37774" y="1050"/>
                  <a:pt x="37774" y="1050"/>
                  <a:pt x="37774" y="1073"/>
                </a:cubicBezTo>
                <a:cubicBezTo>
                  <a:pt x="37787" y="1126"/>
                  <a:pt x="37769" y="1148"/>
                  <a:pt x="37743" y="1148"/>
                </a:cubicBezTo>
                <a:cubicBezTo>
                  <a:pt x="37724" y="1148"/>
                  <a:pt x="37702" y="1137"/>
                  <a:pt x="37683" y="1118"/>
                </a:cubicBezTo>
                <a:cubicBezTo>
                  <a:pt x="37636" y="1086"/>
                  <a:pt x="37567" y="1044"/>
                  <a:pt x="37498" y="1044"/>
                </a:cubicBezTo>
                <a:cubicBezTo>
                  <a:pt x="37469" y="1044"/>
                  <a:pt x="37439" y="1052"/>
                  <a:pt x="37411" y="1073"/>
                </a:cubicBezTo>
                <a:cubicBezTo>
                  <a:pt x="37401" y="1078"/>
                  <a:pt x="37390" y="1080"/>
                  <a:pt x="37379" y="1080"/>
                </a:cubicBezTo>
                <a:cubicBezTo>
                  <a:pt x="37328" y="1080"/>
                  <a:pt x="37275" y="1036"/>
                  <a:pt x="37237" y="1036"/>
                </a:cubicBezTo>
                <a:cubicBezTo>
                  <a:pt x="37212" y="1036"/>
                  <a:pt x="37193" y="1055"/>
                  <a:pt x="37185" y="1118"/>
                </a:cubicBezTo>
                <a:cubicBezTo>
                  <a:pt x="37185" y="1132"/>
                  <a:pt x="37183" y="1137"/>
                  <a:pt x="37179" y="1137"/>
                </a:cubicBezTo>
                <a:cubicBezTo>
                  <a:pt x="37169" y="1137"/>
                  <a:pt x="37148" y="1111"/>
                  <a:pt x="37117" y="1095"/>
                </a:cubicBezTo>
                <a:cubicBezTo>
                  <a:pt x="37117" y="1073"/>
                  <a:pt x="37163" y="1005"/>
                  <a:pt x="37095" y="982"/>
                </a:cubicBezTo>
                <a:cubicBezTo>
                  <a:pt x="37072" y="982"/>
                  <a:pt x="37004" y="1005"/>
                  <a:pt x="36981" y="1005"/>
                </a:cubicBezTo>
                <a:lnTo>
                  <a:pt x="36823" y="1095"/>
                </a:lnTo>
                <a:cubicBezTo>
                  <a:pt x="36810" y="1102"/>
                  <a:pt x="36798" y="1105"/>
                  <a:pt x="36789" y="1105"/>
                </a:cubicBezTo>
                <a:cubicBezTo>
                  <a:pt x="36765" y="1105"/>
                  <a:pt x="36749" y="1089"/>
                  <a:pt x="36733" y="1073"/>
                </a:cubicBezTo>
                <a:cubicBezTo>
                  <a:pt x="36710" y="1050"/>
                  <a:pt x="36665" y="982"/>
                  <a:pt x="36642" y="982"/>
                </a:cubicBezTo>
                <a:cubicBezTo>
                  <a:pt x="36637" y="980"/>
                  <a:pt x="36633" y="979"/>
                  <a:pt x="36629" y="979"/>
                </a:cubicBezTo>
                <a:cubicBezTo>
                  <a:pt x="36601" y="979"/>
                  <a:pt x="36617" y="1053"/>
                  <a:pt x="36597" y="1073"/>
                </a:cubicBezTo>
                <a:cubicBezTo>
                  <a:pt x="36567" y="1073"/>
                  <a:pt x="36546" y="1083"/>
                  <a:pt x="36536" y="1083"/>
                </a:cubicBezTo>
                <a:cubicBezTo>
                  <a:pt x="36531" y="1083"/>
                  <a:pt x="36529" y="1080"/>
                  <a:pt x="36529" y="1073"/>
                </a:cubicBezTo>
                <a:cubicBezTo>
                  <a:pt x="36506" y="1027"/>
                  <a:pt x="36484" y="1010"/>
                  <a:pt x="36458" y="1010"/>
                </a:cubicBezTo>
                <a:cubicBezTo>
                  <a:pt x="36433" y="1010"/>
                  <a:pt x="36404" y="1027"/>
                  <a:pt x="36370" y="1050"/>
                </a:cubicBezTo>
                <a:cubicBezTo>
                  <a:pt x="36331" y="1063"/>
                  <a:pt x="36300" y="1076"/>
                  <a:pt x="36271" y="1076"/>
                </a:cubicBezTo>
                <a:cubicBezTo>
                  <a:pt x="36250" y="1076"/>
                  <a:pt x="36231" y="1069"/>
                  <a:pt x="36212" y="1050"/>
                </a:cubicBezTo>
                <a:cubicBezTo>
                  <a:pt x="36185" y="1009"/>
                  <a:pt x="36166" y="952"/>
                  <a:pt x="36145" y="952"/>
                </a:cubicBezTo>
                <a:cubicBezTo>
                  <a:pt x="36131" y="952"/>
                  <a:pt x="36117" y="978"/>
                  <a:pt x="36099" y="1050"/>
                </a:cubicBezTo>
                <a:cubicBezTo>
                  <a:pt x="36099" y="1073"/>
                  <a:pt x="36076" y="1095"/>
                  <a:pt x="36031" y="1095"/>
                </a:cubicBezTo>
                <a:cubicBezTo>
                  <a:pt x="35872" y="1095"/>
                  <a:pt x="35759" y="1095"/>
                  <a:pt x="35691" y="960"/>
                </a:cubicBezTo>
                <a:cubicBezTo>
                  <a:pt x="35653" y="909"/>
                  <a:pt x="35572" y="879"/>
                  <a:pt x="35501" y="879"/>
                </a:cubicBezTo>
                <a:cubicBezTo>
                  <a:pt x="35445" y="879"/>
                  <a:pt x="35394" y="897"/>
                  <a:pt x="35375" y="937"/>
                </a:cubicBezTo>
                <a:cubicBezTo>
                  <a:pt x="35337" y="1000"/>
                  <a:pt x="35306" y="1014"/>
                  <a:pt x="35271" y="1014"/>
                </a:cubicBezTo>
                <a:cubicBezTo>
                  <a:pt x="35242" y="1014"/>
                  <a:pt x="35211" y="1005"/>
                  <a:pt x="35171" y="1005"/>
                </a:cubicBezTo>
                <a:cubicBezTo>
                  <a:pt x="35139" y="989"/>
                  <a:pt x="35096" y="973"/>
                  <a:pt x="35041" y="973"/>
                </a:cubicBezTo>
                <a:cubicBezTo>
                  <a:pt x="35018" y="973"/>
                  <a:pt x="34994" y="976"/>
                  <a:pt x="34967" y="982"/>
                </a:cubicBezTo>
                <a:cubicBezTo>
                  <a:pt x="34945" y="982"/>
                  <a:pt x="34899" y="982"/>
                  <a:pt x="34899" y="1050"/>
                </a:cubicBezTo>
                <a:cubicBezTo>
                  <a:pt x="34899" y="1087"/>
                  <a:pt x="34872" y="1104"/>
                  <a:pt x="34843" y="1104"/>
                </a:cubicBezTo>
                <a:cubicBezTo>
                  <a:pt x="34820" y="1104"/>
                  <a:pt x="34796" y="1093"/>
                  <a:pt x="34786" y="1073"/>
                </a:cubicBezTo>
                <a:cubicBezTo>
                  <a:pt x="34515" y="869"/>
                  <a:pt x="34220" y="892"/>
                  <a:pt x="33949" y="756"/>
                </a:cubicBezTo>
                <a:lnTo>
                  <a:pt x="33904" y="756"/>
                </a:lnTo>
                <a:cubicBezTo>
                  <a:pt x="33837" y="776"/>
                  <a:pt x="33770" y="782"/>
                  <a:pt x="33704" y="782"/>
                </a:cubicBezTo>
                <a:cubicBezTo>
                  <a:pt x="33595" y="782"/>
                  <a:pt x="33487" y="765"/>
                  <a:pt x="33384" y="765"/>
                </a:cubicBezTo>
                <a:cubicBezTo>
                  <a:pt x="33337" y="765"/>
                  <a:pt x="33292" y="769"/>
                  <a:pt x="33247" y="778"/>
                </a:cubicBezTo>
                <a:cubicBezTo>
                  <a:pt x="33236" y="789"/>
                  <a:pt x="33225" y="794"/>
                  <a:pt x="33215" y="794"/>
                </a:cubicBezTo>
                <a:cubicBezTo>
                  <a:pt x="33180" y="794"/>
                  <a:pt x="33146" y="750"/>
                  <a:pt x="33111" y="733"/>
                </a:cubicBezTo>
                <a:cubicBezTo>
                  <a:pt x="33046" y="684"/>
                  <a:pt x="32981" y="647"/>
                  <a:pt x="32907" y="647"/>
                </a:cubicBezTo>
                <a:cubicBezTo>
                  <a:pt x="32879" y="647"/>
                  <a:pt x="32849" y="653"/>
                  <a:pt x="32817" y="665"/>
                </a:cubicBezTo>
                <a:cubicBezTo>
                  <a:pt x="32749" y="699"/>
                  <a:pt x="32681" y="716"/>
                  <a:pt x="32613" y="716"/>
                </a:cubicBezTo>
                <a:cubicBezTo>
                  <a:pt x="32546" y="716"/>
                  <a:pt x="32478" y="699"/>
                  <a:pt x="32410" y="665"/>
                </a:cubicBezTo>
                <a:cubicBezTo>
                  <a:pt x="32373" y="656"/>
                  <a:pt x="32340" y="647"/>
                  <a:pt x="32310" y="647"/>
                </a:cubicBezTo>
                <a:cubicBezTo>
                  <a:pt x="32268" y="647"/>
                  <a:pt x="32233" y="666"/>
                  <a:pt x="32206" y="733"/>
                </a:cubicBezTo>
                <a:cubicBezTo>
                  <a:pt x="32206" y="745"/>
                  <a:pt x="32189" y="750"/>
                  <a:pt x="32172" y="750"/>
                </a:cubicBezTo>
                <a:cubicBezTo>
                  <a:pt x="32155" y="750"/>
                  <a:pt x="32138" y="745"/>
                  <a:pt x="32138" y="733"/>
                </a:cubicBezTo>
                <a:cubicBezTo>
                  <a:pt x="32117" y="681"/>
                  <a:pt x="32091" y="662"/>
                  <a:pt x="32063" y="662"/>
                </a:cubicBezTo>
                <a:cubicBezTo>
                  <a:pt x="32030" y="662"/>
                  <a:pt x="31993" y="686"/>
                  <a:pt x="31957" y="711"/>
                </a:cubicBezTo>
                <a:cubicBezTo>
                  <a:pt x="31923" y="722"/>
                  <a:pt x="31895" y="728"/>
                  <a:pt x="31867" y="728"/>
                </a:cubicBezTo>
                <a:cubicBezTo>
                  <a:pt x="31838" y="728"/>
                  <a:pt x="31810" y="722"/>
                  <a:pt x="31776" y="711"/>
                </a:cubicBezTo>
                <a:cubicBezTo>
                  <a:pt x="31765" y="688"/>
                  <a:pt x="31753" y="677"/>
                  <a:pt x="31739" y="677"/>
                </a:cubicBezTo>
                <a:cubicBezTo>
                  <a:pt x="31725" y="677"/>
                  <a:pt x="31708" y="688"/>
                  <a:pt x="31686" y="711"/>
                </a:cubicBezTo>
                <a:cubicBezTo>
                  <a:pt x="31618" y="756"/>
                  <a:pt x="31550" y="733"/>
                  <a:pt x="31459" y="756"/>
                </a:cubicBezTo>
                <a:cubicBezTo>
                  <a:pt x="31374" y="788"/>
                  <a:pt x="31283" y="810"/>
                  <a:pt x="31193" y="810"/>
                </a:cubicBezTo>
                <a:cubicBezTo>
                  <a:pt x="31091" y="810"/>
                  <a:pt x="30989" y="782"/>
                  <a:pt x="30893" y="711"/>
                </a:cubicBezTo>
                <a:cubicBezTo>
                  <a:pt x="30882" y="688"/>
                  <a:pt x="30865" y="677"/>
                  <a:pt x="30845" y="677"/>
                </a:cubicBezTo>
                <a:cubicBezTo>
                  <a:pt x="30826" y="677"/>
                  <a:pt x="30803" y="688"/>
                  <a:pt x="30780" y="711"/>
                </a:cubicBezTo>
                <a:cubicBezTo>
                  <a:pt x="30751" y="760"/>
                  <a:pt x="30704" y="771"/>
                  <a:pt x="30651" y="771"/>
                </a:cubicBezTo>
                <a:cubicBezTo>
                  <a:pt x="30611" y="771"/>
                  <a:pt x="30568" y="765"/>
                  <a:pt x="30527" y="765"/>
                </a:cubicBezTo>
                <a:cubicBezTo>
                  <a:pt x="30497" y="765"/>
                  <a:pt x="30468" y="768"/>
                  <a:pt x="30441" y="778"/>
                </a:cubicBezTo>
                <a:cubicBezTo>
                  <a:pt x="30428" y="792"/>
                  <a:pt x="30416" y="797"/>
                  <a:pt x="30405" y="797"/>
                </a:cubicBezTo>
                <a:cubicBezTo>
                  <a:pt x="30378" y="797"/>
                  <a:pt x="30353" y="765"/>
                  <a:pt x="30305" y="733"/>
                </a:cubicBezTo>
                <a:cubicBezTo>
                  <a:pt x="30282" y="688"/>
                  <a:pt x="30254" y="665"/>
                  <a:pt x="30220" y="665"/>
                </a:cubicBezTo>
                <a:cubicBezTo>
                  <a:pt x="30186" y="665"/>
                  <a:pt x="30147" y="688"/>
                  <a:pt x="30101" y="733"/>
                </a:cubicBezTo>
                <a:cubicBezTo>
                  <a:pt x="30079" y="756"/>
                  <a:pt x="30056" y="824"/>
                  <a:pt x="29988" y="824"/>
                </a:cubicBezTo>
                <a:cubicBezTo>
                  <a:pt x="29928" y="824"/>
                  <a:pt x="29867" y="833"/>
                  <a:pt x="29807" y="833"/>
                </a:cubicBezTo>
                <a:cubicBezTo>
                  <a:pt x="29732" y="833"/>
                  <a:pt x="29656" y="819"/>
                  <a:pt x="29581" y="756"/>
                </a:cubicBezTo>
                <a:cubicBezTo>
                  <a:pt x="29533" y="740"/>
                  <a:pt x="29507" y="724"/>
                  <a:pt x="29473" y="724"/>
                </a:cubicBezTo>
                <a:cubicBezTo>
                  <a:pt x="29458" y="724"/>
                  <a:pt x="29442" y="727"/>
                  <a:pt x="29422" y="733"/>
                </a:cubicBezTo>
                <a:cubicBezTo>
                  <a:pt x="29361" y="774"/>
                  <a:pt x="29295" y="787"/>
                  <a:pt x="29226" y="787"/>
                </a:cubicBezTo>
                <a:cubicBezTo>
                  <a:pt x="29143" y="787"/>
                  <a:pt x="29056" y="768"/>
                  <a:pt x="28970" y="756"/>
                </a:cubicBezTo>
                <a:cubicBezTo>
                  <a:pt x="28924" y="748"/>
                  <a:pt x="28882" y="743"/>
                  <a:pt x="28840" y="743"/>
                </a:cubicBezTo>
                <a:cubicBezTo>
                  <a:pt x="28756" y="743"/>
                  <a:pt x="28676" y="763"/>
                  <a:pt x="28585" y="824"/>
                </a:cubicBezTo>
                <a:cubicBezTo>
                  <a:pt x="28513" y="853"/>
                  <a:pt x="28431" y="891"/>
                  <a:pt x="28340" y="891"/>
                </a:cubicBezTo>
                <a:cubicBezTo>
                  <a:pt x="28289" y="891"/>
                  <a:pt x="28235" y="879"/>
                  <a:pt x="28178" y="846"/>
                </a:cubicBezTo>
                <a:cubicBezTo>
                  <a:pt x="28121" y="801"/>
                  <a:pt x="28076" y="784"/>
                  <a:pt x="28033" y="784"/>
                </a:cubicBezTo>
                <a:cubicBezTo>
                  <a:pt x="27991" y="784"/>
                  <a:pt x="27951" y="801"/>
                  <a:pt x="27906" y="824"/>
                </a:cubicBezTo>
                <a:cubicBezTo>
                  <a:pt x="27891" y="824"/>
                  <a:pt x="27866" y="834"/>
                  <a:pt x="27851" y="834"/>
                </a:cubicBezTo>
                <a:cubicBezTo>
                  <a:pt x="27843" y="834"/>
                  <a:pt x="27838" y="831"/>
                  <a:pt x="27838" y="824"/>
                </a:cubicBezTo>
                <a:cubicBezTo>
                  <a:pt x="27804" y="745"/>
                  <a:pt x="27748" y="733"/>
                  <a:pt x="27691" y="733"/>
                </a:cubicBezTo>
                <a:cubicBezTo>
                  <a:pt x="27668" y="733"/>
                  <a:pt x="27646" y="735"/>
                  <a:pt x="27625" y="735"/>
                </a:cubicBezTo>
                <a:cubicBezTo>
                  <a:pt x="27593" y="735"/>
                  <a:pt x="27564" y="731"/>
                  <a:pt x="27544" y="711"/>
                </a:cubicBezTo>
                <a:cubicBezTo>
                  <a:pt x="27521" y="688"/>
                  <a:pt x="27499" y="677"/>
                  <a:pt x="27473" y="677"/>
                </a:cubicBezTo>
                <a:cubicBezTo>
                  <a:pt x="27448" y="677"/>
                  <a:pt x="27419" y="688"/>
                  <a:pt x="27386" y="711"/>
                </a:cubicBezTo>
                <a:cubicBezTo>
                  <a:pt x="27312" y="763"/>
                  <a:pt x="27233" y="782"/>
                  <a:pt x="27154" y="782"/>
                </a:cubicBezTo>
                <a:cubicBezTo>
                  <a:pt x="27063" y="782"/>
                  <a:pt x="26972" y="757"/>
                  <a:pt x="26888" y="733"/>
                </a:cubicBezTo>
                <a:cubicBezTo>
                  <a:pt x="26827" y="721"/>
                  <a:pt x="26767" y="696"/>
                  <a:pt x="26713" y="696"/>
                </a:cubicBezTo>
                <a:cubicBezTo>
                  <a:pt x="26667" y="696"/>
                  <a:pt x="26625" y="715"/>
                  <a:pt x="26593" y="778"/>
                </a:cubicBezTo>
                <a:lnTo>
                  <a:pt x="26571" y="824"/>
                </a:lnTo>
                <a:cubicBezTo>
                  <a:pt x="26539" y="791"/>
                  <a:pt x="26501" y="785"/>
                  <a:pt x="26463" y="785"/>
                </a:cubicBezTo>
                <a:cubicBezTo>
                  <a:pt x="26438" y="785"/>
                  <a:pt x="26413" y="788"/>
                  <a:pt x="26391" y="788"/>
                </a:cubicBezTo>
                <a:cubicBezTo>
                  <a:pt x="26351" y="788"/>
                  <a:pt x="26318" y="779"/>
                  <a:pt x="26299" y="733"/>
                </a:cubicBezTo>
                <a:cubicBezTo>
                  <a:pt x="26273" y="694"/>
                  <a:pt x="26239" y="670"/>
                  <a:pt x="26206" y="670"/>
                </a:cubicBezTo>
                <a:cubicBezTo>
                  <a:pt x="26183" y="670"/>
                  <a:pt x="26160" y="682"/>
                  <a:pt x="26141" y="711"/>
                </a:cubicBezTo>
                <a:cubicBezTo>
                  <a:pt x="26120" y="774"/>
                  <a:pt x="26084" y="793"/>
                  <a:pt x="26042" y="793"/>
                </a:cubicBezTo>
                <a:cubicBezTo>
                  <a:pt x="25995" y="793"/>
                  <a:pt x="25940" y="768"/>
                  <a:pt x="25892" y="756"/>
                </a:cubicBezTo>
                <a:cubicBezTo>
                  <a:pt x="25806" y="742"/>
                  <a:pt x="25720" y="700"/>
                  <a:pt x="25629" y="700"/>
                </a:cubicBezTo>
                <a:cubicBezTo>
                  <a:pt x="25575" y="700"/>
                  <a:pt x="25520" y="714"/>
                  <a:pt x="25462" y="756"/>
                </a:cubicBezTo>
                <a:cubicBezTo>
                  <a:pt x="25456" y="762"/>
                  <a:pt x="25450" y="765"/>
                  <a:pt x="25444" y="765"/>
                </a:cubicBezTo>
                <a:cubicBezTo>
                  <a:pt x="25427" y="765"/>
                  <a:pt x="25410" y="744"/>
                  <a:pt x="25394" y="711"/>
                </a:cubicBezTo>
                <a:cubicBezTo>
                  <a:pt x="25394" y="665"/>
                  <a:pt x="25417" y="620"/>
                  <a:pt x="25349" y="620"/>
                </a:cubicBezTo>
                <a:lnTo>
                  <a:pt x="25281" y="711"/>
                </a:lnTo>
                <a:cubicBezTo>
                  <a:pt x="25168" y="665"/>
                  <a:pt x="25054" y="643"/>
                  <a:pt x="24941" y="552"/>
                </a:cubicBezTo>
                <a:cubicBezTo>
                  <a:pt x="24911" y="560"/>
                  <a:pt x="24882" y="563"/>
                  <a:pt x="24852" y="563"/>
                </a:cubicBezTo>
                <a:cubicBezTo>
                  <a:pt x="24707" y="563"/>
                  <a:pt x="24572" y="484"/>
                  <a:pt x="24421" y="484"/>
                </a:cubicBezTo>
                <a:cubicBezTo>
                  <a:pt x="24375" y="484"/>
                  <a:pt x="24319" y="467"/>
                  <a:pt x="24268" y="467"/>
                </a:cubicBezTo>
                <a:cubicBezTo>
                  <a:pt x="24217" y="467"/>
                  <a:pt x="24172" y="484"/>
                  <a:pt x="24149" y="552"/>
                </a:cubicBezTo>
                <a:cubicBezTo>
                  <a:pt x="24149" y="597"/>
                  <a:pt x="24081" y="597"/>
                  <a:pt x="24081" y="597"/>
                </a:cubicBezTo>
                <a:cubicBezTo>
                  <a:pt x="23878" y="530"/>
                  <a:pt x="23697" y="552"/>
                  <a:pt x="23515" y="439"/>
                </a:cubicBezTo>
                <a:cubicBezTo>
                  <a:pt x="23449" y="406"/>
                  <a:pt x="23407" y="385"/>
                  <a:pt x="23345" y="385"/>
                </a:cubicBezTo>
                <a:cubicBezTo>
                  <a:pt x="23322" y="385"/>
                  <a:pt x="23297" y="388"/>
                  <a:pt x="23266" y="394"/>
                </a:cubicBezTo>
                <a:cubicBezTo>
                  <a:pt x="23244" y="399"/>
                  <a:pt x="23221" y="402"/>
                  <a:pt x="23199" y="402"/>
                </a:cubicBezTo>
                <a:cubicBezTo>
                  <a:pt x="23134" y="402"/>
                  <a:pt x="23074" y="377"/>
                  <a:pt x="23040" y="326"/>
                </a:cubicBezTo>
                <a:cubicBezTo>
                  <a:pt x="22980" y="276"/>
                  <a:pt x="22916" y="257"/>
                  <a:pt x="22852" y="257"/>
                </a:cubicBezTo>
                <a:cubicBezTo>
                  <a:pt x="22769" y="257"/>
                  <a:pt x="22686" y="288"/>
                  <a:pt x="22610" y="326"/>
                </a:cubicBezTo>
                <a:cubicBezTo>
                  <a:pt x="22542" y="377"/>
                  <a:pt x="22449" y="402"/>
                  <a:pt x="22387" y="402"/>
                </a:cubicBezTo>
                <a:cubicBezTo>
                  <a:pt x="22367" y="402"/>
                  <a:pt x="22350" y="399"/>
                  <a:pt x="22339" y="394"/>
                </a:cubicBezTo>
                <a:cubicBezTo>
                  <a:pt x="22225" y="371"/>
                  <a:pt x="22135" y="371"/>
                  <a:pt x="22044" y="326"/>
                </a:cubicBezTo>
                <a:lnTo>
                  <a:pt x="21954" y="326"/>
                </a:lnTo>
                <a:cubicBezTo>
                  <a:pt x="21897" y="348"/>
                  <a:pt x="21841" y="365"/>
                  <a:pt x="21784" y="365"/>
                </a:cubicBezTo>
                <a:cubicBezTo>
                  <a:pt x="21728" y="365"/>
                  <a:pt x="21671" y="348"/>
                  <a:pt x="21614" y="303"/>
                </a:cubicBezTo>
                <a:cubicBezTo>
                  <a:pt x="21603" y="292"/>
                  <a:pt x="21592" y="286"/>
                  <a:pt x="21580" y="286"/>
                </a:cubicBezTo>
                <a:cubicBezTo>
                  <a:pt x="21569" y="286"/>
                  <a:pt x="21558" y="292"/>
                  <a:pt x="21546" y="303"/>
                </a:cubicBezTo>
                <a:cubicBezTo>
                  <a:pt x="21388" y="371"/>
                  <a:pt x="21275" y="326"/>
                  <a:pt x="21139" y="371"/>
                </a:cubicBezTo>
                <a:lnTo>
                  <a:pt x="21094" y="371"/>
                </a:lnTo>
                <a:cubicBezTo>
                  <a:pt x="21013" y="290"/>
                  <a:pt x="20932" y="209"/>
                  <a:pt x="20835" y="209"/>
                </a:cubicBezTo>
                <a:cubicBezTo>
                  <a:pt x="20823" y="209"/>
                  <a:pt x="20812" y="210"/>
                  <a:pt x="20800" y="213"/>
                </a:cubicBezTo>
                <a:cubicBezTo>
                  <a:pt x="20754" y="213"/>
                  <a:pt x="20664" y="190"/>
                  <a:pt x="20596" y="190"/>
                </a:cubicBezTo>
                <a:cubicBezTo>
                  <a:pt x="20573" y="190"/>
                  <a:pt x="20551" y="167"/>
                  <a:pt x="20528" y="167"/>
                </a:cubicBezTo>
                <a:cubicBezTo>
                  <a:pt x="20415" y="190"/>
                  <a:pt x="20256" y="190"/>
                  <a:pt x="20143" y="213"/>
                </a:cubicBezTo>
                <a:cubicBezTo>
                  <a:pt x="20068" y="213"/>
                  <a:pt x="19992" y="263"/>
                  <a:pt x="19917" y="263"/>
                </a:cubicBezTo>
                <a:cubicBezTo>
                  <a:pt x="19879" y="263"/>
                  <a:pt x="19842" y="250"/>
                  <a:pt x="19804" y="213"/>
                </a:cubicBezTo>
                <a:lnTo>
                  <a:pt x="19759" y="213"/>
                </a:lnTo>
                <a:cubicBezTo>
                  <a:pt x="19714" y="239"/>
                  <a:pt x="19676" y="252"/>
                  <a:pt x="19643" y="252"/>
                </a:cubicBezTo>
                <a:cubicBezTo>
                  <a:pt x="19592" y="252"/>
                  <a:pt x="19551" y="222"/>
                  <a:pt x="19510" y="167"/>
                </a:cubicBezTo>
                <a:cubicBezTo>
                  <a:pt x="19454" y="112"/>
                  <a:pt x="19383" y="71"/>
                  <a:pt x="19321" y="71"/>
                </a:cubicBezTo>
                <a:cubicBezTo>
                  <a:pt x="19308" y="71"/>
                  <a:pt x="19295" y="73"/>
                  <a:pt x="19283" y="77"/>
                </a:cubicBezTo>
                <a:cubicBezTo>
                  <a:pt x="19170" y="77"/>
                  <a:pt x="19057" y="54"/>
                  <a:pt x="18944" y="32"/>
                </a:cubicBezTo>
                <a:cubicBezTo>
                  <a:pt x="18913" y="11"/>
                  <a:pt x="18887" y="0"/>
                  <a:pt x="18862" y="0"/>
                </a:cubicBezTo>
                <a:close/>
              </a:path>
            </a:pathLst>
          </a:custGeom>
          <a:solidFill>
            <a:schemeClr val="lt2"/>
          </a:solidFill>
          <a:ln>
            <a:noFill/>
          </a:ln>
        </p:spPr>
        <p:txBody>
          <a:bodyPr spcFirstLastPara="1" wrap="square" lIns="121897" tIns="121897" rIns="121897" bIns="121897" anchor="ctr" anchorCtr="0">
            <a:noAutofit/>
          </a:bodyPr>
          <a:lstStyle/>
          <a:p>
            <a:endParaRPr/>
          </a:p>
        </p:txBody>
      </p:sp>
      <p:sp>
        <p:nvSpPr>
          <p:cNvPr id="5" name="TextBox 4">
            <a:extLst>
              <a:ext uri="{FF2B5EF4-FFF2-40B4-BE49-F238E27FC236}">
                <a16:creationId xmlns:a16="http://schemas.microsoft.com/office/drawing/2014/main" id="{642DEEC3-B32B-4107-A4D1-07FCE8C1842B}"/>
              </a:ext>
            </a:extLst>
          </p:cNvPr>
          <p:cNvSpPr txBox="1"/>
          <p:nvPr/>
        </p:nvSpPr>
        <p:spPr>
          <a:xfrm>
            <a:off x="1625173" y="948981"/>
            <a:ext cx="9601200" cy="5693866"/>
          </a:xfrm>
          <a:prstGeom prst="rect">
            <a:avLst/>
          </a:prstGeom>
          <a:noFill/>
        </p:spPr>
        <p:txBody>
          <a:bodyPr wrap="square" rtlCol="0">
            <a:spAutoFit/>
          </a:bodyPr>
          <a:lstStyle/>
          <a:p>
            <a:r>
              <a:rPr lang="pt-BR" sz="2800" b="1" dirty="0">
                <a:solidFill>
                  <a:srgbClr val="002060"/>
                </a:solidFill>
                <a:latin typeface="Times New Roman" pitchFamily="18" charset="0"/>
                <a:cs typeface="Times New Roman" pitchFamily="18" charset="0"/>
              </a:rPr>
              <a:t>1. Trước khi viết</a:t>
            </a:r>
            <a:endParaRPr lang="en-US" sz="2800" dirty="0">
              <a:solidFill>
                <a:srgbClr val="002060"/>
              </a:solidFill>
              <a:latin typeface="Times New Roman" pitchFamily="18" charset="0"/>
              <a:cs typeface="Times New Roman" pitchFamily="18" charset="0"/>
            </a:endParaRPr>
          </a:p>
          <a:p>
            <a:r>
              <a:rPr lang="pt-BR" sz="2800" b="1" dirty="0">
                <a:solidFill>
                  <a:srgbClr val="002060"/>
                </a:solidFill>
                <a:latin typeface="Times New Roman" pitchFamily="18" charset="0"/>
                <a:cs typeface="Times New Roman" pitchFamily="18" charset="0"/>
              </a:rPr>
              <a:t>a. Lựa chọn đề tài </a:t>
            </a:r>
            <a:endParaRPr lang="en-US" sz="2800" dirty="0">
              <a:solidFill>
                <a:srgbClr val="002060"/>
              </a:solidFill>
              <a:latin typeface="Times New Roman" pitchFamily="18" charset="0"/>
              <a:cs typeface="Times New Roman" pitchFamily="18" charset="0"/>
            </a:endParaRPr>
          </a:p>
          <a:p>
            <a:r>
              <a:rPr lang="pt-BR" sz="2800" dirty="0">
                <a:solidFill>
                  <a:srgbClr val="002060"/>
                </a:solidFill>
                <a:latin typeface="Times New Roman" pitchFamily="18" charset="0"/>
                <a:cs typeface="Times New Roman" pitchFamily="18" charset="0"/>
              </a:rPr>
              <a:t>- Phải là vấn đề mình thực sự quan tâm và hiểu biết</a:t>
            </a:r>
            <a:endParaRPr lang="en-US" sz="2800" dirty="0">
              <a:solidFill>
                <a:srgbClr val="002060"/>
              </a:solidFill>
              <a:latin typeface="Times New Roman" pitchFamily="18" charset="0"/>
              <a:cs typeface="Times New Roman" pitchFamily="18" charset="0"/>
            </a:endParaRPr>
          </a:p>
          <a:p>
            <a:r>
              <a:rPr lang="pt-BR" sz="2800" dirty="0">
                <a:solidFill>
                  <a:srgbClr val="002060"/>
                </a:solidFill>
                <a:latin typeface="Times New Roman" pitchFamily="18" charset="0"/>
                <a:cs typeface="Times New Roman" pitchFamily="18" charset="0"/>
              </a:rPr>
              <a:t>- Có những ý kiến khác nhau khi nhìn nhận, đánh giá.</a:t>
            </a:r>
            <a:endParaRPr lang="en-US" sz="2800" dirty="0">
              <a:solidFill>
                <a:srgbClr val="002060"/>
              </a:solidFill>
              <a:latin typeface="Times New Roman" pitchFamily="18" charset="0"/>
              <a:cs typeface="Times New Roman" pitchFamily="18" charset="0"/>
            </a:endParaRPr>
          </a:p>
          <a:p>
            <a:r>
              <a:rPr lang="pt-BR" sz="2800" dirty="0">
                <a:solidFill>
                  <a:srgbClr val="002060"/>
                </a:solidFill>
                <a:latin typeface="Times New Roman" pitchFamily="18" charset="0"/>
                <a:cs typeface="Times New Roman" pitchFamily="18" charset="0"/>
              </a:rPr>
              <a:t>- Có thể xác định thái độ dứt khoát với vấn đề đó.</a:t>
            </a:r>
            <a:endParaRPr lang="en-US" sz="2800" dirty="0">
              <a:solidFill>
                <a:srgbClr val="002060"/>
              </a:solidFill>
              <a:latin typeface="Times New Roman" pitchFamily="18" charset="0"/>
              <a:cs typeface="Times New Roman" pitchFamily="18" charset="0"/>
            </a:endParaRPr>
          </a:p>
          <a:p>
            <a:r>
              <a:rPr lang="pt-BR" sz="2800" b="1" dirty="0">
                <a:solidFill>
                  <a:srgbClr val="002060"/>
                </a:solidFill>
                <a:latin typeface="Times New Roman" pitchFamily="18" charset="0"/>
                <a:cs typeface="Times New Roman" pitchFamily="18" charset="0"/>
              </a:rPr>
              <a:t>b. Tìm ý</a:t>
            </a:r>
            <a:endParaRPr lang="en-US" sz="2800" dirty="0">
              <a:solidFill>
                <a:srgbClr val="002060"/>
              </a:solidFill>
              <a:latin typeface="Times New Roman" pitchFamily="18" charset="0"/>
              <a:cs typeface="Times New Roman" pitchFamily="18" charset="0"/>
            </a:endParaRPr>
          </a:p>
          <a:p>
            <a:r>
              <a:rPr lang="pt-BR" sz="2800" dirty="0">
                <a:solidFill>
                  <a:srgbClr val="002060"/>
                </a:solidFill>
                <a:latin typeface="Times New Roman" pitchFamily="18" charset="0"/>
                <a:cs typeface="Times New Roman" pitchFamily="18" charset="0"/>
              </a:rPr>
              <a:t>- HS bộc quan điểm cá nhân trong việc tìm ý.</a:t>
            </a:r>
            <a:endParaRPr lang="en-US" sz="2800" dirty="0">
              <a:solidFill>
                <a:srgbClr val="002060"/>
              </a:solidFill>
              <a:latin typeface="Times New Roman" pitchFamily="18" charset="0"/>
              <a:cs typeface="Times New Roman" pitchFamily="18" charset="0"/>
            </a:endParaRPr>
          </a:p>
          <a:p>
            <a:r>
              <a:rPr lang="pt-BR" sz="2800" dirty="0">
                <a:solidFill>
                  <a:srgbClr val="002060"/>
                </a:solidFill>
                <a:latin typeface="Times New Roman" pitchFamily="18" charset="0"/>
                <a:cs typeface="Times New Roman" pitchFamily="18" charset="0"/>
              </a:rPr>
              <a:t>- Hs ghi các ý tìm được ra vở ghi</a:t>
            </a:r>
            <a:endParaRPr lang="en-US" sz="2800" dirty="0">
              <a:solidFill>
                <a:srgbClr val="002060"/>
              </a:solidFill>
              <a:latin typeface="Times New Roman" pitchFamily="18" charset="0"/>
              <a:cs typeface="Times New Roman" pitchFamily="18" charset="0"/>
            </a:endParaRPr>
          </a:p>
          <a:p>
            <a:r>
              <a:rPr lang="pt-BR" sz="2800" b="1" dirty="0">
                <a:solidFill>
                  <a:srgbClr val="002060"/>
                </a:solidFill>
                <a:latin typeface="Times New Roman" pitchFamily="18" charset="0"/>
                <a:cs typeface="Times New Roman" pitchFamily="18" charset="0"/>
              </a:rPr>
              <a:t>c. Lập dàn ý</a:t>
            </a:r>
            <a:r>
              <a:rPr lang="pt-BR" sz="2800" b="1" dirty="0"/>
              <a:t> </a:t>
            </a:r>
          </a:p>
          <a:p>
            <a:r>
              <a:rPr lang="pt-BR" sz="2800" b="1" dirty="0">
                <a:solidFill>
                  <a:srgbClr val="002060"/>
                </a:solidFill>
                <a:latin typeface="Times New Roman" pitchFamily="18" charset="0"/>
                <a:cs typeface="Times New Roman" pitchFamily="18" charset="0"/>
              </a:rPr>
              <a:t>Mở bài: </a:t>
            </a:r>
            <a:r>
              <a:rPr lang="pt-BR" sz="2800" dirty="0">
                <a:solidFill>
                  <a:srgbClr val="002060"/>
                </a:solidFill>
                <a:latin typeface="Times New Roman" pitchFamily="18" charset="0"/>
                <a:cs typeface="Times New Roman" pitchFamily="18" charset="0"/>
              </a:rPr>
              <a:t>Nêu được vấn đề nghị luận và bày tỏ ý kiến phản đối cách nhìn nhận vấn đề.</a:t>
            </a:r>
            <a:endParaRPr lang="en-US" sz="2800" dirty="0">
              <a:solidFill>
                <a:srgbClr val="002060"/>
              </a:solidFill>
              <a:latin typeface="Times New Roman" pitchFamily="18" charset="0"/>
              <a:cs typeface="Times New Roman" pitchFamily="18" charset="0"/>
            </a:endParaRPr>
          </a:p>
          <a:p>
            <a:endParaRPr lang="pt-BR" sz="2800" b="1" dirty="0">
              <a:solidFill>
                <a:srgbClr val="002060"/>
              </a:solidFill>
              <a:latin typeface="Times New Roman" pitchFamily="18" charset="0"/>
              <a:cs typeface="Times New Roman" pitchFamily="18" charset="0"/>
            </a:endParaRPr>
          </a:p>
          <a:p>
            <a:endParaRPr lang="en-US" sz="28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19097695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814"/>
        <p:cNvGrpSpPr/>
        <p:nvPr/>
      </p:nvGrpSpPr>
      <p:grpSpPr>
        <a:xfrm>
          <a:off x="0" y="0"/>
          <a:ext cx="0" cy="0"/>
          <a:chOff x="0" y="0"/>
          <a:chExt cx="0" cy="0"/>
        </a:xfrm>
      </p:grpSpPr>
      <p:sp>
        <p:nvSpPr>
          <p:cNvPr id="10815" name="Google Shape;10815;p59"/>
          <p:cNvSpPr/>
          <p:nvPr/>
        </p:nvSpPr>
        <p:spPr>
          <a:xfrm rot="-10082217" flipH="1">
            <a:off x="1493738" y="1541186"/>
            <a:ext cx="9407396" cy="3775625"/>
          </a:xfrm>
          <a:custGeom>
            <a:avLst/>
            <a:gdLst/>
            <a:ahLst/>
            <a:cxnLst/>
            <a:rect l="l" t="t" r="r" b="b"/>
            <a:pathLst>
              <a:path w="105082" h="53105" extrusionOk="0">
                <a:moveTo>
                  <a:pt x="20981" y="643"/>
                </a:moveTo>
                <a:lnTo>
                  <a:pt x="21003" y="688"/>
                </a:lnTo>
                <a:cubicBezTo>
                  <a:pt x="21003" y="688"/>
                  <a:pt x="20981" y="688"/>
                  <a:pt x="20981" y="643"/>
                </a:cubicBezTo>
                <a:close/>
                <a:moveTo>
                  <a:pt x="11642" y="1486"/>
                </a:moveTo>
                <a:cubicBezTo>
                  <a:pt x="11645" y="1486"/>
                  <a:pt x="11645" y="1491"/>
                  <a:pt x="11634" y="1503"/>
                </a:cubicBezTo>
                <a:cubicBezTo>
                  <a:pt x="11634" y="1491"/>
                  <a:pt x="11639" y="1486"/>
                  <a:pt x="11642" y="1486"/>
                </a:cubicBezTo>
                <a:close/>
                <a:moveTo>
                  <a:pt x="9778" y="2498"/>
                </a:moveTo>
                <a:cubicBezTo>
                  <a:pt x="9778" y="2521"/>
                  <a:pt x="9733" y="2521"/>
                  <a:pt x="9710" y="2544"/>
                </a:cubicBezTo>
                <a:cubicBezTo>
                  <a:pt x="9733" y="2521"/>
                  <a:pt x="9733" y="2498"/>
                  <a:pt x="9778" y="2498"/>
                </a:cubicBezTo>
                <a:close/>
                <a:moveTo>
                  <a:pt x="29558" y="3585"/>
                </a:moveTo>
                <a:cubicBezTo>
                  <a:pt x="29536" y="3630"/>
                  <a:pt x="29513" y="3630"/>
                  <a:pt x="29513" y="3653"/>
                </a:cubicBezTo>
                <a:cubicBezTo>
                  <a:pt x="29513" y="3630"/>
                  <a:pt x="29536" y="3585"/>
                  <a:pt x="29558" y="3585"/>
                </a:cubicBezTo>
                <a:close/>
                <a:moveTo>
                  <a:pt x="35313" y="6472"/>
                </a:moveTo>
                <a:cubicBezTo>
                  <a:pt x="35334" y="6472"/>
                  <a:pt x="35360" y="6482"/>
                  <a:pt x="35375" y="6482"/>
                </a:cubicBezTo>
                <a:lnTo>
                  <a:pt x="35284" y="6482"/>
                </a:lnTo>
                <a:cubicBezTo>
                  <a:pt x="35292" y="6474"/>
                  <a:pt x="35302" y="6472"/>
                  <a:pt x="35313" y="6472"/>
                </a:cubicBezTo>
                <a:close/>
                <a:moveTo>
                  <a:pt x="49497" y="6708"/>
                </a:moveTo>
                <a:cubicBezTo>
                  <a:pt x="49497" y="6708"/>
                  <a:pt x="49520" y="6708"/>
                  <a:pt x="49520" y="6731"/>
                </a:cubicBezTo>
                <a:cubicBezTo>
                  <a:pt x="49497" y="6731"/>
                  <a:pt x="49497" y="6731"/>
                  <a:pt x="49497" y="6708"/>
                </a:cubicBezTo>
                <a:close/>
                <a:moveTo>
                  <a:pt x="22633" y="7183"/>
                </a:moveTo>
                <a:cubicBezTo>
                  <a:pt x="22633" y="7183"/>
                  <a:pt x="22610" y="7206"/>
                  <a:pt x="22588" y="7206"/>
                </a:cubicBezTo>
                <a:cubicBezTo>
                  <a:pt x="22588" y="7206"/>
                  <a:pt x="22610" y="7183"/>
                  <a:pt x="22633" y="7183"/>
                </a:cubicBezTo>
                <a:close/>
                <a:moveTo>
                  <a:pt x="44636" y="7231"/>
                </a:moveTo>
                <a:cubicBezTo>
                  <a:pt x="44641" y="7231"/>
                  <a:pt x="44646" y="7251"/>
                  <a:pt x="44631" y="7251"/>
                </a:cubicBezTo>
                <a:cubicBezTo>
                  <a:pt x="44631" y="7236"/>
                  <a:pt x="44634" y="7231"/>
                  <a:pt x="44636" y="7231"/>
                </a:cubicBezTo>
                <a:close/>
                <a:moveTo>
                  <a:pt x="68553" y="7998"/>
                </a:moveTo>
                <a:cubicBezTo>
                  <a:pt x="68553" y="8043"/>
                  <a:pt x="68530" y="8043"/>
                  <a:pt x="68508" y="8043"/>
                </a:cubicBezTo>
                <a:cubicBezTo>
                  <a:pt x="68530" y="8043"/>
                  <a:pt x="68530" y="8043"/>
                  <a:pt x="68553" y="7998"/>
                </a:cubicBezTo>
                <a:close/>
                <a:moveTo>
                  <a:pt x="23968" y="8157"/>
                </a:moveTo>
                <a:cubicBezTo>
                  <a:pt x="23968" y="8173"/>
                  <a:pt x="23968" y="8189"/>
                  <a:pt x="23960" y="8189"/>
                </a:cubicBezTo>
                <a:cubicBezTo>
                  <a:pt x="23957" y="8189"/>
                  <a:pt x="23952" y="8186"/>
                  <a:pt x="23945" y="8179"/>
                </a:cubicBezTo>
                <a:cubicBezTo>
                  <a:pt x="23945" y="8179"/>
                  <a:pt x="23968" y="8179"/>
                  <a:pt x="23968" y="8157"/>
                </a:cubicBezTo>
                <a:close/>
                <a:moveTo>
                  <a:pt x="64004" y="8722"/>
                </a:moveTo>
                <a:cubicBezTo>
                  <a:pt x="63988" y="8738"/>
                  <a:pt x="63961" y="8754"/>
                  <a:pt x="63938" y="8754"/>
                </a:cubicBezTo>
                <a:cubicBezTo>
                  <a:pt x="63929" y="8754"/>
                  <a:pt x="63920" y="8752"/>
                  <a:pt x="63913" y="8745"/>
                </a:cubicBezTo>
                <a:cubicBezTo>
                  <a:pt x="63936" y="8745"/>
                  <a:pt x="63981" y="8722"/>
                  <a:pt x="64004" y="8722"/>
                </a:cubicBezTo>
                <a:close/>
                <a:moveTo>
                  <a:pt x="67670" y="9899"/>
                </a:moveTo>
                <a:cubicBezTo>
                  <a:pt x="67670" y="9922"/>
                  <a:pt x="67648" y="9967"/>
                  <a:pt x="67648" y="9990"/>
                </a:cubicBezTo>
                <a:cubicBezTo>
                  <a:pt x="67625" y="9967"/>
                  <a:pt x="67625" y="9967"/>
                  <a:pt x="67625" y="9922"/>
                </a:cubicBezTo>
                <a:cubicBezTo>
                  <a:pt x="67648" y="9899"/>
                  <a:pt x="67648" y="9899"/>
                  <a:pt x="67670" y="9899"/>
                </a:cubicBezTo>
                <a:close/>
                <a:moveTo>
                  <a:pt x="65894" y="10546"/>
                </a:moveTo>
                <a:cubicBezTo>
                  <a:pt x="65918" y="10546"/>
                  <a:pt x="65934" y="10562"/>
                  <a:pt x="65950" y="10578"/>
                </a:cubicBezTo>
                <a:cubicBezTo>
                  <a:pt x="65928" y="10578"/>
                  <a:pt x="65905" y="10555"/>
                  <a:pt x="65860" y="10555"/>
                </a:cubicBezTo>
                <a:cubicBezTo>
                  <a:pt x="65873" y="10549"/>
                  <a:pt x="65884" y="10546"/>
                  <a:pt x="65894" y="10546"/>
                </a:cubicBezTo>
                <a:close/>
                <a:moveTo>
                  <a:pt x="79552" y="11959"/>
                </a:moveTo>
                <a:cubicBezTo>
                  <a:pt x="79552" y="12004"/>
                  <a:pt x="79530" y="12004"/>
                  <a:pt x="79530" y="12027"/>
                </a:cubicBezTo>
                <a:lnTo>
                  <a:pt x="79530" y="12004"/>
                </a:lnTo>
                <a:lnTo>
                  <a:pt x="79552" y="11959"/>
                </a:lnTo>
                <a:close/>
                <a:moveTo>
                  <a:pt x="80022" y="12621"/>
                </a:moveTo>
                <a:cubicBezTo>
                  <a:pt x="80027" y="12621"/>
                  <a:pt x="80027" y="12626"/>
                  <a:pt x="80005" y="12638"/>
                </a:cubicBezTo>
                <a:cubicBezTo>
                  <a:pt x="80005" y="12626"/>
                  <a:pt x="80016" y="12621"/>
                  <a:pt x="80022" y="12621"/>
                </a:cubicBezTo>
                <a:close/>
                <a:moveTo>
                  <a:pt x="58465" y="12699"/>
                </a:moveTo>
                <a:lnTo>
                  <a:pt x="58465" y="12699"/>
                </a:lnTo>
                <a:cubicBezTo>
                  <a:pt x="58472" y="12706"/>
                  <a:pt x="58482" y="12706"/>
                  <a:pt x="58482" y="12706"/>
                </a:cubicBezTo>
                <a:cubicBezTo>
                  <a:pt x="58474" y="12706"/>
                  <a:pt x="58469" y="12703"/>
                  <a:pt x="58465" y="12699"/>
                </a:cubicBezTo>
                <a:close/>
                <a:moveTo>
                  <a:pt x="63076" y="13475"/>
                </a:moveTo>
                <a:cubicBezTo>
                  <a:pt x="63099" y="13498"/>
                  <a:pt x="63076" y="13498"/>
                  <a:pt x="63076" y="13498"/>
                </a:cubicBezTo>
                <a:lnTo>
                  <a:pt x="63076" y="13475"/>
                </a:lnTo>
                <a:close/>
                <a:moveTo>
                  <a:pt x="83128" y="14448"/>
                </a:moveTo>
                <a:cubicBezTo>
                  <a:pt x="83128" y="14493"/>
                  <a:pt x="83105" y="14493"/>
                  <a:pt x="83060" y="14493"/>
                </a:cubicBezTo>
                <a:cubicBezTo>
                  <a:pt x="83060" y="14493"/>
                  <a:pt x="83105" y="14448"/>
                  <a:pt x="83128" y="14448"/>
                </a:cubicBezTo>
                <a:close/>
                <a:moveTo>
                  <a:pt x="11204" y="15489"/>
                </a:moveTo>
                <a:cubicBezTo>
                  <a:pt x="11181" y="15535"/>
                  <a:pt x="11181" y="15557"/>
                  <a:pt x="11158" y="15557"/>
                </a:cubicBezTo>
                <a:lnTo>
                  <a:pt x="11204" y="15489"/>
                </a:lnTo>
                <a:close/>
                <a:moveTo>
                  <a:pt x="15323" y="17685"/>
                </a:moveTo>
                <a:cubicBezTo>
                  <a:pt x="15345" y="17707"/>
                  <a:pt x="15345" y="17730"/>
                  <a:pt x="15323" y="17775"/>
                </a:cubicBezTo>
                <a:lnTo>
                  <a:pt x="15323" y="17685"/>
                </a:lnTo>
                <a:close/>
                <a:moveTo>
                  <a:pt x="43997" y="18160"/>
                </a:moveTo>
                <a:cubicBezTo>
                  <a:pt x="44020" y="18160"/>
                  <a:pt x="44065" y="18182"/>
                  <a:pt x="44065" y="18228"/>
                </a:cubicBezTo>
                <a:lnTo>
                  <a:pt x="43997" y="18160"/>
                </a:lnTo>
                <a:close/>
                <a:moveTo>
                  <a:pt x="68666" y="18612"/>
                </a:moveTo>
                <a:cubicBezTo>
                  <a:pt x="68666" y="18624"/>
                  <a:pt x="68655" y="18629"/>
                  <a:pt x="68638" y="18629"/>
                </a:cubicBezTo>
                <a:cubicBezTo>
                  <a:pt x="68621" y="18629"/>
                  <a:pt x="68598" y="18624"/>
                  <a:pt x="68576" y="18612"/>
                </a:cubicBezTo>
                <a:close/>
                <a:moveTo>
                  <a:pt x="51194" y="18635"/>
                </a:moveTo>
                <a:cubicBezTo>
                  <a:pt x="51194" y="18680"/>
                  <a:pt x="51194" y="18680"/>
                  <a:pt x="51149" y="18680"/>
                </a:cubicBezTo>
                <a:cubicBezTo>
                  <a:pt x="51149" y="18658"/>
                  <a:pt x="51194" y="18658"/>
                  <a:pt x="51194" y="18635"/>
                </a:cubicBezTo>
                <a:close/>
                <a:moveTo>
                  <a:pt x="60383" y="18748"/>
                </a:moveTo>
                <a:lnTo>
                  <a:pt x="60406" y="18794"/>
                </a:lnTo>
                <a:cubicBezTo>
                  <a:pt x="60406" y="18794"/>
                  <a:pt x="60383" y="18794"/>
                  <a:pt x="60383" y="18748"/>
                </a:cubicBezTo>
                <a:close/>
                <a:moveTo>
                  <a:pt x="65144" y="19048"/>
                </a:moveTo>
                <a:cubicBezTo>
                  <a:pt x="65147" y="19048"/>
                  <a:pt x="65147" y="19054"/>
                  <a:pt x="65136" y="19065"/>
                </a:cubicBezTo>
                <a:cubicBezTo>
                  <a:pt x="65136" y="19054"/>
                  <a:pt x="65141" y="19048"/>
                  <a:pt x="65144" y="19048"/>
                </a:cubicBezTo>
                <a:close/>
                <a:moveTo>
                  <a:pt x="16477" y="19224"/>
                </a:moveTo>
                <a:cubicBezTo>
                  <a:pt x="16477" y="19269"/>
                  <a:pt x="16454" y="19269"/>
                  <a:pt x="16454" y="19269"/>
                </a:cubicBezTo>
                <a:lnTo>
                  <a:pt x="16477" y="19224"/>
                </a:lnTo>
                <a:close/>
                <a:moveTo>
                  <a:pt x="71268" y="19933"/>
                </a:moveTo>
                <a:cubicBezTo>
                  <a:pt x="71285" y="19950"/>
                  <a:pt x="71305" y="19955"/>
                  <a:pt x="71337" y="19970"/>
                </a:cubicBezTo>
                <a:cubicBezTo>
                  <a:pt x="71292" y="19970"/>
                  <a:pt x="71292" y="19970"/>
                  <a:pt x="71269" y="19948"/>
                </a:cubicBezTo>
                <a:cubicBezTo>
                  <a:pt x="71269" y="19948"/>
                  <a:pt x="71269" y="19941"/>
                  <a:pt x="71268" y="19933"/>
                </a:cubicBezTo>
                <a:close/>
                <a:moveTo>
                  <a:pt x="40127" y="20151"/>
                </a:moveTo>
                <a:cubicBezTo>
                  <a:pt x="40127" y="20174"/>
                  <a:pt x="40105" y="20174"/>
                  <a:pt x="40059" y="20174"/>
                </a:cubicBezTo>
                <a:cubicBezTo>
                  <a:pt x="40105" y="20151"/>
                  <a:pt x="40105" y="20151"/>
                  <a:pt x="40127" y="20151"/>
                </a:cubicBezTo>
                <a:close/>
                <a:moveTo>
                  <a:pt x="15345" y="20174"/>
                </a:moveTo>
                <a:cubicBezTo>
                  <a:pt x="15391" y="20174"/>
                  <a:pt x="15413" y="20197"/>
                  <a:pt x="15458" y="20219"/>
                </a:cubicBezTo>
                <a:cubicBezTo>
                  <a:pt x="15436" y="20219"/>
                  <a:pt x="15368" y="20265"/>
                  <a:pt x="15323" y="20265"/>
                </a:cubicBezTo>
                <a:lnTo>
                  <a:pt x="15323" y="20219"/>
                </a:lnTo>
                <a:cubicBezTo>
                  <a:pt x="15323" y="20197"/>
                  <a:pt x="15277" y="20174"/>
                  <a:pt x="15345" y="20174"/>
                </a:cubicBezTo>
                <a:close/>
                <a:moveTo>
                  <a:pt x="44880" y="20287"/>
                </a:moveTo>
                <a:cubicBezTo>
                  <a:pt x="44857" y="20310"/>
                  <a:pt x="44857" y="20333"/>
                  <a:pt x="44857" y="20333"/>
                </a:cubicBezTo>
                <a:lnTo>
                  <a:pt x="44857" y="20287"/>
                </a:lnTo>
                <a:close/>
                <a:moveTo>
                  <a:pt x="41477" y="23195"/>
                </a:moveTo>
                <a:cubicBezTo>
                  <a:pt x="41485" y="23195"/>
                  <a:pt x="41497" y="23207"/>
                  <a:pt x="41508" y="23229"/>
                </a:cubicBezTo>
                <a:lnTo>
                  <a:pt x="41463" y="23229"/>
                </a:lnTo>
                <a:cubicBezTo>
                  <a:pt x="41463" y="23207"/>
                  <a:pt x="41468" y="23195"/>
                  <a:pt x="41477" y="23195"/>
                </a:cubicBezTo>
                <a:close/>
                <a:moveTo>
                  <a:pt x="69096" y="24571"/>
                </a:moveTo>
                <a:cubicBezTo>
                  <a:pt x="69103" y="24574"/>
                  <a:pt x="69111" y="24579"/>
                  <a:pt x="69119" y="24587"/>
                </a:cubicBezTo>
                <a:lnTo>
                  <a:pt x="69119" y="24587"/>
                </a:lnTo>
                <a:cubicBezTo>
                  <a:pt x="69119" y="24587"/>
                  <a:pt x="69109" y="24578"/>
                  <a:pt x="69096" y="24571"/>
                </a:cubicBezTo>
                <a:close/>
                <a:moveTo>
                  <a:pt x="71133" y="25357"/>
                </a:moveTo>
                <a:cubicBezTo>
                  <a:pt x="71133" y="25379"/>
                  <a:pt x="71133" y="25379"/>
                  <a:pt x="71110" y="25402"/>
                </a:cubicBezTo>
                <a:cubicBezTo>
                  <a:pt x="71110" y="25402"/>
                  <a:pt x="71110" y="25379"/>
                  <a:pt x="71133" y="25357"/>
                </a:cubicBezTo>
                <a:close/>
                <a:moveTo>
                  <a:pt x="23832" y="25923"/>
                </a:moveTo>
                <a:lnTo>
                  <a:pt x="23832" y="25968"/>
                </a:lnTo>
                <a:cubicBezTo>
                  <a:pt x="23832" y="25945"/>
                  <a:pt x="23810" y="25945"/>
                  <a:pt x="23810" y="25923"/>
                </a:cubicBezTo>
                <a:close/>
                <a:moveTo>
                  <a:pt x="48278" y="26024"/>
                </a:moveTo>
                <a:cubicBezTo>
                  <a:pt x="48280" y="26024"/>
                  <a:pt x="48286" y="26036"/>
                  <a:pt x="48297" y="26058"/>
                </a:cubicBezTo>
                <a:cubicBezTo>
                  <a:pt x="48320" y="26081"/>
                  <a:pt x="48297" y="26081"/>
                  <a:pt x="48297" y="26104"/>
                </a:cubicBezTo>
                <a:cubicBezTo>
                  <a:pt x="48297" y="26081"/>
                  <a:pt x="48275" y="26058"/>
                  <a:pt x="48275" y="26058"/>
                </a:cubicBezTo>
                <a:cubicBezTo>
                  <a:pt x="48275" y="26036"/>
                  <a:pt x="48275" y="26024"/>
                  <a:pt x="48278" y="26024"/>
                </a:cubicBezTo>
                <a:close/>
                <a:moveTo>
                  <a:pt x="37864" y="26443"/>
                </a:moveTo>
                <a:cubicBezTo>
                  <a:pt x="37841" y="26443"/>
                  <a:pt x="37841" y="26488"/>
                  <a:pt x="37796" y="26534"/>
                </a:cubicBezTo>
                <a:cubicBezTo>
                  <a:pt x="37774" y="26511"/>
                  <a:pt x="37774" y="26511"/>
                  <a:pt x="37796" y="26488"/>
                </a:cubicBezTo>
                <a:cubicBezTo>
                  <a:pt x="37841" y="26443"/>
                  <a:pt x="37841" y="26443"/>
                  <a:pt x="37864" y="26443"/>
                </a:cubicBezTo>
                <a:close/>
                <a:moveTo>
                  <a:pt x="50538" y="26783"/>
                </a:moveTo>
                <a:cubicBezTo>
                  <a:pt x="50558" y="26783"/>
                  <a:pt x="50560" y="26817"/>
                  <a:pt x="50575" y="26826"/>
                </a:cubicBezTo>
                <a:lnTo>
                  <a:pt x="50575" y="26826"/>
                </a:lnTo>
                <a:cubicBezTo>
                  <a:pt x="50567" y="26822"/>
                  <a:pt x="50552" y="26811"/>
                  <a:pt x="50538" y="26783"/>
                </a:cubicBezTo>
                <a:close/>
                <a:moveTo>
                  <a:pt x="20573" y="27869"/>
                </a:moveTo>
                <a:cubicBezTo>
                  <a:pt x="20557" y="27885"/>
                  <a:pt x="20553" y="27901"/>
                  <a:pt x="20535" y="27901"/>
                </a:cubicBezTo>
                <a:cubicBezTo>
                  <a:pt x="20528" y="27901"/>
                  <a:pt x="20519" y="27898"/>
                  <a:pt x="20505" y="27892"/>
                </a:cubicBezTo>
                <a:cubicBezTo>
                  <a:pt x="20551" y="27892"/>
                  <a:pt x="20551" y="27869"/>
                  <a:pt x="20573" y="27869"/>
                </a:cubicBezTo>
                <a:close/>
                <a:moveTo>
                  <a:pt x="64502" y="28480"/>
                </a:moveTo>
                <a:cubicBezTo>
                  <a:pt x="64547" y="28480"/>
                  <a:pt x="64547" y="28480"/>
                  <a:pt x="64547" y="28525"/>
                </a:cubicBezTo>
                <a:cubicBezTo>
                  <a:pt x="64547" y="28525"/>
                  <a:pt x="64547" y="28480"/>
                  <a:pt x="64502" y="28480"/>
                </a:cubicBezTo>
                <a:close/>
                <a:moveTo>
                  <a:pt x="71744" y="28571"/>
                </a:moveTo>
                <a:lnTo>
                  <a:pt x="71676" y="28752"/>
                </a:lnTo>
                <a:cubicBezTo>
                  <a:pt x="71676" y="28684"/>
                  <a:pt x="71699" y="28638"/>
                  <a:pt x="71744" y="28571"/>
                </a:cubicBezTo>
                <a:close/>
                <a:moveTo>
                  <a:pt x="78285" y="29408"/>
                </a:moveTo>
                <a:cubicBezTo>
                  <a:pt x="78285" y="29453"/>
                  <a:pt x="78285" y="29453"/>
                  <a:pt x="78262" y="29453"/>
                </a:cubicBezTo>
                <a:cubicBezTo>
                  <a:pt x="78262" y="29408"/>
                  <a:pt x="78285" y="29408"/>
                  <a:pt x="78285" y="29408"/>
                </a:cubicBezTo>
                <a:close/>
                <a:moveTo>
                  <a:pt x="71722" y="30540"/>
                </a:moveTo>
                <a:lnTo>
                  <a:pt x="71699" y="30585"/>
                </a:lnTo>
                <a:lnTo>
                  <a:pt x="71654" y="30585"/>
                </a:lnTo>
                <a:cubicBezTo>
                  <a:pt x="71699" y="30540"/>
                  <a:pt x="71721" y="30540"/>
                  <a:pt x="71722" y="30540"/>
                </a:cubicBezTo>
                <a:close/>
                <a:moveTo>
                  <a:pt x="51240" y="31015"/>
                </a:moveTo>
                <a:cubicBezTo>
                  <a:pt x="51240" y="31037"/>
                  <a:pt x="51262" y="31037"/>
                  <a:pt x="51262" y="31037"/>
                </a:cubicBezTo>
                <a:cubicBezTo>
                  <a:pt x="51240" y="31037"/>
                  <a:pt x="51240" y="31037"/>
                  <a:pt x="51240" y="31015"/>
                </a:cubicBezTo>
                <a:close/>
                <a:moveTo>
                  <a:pt x="42594" y="36220"/>
                </a:moveTo>
                <a:cubicBezTo>
                  <a:pt x="42564" y="36220"/>
                  <a:pt x="42554" y="36230"/>
                  <a:pt x="42544" y="36230"/>
                </a:cubicBezTo>
                <a:cubicBezTo>
                  <a:pt x="42542" y="36230"/>
                  <a:pt x="42541" y="36230"/>
                  <a:pt x="42539" y="36230"/>
                </a:cubicBezTo>
                <a:lnTo>
                  <a:pt x="42539" y="36230"/>
                </a:lnTo>
                <a:cubicBezTo>
                  <a:pt x="42551" y="36227"/>
                  <a:pt x="42569" y="36220"/>
                  <a:pt x="42594" y="36220"/>
                </a:cubicBezTo>
                <a:close/>
                <a:moveTo>
                  <a:pt x="43279" y="36339"/>
                </a:moveTo>
                <a:cubicBezTo>
                  <a:pt x="43290" y="36339"/>
                  <a:pt x="43296" y="36345"/>
                  <a:pt x="43296" y="36356"/>
                </a:cubicBezTo>
                <a:lnTo>
                  <a:pt x="43228" y="36356"/>
                </a:lnTo>
                <a:cubicBezTo>
                  <a:pt x="43251" y="36345"/>
                  <a:pt x="43267" y="36339"/>
                  <a:pt x="43279" y="36339"/>
                </a:cubicBezTo>
                <a:close/>
                <a:moveTo>
                  <a:pt x="25960" y="37284"/>
                </a:moveTo>
                <a:lnTo>
                  <a:pt x="25960" y="37284"/>
                </a:lnTo>
                <a:cubicBezTo>
                  <a:pt x="25982" y="37307"/>
                  <a:pt x="26005" y="37307"/>
                  <a:pt x="26028" y="37352"/>
                </a:cubicBezTo>
                <a:cubicBezTo>
                  <a:pt x="26013" y="37352"/>
                  <a:pt x="26007" y="37362"/>
                  <a:pt x="25999" y="37362"/>
                </a:cubicBezTo>
                <a:cubicBezTo>
                  <a:pt x="25995" y="37362"/>
                  <a:pt x="25990" y="37359"/>
                  <a:pt x="25982" y="37352"/>
                </a:cubicBezTo>
                <a:cubicBezTo>
                  <a:pt x="25960" y="37352"/>
                  <a:pt x="25960" y="37307"/>
                  <a:pt x="25960" y="37284"/>
                </a:cubicBezTo>
                <a:close/>
                <a:moveTo>
                  <a:pt x="47483" y="38325"/>
                </a:moveTo>
                <a:lnTo>
                  <a:pt x="47483" y="38325"/>
                </a:lnTo>
                <a:cubicBezTo>
                  <a:pt x="47483" y="38325"/>
                  <a:pt x="47505" y="38370"/>
                  <a:pt x="47528" y="38370"/>
                </a:cubicBezTo>
                <a:cubicBezTo>
                  <a:pt x="47505" y="38370"/>
                  <a:pt x="47483" y="38370"/>
                  <a:pt x="47483" y="38325"/>
                </a:cubicBezTo>
                <a:close/>
                <a:moveTo>
                  <a:pt x="42979" y="38755"/>
                </a:moveTo>
                <a:lnTo>
                  <a:pt x="42979" y="38778"/>
                </a:lnTo>
                <a:lnTo>
                  <a:pt x="42956" y="38778"/>
                </a:lnTo>
                <a:lnTo>
                  <a:pt x="42979" y="38755"/>
                </a:lnTo>
                <a:close/>
                <a:moveTo>
                  <a:pt x="94557" y="39230"/>
                </a:moveTo>
                <a:cubicBezTo>
                  <a:pt x="94580" y="39230"/>
                  <a:pt x="94580" y="39275"/>
                  <a:pt x="94580" y="39298"/>
                </a:cubicBezTo>
                <a:lnTo>
                  <a:pt x="94580" y="39298"/>
                </a:lnTo>
                <a:cubicBezTo>
                  <a:pt x="94580" y="39276"/>
                  <a:pt x="94580" y="39275"/>
                  <a:pt x="94557" y="39230"/>
                </a:cubicBezTo>
                <a:close/>
                <a:moveTo>
                  <a:pt x="44829" y="40073"/>
                </a:moveTo>
                <a:cubicBezTo>
                  <a:pt x="44835" y="40073"/>
                  <a:pt x="44835" y="40079"/>
                  <a:pt x="44812" y="40090"/>
                </a:cubicBezTo>
                <a:cubicBezTo>
                  <a:pt x="44812" y="40079"/>
                  <a:pt x="44823" y="40073"/>
                  <a:pt x="44829" y="40073"/>
                </a:cubicBezTo>
                <a:close/>
                <a:moveTo>
                  <a:pt x="42255" y="40068"/>
                </a:moveTo>
                <a:cubicBezTo>
                  <a:pt x="42255" y="40090"/>
                  <a:pt x="42255" y="40113"/>
                  <a:pt x="42209" y="40113"/>
                </a:cubicBezTo>
                <a:cubicBezTo>
                  <a:pt x="42209" y="40113"/>
                  <a:pt x="42255" y="40090"/>
                  <a:pt x="42255" y="40068"/>
                </a:cubicBezTo>
                <a:close/>
                <a:moveTo>
                  <a:pt x="55789" y="40520"/>
                </a:moveTo>
                <a:cubicBezTo>
                  <a:pt x="55789" y="40520"/>
                  <a:pt x="55834" y="40520"/>
                  <a:pt x="55834" y="40543"/>
                </a:cubicBezTo>
                <a:cubicBezTo>
                  <a:pt x="55789" y="40543"/>
                  <a:pt x="55789" y="40543"/>
                  <a:pt x="55789" y="40520"/>
                </a:cubicBezTo>
                <a:close/>
                <a:moveTo>
                  <a:pt x="90597" y="41358"/>
                </a:moveTo>
                <a:cubicBezTo>
                  <a:pt x="90619" y="41358"/>
                  <a:pt x="90642" y="41380"/>
                  <a:pt x="90642" y="41380"/>
                </a:cubicBezTo>
                <a:cubicBezTo>
                  <a:pt x="90642" y="41380"/>
                  <a:pt x="90619" y="41380"/>
                  <a:pt x="90597" y="41358"/>
                </a:cubicBezTo>
                <a:close/>
                <a:moveTo>
                  <a:pt x="51036" y="42602"/>
                </a:moveTo>
                <a:cubicBezTo>
                  <a:pt x="51081" y="42602"/>
                  <a:pt x="51081" y="42625"/>
                  <a:pt x="51081" y="42670"/>
                </a:cubicBezTo>
                <a:cubicBezTo>
                  <a:pt x="51036" y="42670"/>
                  <a:pt x="51036" y="42693"/>
                  <a:pt x="51036" y="42693"/>
                </a:cubicBezTo>
                <a:lnTo>
                  <a:pt x="51036" y="42602"/>
                </a:lnTo>
                <a:close/>
                <a:moveTo>
                  <a:pt x="52462" y="43711"/>
                </a:moveTo>
                <a:cubicBezTo>
                  <a:pt x="52454" y="43719"/>
                  <a:pt x="52449" y="43721"/>
                  <a:pt x="52444" y="43721"/>
                </a:cubicBezTo>
                <a:cubicBezTo>
                  <a:pt x="52434" y="43721"/>
                  <a:pt x="52424" y="43711"/>
                  <a:pt x="52394" y="43711"/>
                </a:cubicBezTo>
                <a:close/>
                <a:moveTo>
                  <a:pt x="59274" y="44300"/>
                </a:moveTo>
                <a:cubicBezTo>
                  <a:pt x="59274" y="44322"/>
                  <a:pt x="59251" y="44322"/>
                  <a:pt x="59251" y="44368"/>
                </a:cubicBezTo>
                <a:cubicBezTo>
                  <a:pt x="59251" y="44322"/>
                  <a:pt x="59251" y="44322"/>
                  <a:pt x="59274" y="44300"/>
                </a:cubicBezTo>
                <a:close/>
                <a:moveTo>
                  <a:pt x="98314" y="44549"/>
                </a:moveTo>
                <a:cubicBezTo>
                  <a:pt x="98314" y="44594"/>
                  <a:pt x="98314" y="44617"/>
                  <a:pt x="98291" y="44639"/>
                </a:cubicBezTo>
                <a:cubicBezTo>
                  <a:pt x="98291" y="44617"/>
                  <a:pt x="98291" y="44594"/>
                  <a:pt x="98314" y="44549"/>
                </a:cubicBezTo>
                <a:close/>
                <a:moveTo>
                  <a:pt x="98201" y="50297"/>
                </a:moveTo>
                <a:cubicBezTo>
                  <a:pt x="98201" y="50320"/>
                  <a:pt x="98178" y="50365"/>
                  <a:pt x="98156" y="50388"/>
                </a:cubicBezTo>
                <a:cubicBezTo>
                  <a:pt x="98156" y="50365"/>
                  <a:pt x="98178" y="50320"/>
                  <a:pt x="98201" y="50297"/>
                </a:cubicBezTo>
                <a:close/>
                <a:moveTo>
                  <a:pt x="18862" y="0"/>
                </a:moveTo>
                <a:cubicBezTo>
                  <a:pt x="18831" y="0"/>
                  <a:pt x="18800" y="17"/>
                  <a:pt x="18763" y="54"/>
                </a:cubicBezTo>
                <a:cubicBezTo>
                  <a:pt x="18627" y="145"/>
                  <a:pt x="18491" y="145"/>
                  <a:pt x="18310" y="167"/>
                </a:cubicBezTo>
                <a:cubicBezTo>
                  <a:pt x="18232" y="180"/>
                  <a:pt x="18153" y="194"/>
                  <a:pt x="18066" y="194"/>
                </a:cubicBezTo>
                <a:cubicBezTo>
                  <a:pt x="18002" y="194"/>
                  <a:pt x="17934" y="187"/>
                  <a:pt x="17857" y="167"/>
                </a:cubicBezTo>
                <a:cubicBezTo>
                  <a:pt x="17853" y="163"/>
                  <a:pt x="17846" y="161"/>
                  <a:pt x="17837" y="161"/>
                </a:cubicBezTo>
                <a:cubicBezTo>
                  <a:pt x="17800" y="161"/>
                  <a:pt x="17735" y="190"/>
                  <a:pt x="17699" y="190"/>
                </a:cubicBezTo>
                <a:cubicBezTo>
                  <a:pt x="17637" y="206"/>
                  <a:pt x="17563" y="232"/>
                  <a:pt x="17487" y="232"/>
                </a:cubicBezTo>
                <a:cubicBezTo>
                  <a:pt x="17452" y="232"/>
                  <a:pt x="17417" y="227"/>
                  <a:pt x="17382" y="213"/>
                </a:cubicBezTo>
                <a:cubicBezTo>
                  <a:pt x="17322" y="213"/>
                  <a:pt x="17251" y="193"/>
                  <a:pt x="17184" y="193"/>
                </a:cubicBezTo>
                <a:cubicBezTo>
                  <a:pt x="17151" y="193"/>
                  <a:pt x="17118" y="198"/>
                  <a:pt x="17088" y="213"/>
                </a:cubicBezTo>
                <a:cubicBezTo>
                  <a:pt x="17077" y="209"/>
                  <a:pt x="17066" y="208"/>
                  <a:pt x="17053" y="208"/>
                </a:cubicBezTo>
                <a:cubicBezTo>
                  <a:pt x="17014" y="208"/>
                  <a:pt x="16966" y="221"/>
                  <a:pt x="16918" y="221"/>
                </a:cubicBezTo>
                <a:cubicBezTo>
                  <a:pt x="16884" y="221"/>
                  <a:pt x="16849" y="214"/>
                  <a:pt x="16816" y="190"/>
                </a:cubicBezTo>
                <a:cubicBezTo>
                  <a:pt x="16805" y="179"/>
                  <a:pt x="16782" y="173"/>
                  <a:pt x="16760" y="173"/>
                </a:cubicBezTo>
                <a:cubicBezTo>
                  <a:pt x="16737" y="173"/>
                  <a:pt x="16715" y="179"/>
                  <a:pt x="16703" y="190"/>
                </a:cubicBezTo>
                <a:cubicBezTo>
                  <a:pt x="16613" y="281"/>
                  <a:pt x="16500" y="258"/>
                  <a:pt x="16409" y="281"/>
                </a:cubicBezTo>
                <a:cubicBezTo>
                  <a:pt x="16361" y="251"/>
                  <a:pt x="16312" y="243"/>
                  <a:pt x="16264" y="243"/>
                </a:cubicBezTo>
                <a:cubicBezTo>
                  <a:pt x="16199" y="243"/>
                  <a:pt x="16134" y="258"/>
                  <a:pt x="16070" y="258"/>
                </a:cubicBezTo>
                <a:cubicBezTo>
                  <a:pt x="16024" y="258"/>
                  <a:pt x="15956" y="258"/>
                  <a:pt x="15911" y="213"/>
                </a:cubicBezTo>
                <a:cubicBezTo>
                  <a:pt x="15843" y="167"/>
                  <a:pt x="15821" y="99"/>
                  <a:pt x="15707" y="77"/>
                </a:cubicBezTo>
                <a:cubicBezTo>
                  <a:pt x="15617" y="77"/>
                  <a:pt x="15572" y="167"/>
                  <a:pt x="15481" y="167"/>
                </a:cubicBezTo>
                <a:lnTo>
                  <a:pt x="15436" y="167"/>
                </a:lnTo>
                <a:cubicBezTo>
                  <a:pt x="15391" y="190"/>
                  <a:pt x="15345" y="190"/>
                  <a:pt x="15323" y="258"/>
                </a:cubicBezTo>
                <a:cubicBezTo>
                  <a:pt x="15210" y="484"/>
                  <a:pt x="14938" y="484"/>
                  <a:pt x="14757" y="507"/>
                </a:cubicBezTo>
                <a:cubicBezTo>
                  <a:pt x="14576" y="530"/>
                  <a:pt x="14463" y="597"/>
                  <a:pt x="14417" y="733"/>
                </a:cubicBezTo>
                <a:cubicBezTo>
                  <a:pt x="14350" y="711"/>
                  <a:pt x="14372" y="620"/>
                  <a:pt x="14304" y="620"/>
                </a:cubicBezTo>
                <a:cubicBezTo>
                  <a:pt x="14123" y="643"/>
                  <a:pt x="13965" y="620"/>
                  <a:pt x="13852" y="711"/>
                </a:cubicBezTo>
                <a:cubicBezTo>
                  <a:pt x="13738" y="756"/>
                  <a:pt x="13625" y="756"/>
                  <a:pt x="13535" y="778"/>
                </a:cubicBezTo>
                <a:cubicBezTo>
                  <a:pt x="13500" y="792"/>
                  <a:pt x="13465" y="798"/>
                  <a:pt x="13429" y="798"/>
                </a:cubicBezTo>
                <a:cubicBezTo>
                  <a:pt x="13351" y="798"/>
                  <a:pt x="13273" y="771"/>
                  <a:pt x="13195" y="756"/>
                </a:cubicBezTo>
                <a:cubicBezTo>
                  <a:pt x="13170" y="714"/>
                  <a:pt x="13145" y="700"/>
                  <a:pt x="13120" y="700"/>
                </a:cubicBezTo>
                <a:cubicBezTo>
                  <a:pt x="13077" y="700"/>
                  <a:pt x="13034" y="742"/>
                  <a:pt x="12992" y="756"/>
                </a:cubicBezTo>
                <a:cubicBezTo>
                  <a:pt x="12878" y="824"/>
                  <a:pt x="12743" y="892"/>
                  <a:pt x="12629" y="892"/>
                </a:cubicBezTo>
                <a:cubicBezTo>
                  <a:pt x="12539" y="892"/>
                  <a:pt x="12448" y="892"/>
                  <a:pt x="12335" y="937"/>
                </a:cubicBezTo>
                <a:cubicBezTo>
                  <a:pt x="12109" y="982"/>
                  <a:pt x="11883" y="982"/>
                  <a:pt x="11656" y="1095"/>
                </a:cubicBezTo>
                <a:lnTo>
                  <a:pt x="11611" y="1095"/>
                </a:lnTo>
                <a:cubicBezTo>
                  <a:pt x="11582" y="1076"/>
                  <a:pt x="11554" y="1069"/>
                  <a:pt x="11525" y="1069"/>
                </a:cubicBezTo>
                <a:cubicBezTo>
                  <a:pt x="11486" y="1069"/>
                  <a:pt x="11447" y="1082"/>
                  <a:pt x="11407" y="1095"/>
                </a:cubicBezTo>
                <a:cubicBezTo>
                  <a:pt x="11317" y="1163"/>
                  <a:pt x="11204" y="1163"/>
                  <a:pt x="11136" y="1163"/>
                </a:cubicBezTo>
                <a:cubicBezTo>
                  <a:pt x="11010" y="1163"/>
                  <a:pt x="10894" y="1129"/>
                  <a:pt x="10780" y="1129"/>
                </a:cubicBezTo>
                <a:cubicBezTo>
                  <a:pt x="10709" y="1129"/>
                  <a:pt x="10640" y="1142"/>
                  <a:pt x="10570" y="1186"/>
                </a:cubicBezTo>
                <a:lnTo>
                  <a:pt x="10525" y="1186"/>
                </a:lnTo>
                <a:cubicBezTo>
                  <a:pt x="10436" y="1162"/>
                  <a:pt x="10351" y="1155"/>
                  <a:pt x="10266" y="1155"/>
                </a:cubicBezTo>
                <a:cubicBezTo>
                  <a:pt x="10149" y="1155"/>
                  <a:pt x="10034" y="1168"/>
                  <a:pt x="9915" y="1168"/>
                </a:cubicBezTo>
                <a:cubicBezTo>
                  <a:pt x="9877" y="1168"/>
                  <a:pt x="9839" y="1167"/>
                  <a:pt x="9800" y="1163"/>
                </a:cubicBezTo>
                <a:cubicBezTo>
                  <a:pt x="9762" y="1163"/>
                  <a:pt x="9723" y="1148"/>
                  <a:pt x="9688" y="1148"/>
                </a:cubicBezTo>
                <a:cubicBezTo>
                  <a:pt x="9662" y="1148"/>
                  <a:pt x="9639" y="1157"/>
                  <a:pt x="9619" y="1186"/>
                </a:cubicBezTo>
                <a:cubicBezTo>
                  <a:pt x="9393" y="1208"/>
                  <a:pt x="9212" y="1231"/>
                  <a:pt x="8986" y="1299"/>
                </a:cubicBezTo>
                <a:cubicBezTo>
                  <a:pt x="8876" y="1330"/>
                  <a:pt x="8778" y="1383"/>
                  <a:pt x="8683" y="1383"/>
                </a:cubicBezTo>
                <a:cubicBezTo>
                  <a:pt x="8640" y="1383"/>
                  <a:pt x="8598" y="1372"/>
                  <a:pt x="8556" y="1344"/>
                </a:cubicBezTo>
                <a:lnTo>
                  <a:pt x="8488" y="1344"/>
                </a:lnTo>
                <a:cubicBezTo>
                  <a:pt x="8420" y="1390"/>
                  <a:pt x="8329" y="1390"/>
                  <a:pt x="8262" y="1390"/>
                </a:cubicBezTo>
                <a:cubicBezTo>
                  <a:pt x="8248" y="1380"/>
                  <a:pt x="8234" y="1377"/>
                  <a:pt x="8221" y="1377"/>
                </a:cubicBezTo>
                <a:cubicBezTo>
                  <a:pt x="8167" y="1377"/>
                  <a:pt x="8117" y="1435"/>
                  <a:pt x="8080" y="1435"/>
                </a:cubicBezTo>
                <a:cubicBezTo>
                  <a:pt x="8072" y="1437"/>
                  <a:pt x="8064" y="1438"/>
                  <a:pt x="8056" y="1438"/>
                </a:cubicBezTo>
                <a:cubicBezTo>
                  <a:pt x="7992" y="1438"/>
                  <a:pt x="7939" y="1379"/>
                  <a:pt x="7889" y="1379"/>
                </a:cubicBezTo>
                <a:cubicBezTo>
                  <a:pt x="7877" y="1379"/>
                  <a:pt x="7866" y="1382"/>
                  <a:pt x="7854" y="1390"/>
                </a:cubicBezTo>
                <a:cubicBezTo>
                  <a:pt x="7809" y="1390"/>
                  <a:pt x="7809" y="1390"/>
                  <a:pt x="7786" y="1412"/>
                </a:cubicBezTo>
                <a:cubicBezTo>
                  <a:pt x="7741" y="1435"/>
                  <a:pt x="7673" y="1435"/>
                  <a:pt x="7628" y="1457"/>
                </a:cubicBezTo>
                <a:cubicBezTo>
                  <a:pt x="7447" y="1503"/>
                  <a:pt x="7311" y="1638"/>
                  <a:pt x="7107" y="1661"/>
                </a:cubicBezTo>
                <a:cubicBezTo>
                  <a:pt x="7096" y="1661"/>
                  <a:pt x="7073" y="1655"/>
                  <a:pt x="7051" y="1655"/>
                </a:cubicBezTo>
                <a:cubicBezTo>
                  <a:pt x="7028" y="1655"/>
                  <a:pt x="7005" y="1661"/>
                  <a:pt x="6994" y="1684"/>
                </a:cubicBezTo>
                <a:cubicBezTo>
                  <a:pt x="6904" y="1684"/>
                  <a:pt x="6858" y="1752"/>
                  <a:pt x="6836" y="1797"/>
                </a:cubicBezTo>
                <a:lnTo>
                  <a:pt x="6768" y="1797"/>
                </a:lnTo>
                <a:cubicBezTo>
                  <a:pt x="6768" y="1774"/>
                  <a:pt x="6745" y="1774"/>
                  <a:pt x="6723" y="1774"/>
                </a:cubicBezTo>
                <a:cubicBezTo>
                  <a:pt x="6677" y="1797"/>
                  <a:pt x="6655" y="1842"/>
                  <a:pt x="6655" y="1865"/>
                </a:cubicBezTo>
                <a:cubicBezTo>
                  <a:pt x="6639" y="1862"/>
                  <a:pt x="6626" y="1860"/>
                  <a:pt x="6615" y="1860"/>
                </a:cubicBezTo>
                <a:cubicBezTo>
                  <a:pt x="6541" y="1860"/>
                  <a:pt x="6538" y="1919"/>
                  <a:pt x="6519" y="1978"/>
                </a:cubicBezTo>
                <a:lnTo>
                  <a:pt x="6519" y="2023"/>
                </a:lnTo>
                <a:cubicBezTo>
                  <a:pt x="6451" y="2001"/>
                  <a:pt x="6383" y="2001"/>
                  <a:pt x="6315" y="1978"/>
                </a:cubicBezTo>
                <a:cubicBezTo>
                  <a:pt x="6285" y="1978"/>
                  <a:pt x="6255" y="1968"/>
                  <a:pt x="6225" y="1968"/>
                </a:cubicBezTo>
                <a:cubicBezTo>
                  <a:pt x="6210" y="1968"/>
                  <a:pt x="6194" y="1970"/>
                  <a:pt x="6179" y="1978"/>
                </a:cubicBezTo>
                <a:cubicBezTo>
                  <a:pt x="6066" y="2023"/>
                  <a:pt x="5953" y="2114"/>
                  <a:pt x="5885" y="2227"/>
                </a:cubicBezTo>
                <a:cubicBezTo>
                  <a:pt x="5863" y="2295"/>
                  <a:pt x="5840" y="2317"/>
                  <a:pt x="5772" y="2317"/>
                </a:cubicBezTo>
                <a:cubicBezTo>
                  <a:pt x="5727" y="2317"/>
                  <a:pt x="5671" y="2338"/>
                  <a:pt x="5606" y="2338"/>
                </a:cubicBezTo>
                <a:cubicBezTo>
                  <a:pt x="5573" y="2338"/>
                  <a:pt x="5538" y="2333"/>
                  <a:pt x="5500" y="2317"/>
                </a:cubicBezTo>
                <a:cubicBezTo>
                  <a:pt x="5471" y="2357"/>
                  <a:pt x="5442" y="2366"/>
                  <a:pt x="5412" y="2366"/>
                </a:cubicBezTo>
                <a:cubicBezTo>
                  <a:pt x="5385" y="2366"/>
                  <a:pt x="5357" y="2358"/>
                  <a:pt x="5329" y="2358"/>
                </a:cubicBezTo>
                <a:cubicBezTo>
                  <a:pt x="5318" y="2358"/>
                  <a:pt x="5308" y="2359"/>
                  <a:pt x="5297" y="2363"/>
                </a:cubicBezTo>
                <a:cubicBezTo>
                  <a:pt x="5161" y="2408"/>
                  <a:pt x="5048" y="2431"/>
                  <a:pt x="4912" y="2453"/>
                </a:cubicBezTo>
                <a:cubicBezTo>
                  <a:pt x="4821" y="2476"/>
                  <a:pt x="4754" y="2544"/>
                  <a:pt x="4754" y="2634"/>
                </a:cubicBezTo>
                <a:cubicBezTo>
                  <a:pt x="4731" y="2634"/>
                  <a:pt x="4731" y="2657"/>
                  <a:pt x="4708" y="2657"/>
                </a:cubicBezTo>
                <a:lnTo>
                  <a:pt x="4505" y="2657"/>
                </a:lnTo>
                <a:cubicBezTo>
                  <a:pt x="4391" y="2657"/>
                  <a:pt x="4301" y="2680"/>
                  <a:pt x="4256" y="2770"/>
                </a:cubicBezTo>
                <a:cubicBezTo>
                  <a:pt x="4233" y="2793"/>
                  <a:pt x="4188" y="2861"/>
                  <a:pt x="4142" y="2861"/>
                </a:cubicBezTo>
                <a:cubicBezTo>
                  <a:pt x="4029" y="2861"/>
                  <a:pt x="3961" y="2906"/>
                  <a:pt x="3939" y="2996"/>
                </a:cubicBezTo>
                <a:cubicBezTo>
                  <a:pt x="3916" y="3042"/>
                  <a:pt x="3848" y="3042"/>
                  <a:pt x="3803" y="3087"/>
                </a:cubicBezTo>
                <a:cubicBezTo>
                  <a:pt x="3790" y="3087"/>
                  <a:pt x="3762" y="3072"/>
                  <a:pt x="3737" y="3072"/>
                </a:cubicBezTo>
                <a:cubicBezTo>
                  <a:pt x="3718" y="3072"/>
                  <a:pt x="3700" y="3080"/>
                  <a:pt x="3690" y="3110"/>
                </a:cubicBezTo>
                <a:cubicBezTo>
                  <a:pt x="3599" y="3110"/>
                  <a:pt x="3509" y="3132"/>
                  <a:pt x="3464" y="3132"/>
                </a:cubicBezTo>
                <a:cubicBezTo>
                  <a:pt x="3282" y="3155"/>
                  <a:pt x="2807" y="3540"/>
                  <a:pt x="2762" y="3698"/>
                </a:cubicBezTo>
                <a:lnTo>
                  <a:pt x="2762" y="3721"/>
                </a:lnTo>
                <a:cubicBezTo>
                  <a:pt x="2717" y="3924"/>
                  <a:pt x="2604" y="4105"/>
                  <a:pt x="2649" y="4332"/>
                </a:cubicBezTo>
                <a:cubicBezTo>
                  <a:pt x="2649" y="4377"/>
                  <a:pt x="2604" y="4400"/>
                  <a:pt x="2581" y="4467"/>
                </a:cubicBezTo>
                <a:cubicBezTo>
                  <a:pt x="2468" y="4603"/>
                  <a:pt x="2377" y="4739"/>
                  <a:pt x="2264" y="4897"/>
                </a:cubicBezTo>
                <a:cubicBezTo>
                  <a:pt x="2196" y="5011"/>
                  <a:pt x="2106" y="5124"/>
                  <a:pt x="2038" y="5237"/>
                </a:cubicBezTo>
                <a:cubicBezTo>
                  <a:pt x="1992" y="5395"/>
                  <a:pt x="1811" y="5463"/>
                  <a:pt x="1857" y="5622"/>
                </a:cubicBezTo>
                <a:cubicBezTo>
                  <a:pt x="1744" y="5712"/>
                  <a:pt x="1744" y="5825"/>
                  <a:pt x="1744" y="5961"/>
                </a:cubicBezTo>
                <a:cubicBezTo>
                  <a:pt x="1744" y="6052"/>
                  <a:pt x="1744" y="6188"/>
                  <a:pt x="1653" y="6210"/>
                </a:cubicBezTo>
                <a:cubicBezTo>
                  <a:pt x="1517" y="6301"/>
                  <a:pt x="1472" y="6391"/>
                  <a:pt x="1472" y="6527"/>
                </a:cubicBezTo>
                <a:lnTo>
                  <a:pt x="1472" y="6776"/>
                </a:lnTo>
                <a:cubicBezTo>
                  <a:pt x="1427" y="6821"/>
                  <a:pt x="1427" y="6844"/>
                  <a:pt x="1404" y="6889"/>
                </a:cubicBezTo>
                <a:cubicBezTo>
                  <a:pt x="1359" y="7002"/>
                  <a:pt x="1313" y="7093"/>
                  <a:pt x="1223" y="7161"/>
                </a:cubicBezTo>
                <a:cubicBezTo>
                  <a:pt x="1132" y="7183"/>
                  <a:pt x="1110" y="7274"/>
                  <a:pt x="1087" y="7319"/>
                </a:cubicBezTo>
                <a:cubicBezTo>
                  <a:pt x="1087" y="7387"/>
                  <a:pt x="1065" y="7410"/>
                  <a:pt x="1019" y="7455"/>
                </a:cubicBezTo>
                <a:cubicBezTo>
                  <a:pt x="951" y="7659"/>
                  <a:pt x="793" y="7840"/>
                  <a:pt x="748" y="8021"/>
                </a:cubicBezTo>
                <a:cubicBezTo>
                  <a:pt x="725" y="8089"/>
                  <a:pt x="680" y="8111"/>
                  <a:pt x="612" y="8111"/>
                </a:cubicBezTo>
                <a:cubicBezTo>
                  <a:pt x="544" y="8111"/>
                  <a:pt x="521" y="8134"/>
                  <a:pt x="521" y="8202"/>
                </a:cubicBezTo>
                <a:lnTo>
                  <a:pt x="521" y="8247"/>
                </a:lnTo>
                <a:cubicBezTo>
                  <a:pt x="386" y="8338"/>
                  <a:pt x="386" y="8451"/>
                  <a:pt x="386" y="8587"/>
                </a:cubicBezTo>
                <a:cubicBezTo>
                  <a:pt x="386" y="8654"/>
                  <a:pt x="340" y="8700"/>
                  <a:pt x="318" y="8768"/>
                </a:cubicBezTo>
                <a:cubicBezTo>
                  <a:pt x="227" y="8903"/>
                  <a:pt x="272" y="9039"/>
                  <a:pt x="295" y="9198"/>
                </a:cubicBezTo>
                <a:cubicBezTo>
                  <a:pt x="295" y="9220"/>
                  <a:pt x="340" y="9265"/>
                  <a:pt x="318" y="9311"/>
                </a:cubicBezTo>
                <a:cubicBezTo>
                  <a:pt x="227" y="9424"/>
                  <a:pt x="272" y="9560"/>
                  <a:pt x="182" y="9695"/>
                </a:cubicBezTo>
                <a:cubicBezTo>
                  <a:pt x="46" y="9922"/>
                  <a:pt x="1" y="10171"/>
                  <a:pt x="114" y="10397"/>
                </a:cubicBezTo>
                <a:cubicBezTo>
                  <a:pt x="182" y="10555"/>
                  <a:pt x="91" y="10691"/>
                  <a:pt x="114" y="10804"/>
                </a:cubicBezTo>
                <a:cubicBezTo>
                  <a:pt x="46" y="10850"/>
                  <a:pt x="69" y="10918"/>
                  <a:pt x="114" y="10963"/>
                </a:cubicBezTo>
                <a:cubicBezTo>
                  <a:pt x="205" y="11031"/>
                  <a:pt x="227" y="11076"/>
                  <a:pt x="227" y="11189"/>
                </a:cubicBezTo>
                <a:cubicBezTo>
                  <a:pt x="227" y="11280"/>
                  <a:pt x="318" y="11393"/>
                  <a:pt x="318" y="11483"/>
                </a:cubicBezTo>
                <a:cubicBezTo>
                  <a:pt x="431" y="11529"/>
                  <a:pt x="408" y="11642"/>
                  <a:pt x="386" y="11732"/>
                </a:cubicBezTo>
                <a:cubicBezTo>
                  <a:pt x="340" y="11823"/>
                  <a:pt x="408" y="11868"/>
                  <a:pt x="499" y="11913"/>
                </a:cubicBezTo>
                <a:cubicBezTo>
                  <a:pt x="499" y="11936"/>
                  <a:pt x="521" y="11936"/>
                  <a:pt x="521" y="11959"/>
                </a:cubicBezTo>
                <a:cubicBezTo>
                  <a:pt x="521" y="11981"/>
                  <a:pt x="499" y="12027"/>
                  <a:pt x="499" y="12049"/>
                </a:cubicBezTo>
                <a:cubicBezTo>
                  <a:pt x="431" y="12253"/>
                  <a:pt x="612" y="12411"/>
                  <a:pt x="567" y="12615"/>
                </a:cubicBezTo>
                <a:cubicBezTo>
                  <a:pt x="567" y="12638"/>
                  <a:pt x="612" y="12638"/>
                  <a:pt x="612" y="12660"/>
                </a:cubicBezTo>
                <a:cubicBezTo>
                  <a:pt x="635" y="12728"/>
                  <a:pt x="657" y="12751"/>
                  <a:pt x="725" y="12819"/>
                </a:cubicBezTo>
                <a:cubicBezTo>
                  <a:pt x="770" y="12864"/>
                  <a:pt x="838" y="12932"/>
                  <a:pt x="748" y="13000"/>
                </a:cubicBezTo>
                <a:cubicBezTo>
                  <a:pt x="725" y="13045"/>
                  <a:pt x="748" y="13090"/>
                  <a:pt x="770" y="13113"/>
                </a:cubicBezTo>
                <a:lnTo>
                  <a:pt x="951" y="13294"/>
                </a:lnTo>
                <a:cubicBezTo>
                  <a:pt x="997" y="13339"/>
                  <a:pt x="1019" y="13407"/>
                  <a:pt x="997" y="13452"/>
                </a:cubicBezTo>
                <a:cubicBezTo>
                  <a:pt x="974" y="13543"/>
                  <a:pt x="997" y="13611"/>
                  <a:pt x="1065" y="13656"/>
                </a:cubicBezTo>
                <a:cubicBezTo>
                  <a:pt x="1200" y="13769"/>
                  <a:pt x="1291" y="13882"/>
                  <a:pt x="1336" y="14086"/>
                </a:cubicBezTo>
                <a:lnTo>
                  <a:pt x="1359" y="14109"/>
                </a:lnTo>
                <a:cubicBezTo>
                  <a:pt x="1384" y="14099"/>
                  <a:pt x="1404" y="14094"/>
                  <a:pt x="1419" y="14094"/>
                </a:cubicBezTo>
                <a:cubicBezTo>
                  <a:pt x="1472" y="14094"/>
                  <a:pt x="1472" y="14147"/>
                  <a:pt x="1472" y="14199"/>
                </a:cubicBezTo>
                <a:cubicBezTo>
                  <a:pt x="1517" y="14312"/>
                  <a:pt x="1562" y="14403"/>
                  <a:pt x="1676" y="14403"/>
                </a:cubicBezTo>
                <a:cubicBezTo>
                  <a:pt x="1676" y="14448"/>
                  <a:pt x="1698" y="14448"/>
                  <a:pt x="1766" y="14471"/>
                </a:cubicBezTo>
                <a:cubicBezTo>
                  <a:pt x="1811" y="14539"/>
                  <a:pt x="1857" y="14561"/>
                  <a:pt x="1789" y="14652"/>
                </a:cubicBezTo>
                <a:cubicBezTo>
                  <a:pt x="1766" y="14675"/>
                  <a:pt x="1789" y="14697"/>
                  <a:pt x="1811" y="14742"/>
                </a:cubicBezTo>
                <a:cubicBezTo>
                  <a:pt x="1902" y="14765"/>
                  <a:pt x="1970" y="14810"/>
                  <a:pt x="2015" y="14901"/>
                </a:cubicBezTo>
                <a:cubicBezTo>
                  <a:pt x="2106" y="15014"/>
                  <a:pt x="2196" y="15127"/>
                  <a:pt x="2332" y="15195"/>
                </a:cubicBezTo>
                <a:cubicBezTo>
                  <a:pt x="2422" y="15240"/>
                  <a:pt x="2468" y="15308"/>
                  <a:pt x="2468" y="15376"/>
                </a:cubicBezTo>
                <a:cubicBezTo>
                  <a:pt x="2468" y="15467"/>
                  <a:pt x="2468" y="15557"/>
                  <a:pt x="2581" y="15580"/>
                </a:cubicBezTo>
                <a:lnTo>
                  <a:pt x="2604" y="15602"/>
                </a:lnTo>
                <a:cubicBezTo>
                  <a:pt x="2604" y="15716"/>
                  <a:pt x="2694" y="15761"/>
                  <a:pt x="2785" y="15783"/>
                </a:cubicBezTo>
                <a:cubicBezTo>
                  <a:pt x="2830" y="15806"/>
                  <a:pt x="2898" y="15897"/>
                  <a:pt x="2943" y="15897"/>
                </a:cubicBezTo>
                <a:cubicBezTo>
                  <a:pt x="3056" y="15942"/>
                  <a:pt x="2943" y="16010"/>
                  <a:pt x="2988" y="16055"/>
                </a:cubicBezTo>
                <a:cubicBezTo>
                  <a:pt x="2988" y="16100"/>
                  <a:pt x="3011" y="16100"/>
                  <a:pt x="3011" y="16123"/>
                </a:cubicBezTo>
                <a:cubicBezTo>
                  <a:pt x="3034" y="16168"/>
                  <a:pt x="3101" y="16168"/>
                  <a:pt x="3147" y="16214"/>
                </a:cubicBezTo>
                <a:cubicBezTo>
                  <a:pt x="3282" y="16259"/>
                  <a:pt x="3373" y="16349"/>
                  <a:pt x="3396" y="16485"/>
                </a:cubicBezTo>
                <a:cubicBezTo>
                  <a:pt x="3396" y="16553"/>
                  <a:pt x="3441" y="16576"/>
                  <a:pt x="3486" y="16576"/>
                </a:cubicBezTo>
                <a:cubicBezTo>
                  <a:pt x="3510" y="16570"/>
                  <a:pt x="3530" y="16567"/>
                  <a:pt x="3546" y="16567"/>
                </a:cubicBezTo>
                <a:cubicBezTo>
                  <a:pt x="3592" y="16567"/>
                  <a:pt x="3618" y="16588"/>
                  <a:pt x="3667" y="16621"/>
                </a:cubicBezTo>
                <a:cubicBezTo>
                  <a:pt x="3685" y="16692"/>
                  <a:pt x="3703" y="16748"/>
                  <a:pt x="3763" y="16748"/>
                </a:cubicBezTo>
                <a:cubicBezTo>
                  <a:pt x="3780" y="16748"/>
                  <a:pt x="3801" y="16744"/>
                  <a:pt x="3826" y="16734"/>
                </a:cubicBezTo>
                <a:cubicBezTo>
                  <a:pt x="3836" y="16732"/>
                  <a:pt x="3845" y="16730"/>
                  <a:pt x="3854" y="16730"/>
                </a:cubicBezTo>
                <a:cubicBezTo>
                  <a:pt x="3926" y="16730"/>
                  <a:pt x="3969" y="16804"/>
                  <a:pt x="4029" y="16825"/>
                </a:cubicBezTo>
                <a:cubicBezTo>
                  <a:pt x="4075" y="16847"/>
                  <a:pt x="4029" y="16915"/>
                  <a:pt x="4029" y="16938"/>
                </a:cubicBezTo>
                <a:cubicBezTo>
                  <a:pt x="4029" y="17006"/>
                  <a:pt x="4052" y="17028"/>
                  <a:pt x="4120" y="17028"/>
                </a:cubicBezTo>
                <a:cubicBezTo>
                  <a:pt x="4165" y="17051"/>
                  <a:pt x="4256" y="17051"/>
                  <a:pt x="4278" y="17119"/>
                </a:cubicBezTo>
                <a:cubicBezTo>
                  <a:pt x="4346" y="17232"/>
                  <a:pt x="4414" y="17255"/>
                  <a:pt x="4527" y="17277"/>
                </a:cubicBezTo>
                <a:cubicBezTo>
                  <a:pt x="4640" y="17300"/>
                  <a:pt x="4754" y="17345"/>
                  <a:pt x="4844" y="17458"/>
                </a:cubicBezTo>
                <a:cubicBezTo>
                  <a:pt x="4878" y="17492"/>
                  <a:pt x="4912" y="17504"/>
                  <a:pt x="4949" y="17504"/>
                </a:cubicBezTo>
                <a:cubicBezTo>
                  <a:pt x="4986" y="17504"/>
                  <a:pt x="5025" y="17492"/>
                  <a:pt x="5070" y="17481"/>
                </a:cubicBezTo>
                <a:lnTo>
                  <a:pt x="5093" y="17504"/>
                </a:lnTo>
                <a:cubicBezTo>
                  <a:pt x="5186" y="17610"/>
                  <a:pt x="5224" y="17654"/>
                  <a:pt x="5277" y="17654"/>
                </a:cubicBezTo>
                <a:cubicBezTo>
                  <a:pt x="5314" y="17654"/>
                  <a:pt x="5358" y="17632"/>
                  <a:pt x="5433" y="17594"/>
                </a:cubicBezTo>
                <a:cubicBezTo>
                  <a:pt x="5479" y="17578"/>
                  <a:pt x="5505" y="17552"/>
                  <a:pt x="5538" y="17552"/>
                </a:cubicBezTo>
                <a:cubicBezTo>
                  <a:pt x="5553" y="17552"/>
                  <a:pt x="5570" y="17557"/>
                  <a:pt x="5591" y="17571"/>
                </a:cubicBezTo>
                <a:cubicBezTo>
                  <a:pt x="5636" y="17571"/>
                  <a:pt x="5704" y="17594"/>
                  <a:pt x="5636" y="17639"/>
                </a:cubicBezTo>
                <a:cubicBezTo>
                  <a:pt x="5591" y="17730"/>
                  <a:pt x="5614" y="17752"/>
                  <a:pt x="5704" y="17798"/>
                </a:cubicBezTo>
                <a:cubicBezTo>
                  <a:pt x="5749" y="17820"/>
                  <a:pt x="5817" y="17843"/>
                  <a:pt x="5840" y="17911"/>
                </a:cubicBezTo>
                <a:cubicBezTo>
                  <a:pt x="5893" y="17990"/>
                  <a:pt x="5930" y="18023"/>
                  <a:pt x="5980" y="18023"/>
                </a:cubicBezTo>
                <a:cubicBezTo>
                  <a:pt x="6015" y="18023"/>
                  <a:pt x="6055" y="18007"/>
                  <a:pt x="6111" y="17979"/>
                </a:cubicBezTo>
                <a:cubicBezTo>
                  <a:pt x="6293" y="17911"/>
                  <a:pt x="6451" y="17934"/>
                  <a:pt x="6609" y="17843"/>
                </a:cubicBezTo>
                <a:cubicBezTo>
                  <a:pt x="6632" y="17866"/>
                  <a:pt x="6632" y="17866"/>
                  <a:pt x="6609" y="17911"/>
                </a:cubicBezTo>
                <a:cubicBezTo>
                  <a:pt x="6519" y="18024"/>
                  <a:pt x="6519" y="18069"/>
                  <a:pt x="6632" y="18092"/>
                </a:cubicBezTo>
                <a:cubicBezTo>
                  <a:pt x="6745" y="18137"/>
                  <a:pt x="6836" y="18182"/>
                  <a:pt x="6904" y="18273"/>
                </a:cubicBezTo>
                <a:cubicBezTo>
                  <a:pt x="6936" y="18289"/>
                  <a:pt x="6956" y="18305"/>
                  <a:pt x="6982" y="18305"/>
                </a:cubicBezTo>
                <a:cubicBezTo>
                  <a:pt x="6992" y="18305"/>
                  <a:pt x="7003" y="18302"/>
                  <a:pt x="7017" y="18296"/>
                </a:cubicBezTo>
                <a:cubicBezTo>
                  <a:pt x="7107" y="18273"/>
                  <a:pt x="7220" y="18273"/>
                  <a:pt x="7311" y="18160"/>
                </a:cubicBezTo>
                <a:cubicBezTo>
                  <a:pt x="7395" y="18258"/>
                  <a:pt x="7454" y="18313"/>
                  <a:pt x="7529" y="18313"/>
                </a:cubicBezTo>
                <a:cubicBezTo>
                  <a:pt x="7575" y="18313"/>
                  <a:pt x="7627" y="18293"/>
                  <a:pt x="7696" y="18250"/>
                </a:cubicBezTo>
                <a:cubicBezTo>
                  <a:pt x="7762" y="18217"/>
                  <a:pt x="7816" y="18196"/>
                  <a:pt x="7867" y="18196"/>
                </a:cubicBezTo>
                <a:cubicBezTo>
                  <a:pt x="7886" y="18196"/>
                  <a:pt x="7904" y="18199"/>
                  <a:pt x="7922" y="18205"/>
                </a:cubicBezTo>
                <a:cubicBezTo>
                  <a:pt x="7922" y="18250"/>
                  <a:pt x="7899" y="18273"/>
                  <a:pt x="7899" y="18296"/>
                </a:cubicBezTo>
                <a:cubicBezTo>
                  <a:pt x="7854" y="18318"/>
                  <a:pt x="7854" y="18386"/>
                  <a:pt x="7809" y="18409"/>
                </a:cubicBezTo>
                <a:cubicBezTo>
                  <a:pt x="7786" y="18431"/>
                  <a:pt x="7741" y="18477"/>
                  <a:pt x="7764" y="18499"/>
                </a:cubicBezTo>
                <a:cubicBezTo>
                  <a:pt x="7809" y="18590"/>
                  <a:pt x="7786" y="18612"/>
                  <a:pt x="7741" y="18658"/>
                </a:cubicBezTo>
                <a:cubicBezTo>
                  <a:pt x="7696" y="18703"/>
                  <a:pt x="7650" y="18748"/>
                  <a:pt x="7583" y="18748"/>
                </a:cubicBezTo>
                <a:cubicBezTo>
                  <a:pt x="7537" y="18748"/>
                  <a:pt x="7515" y="18816"/>
                  <a:pt x="7515" y="18861"/>
                </a:cubicBezTo>
                <a:cubicBezTo>
                  <a:pt x="7537" y="18997"/>
                  <a:pt x="7447" y="19110"/>
                  <a:pt x="7424" y="19224"/>
                </a:cubicBezTo>
                <a:cubicBezTo>
                  <a:pt x="7401" y="19337"/>
                  <a:pt x="7356" y="19427"/>
                  <a:pt x="7243" y="19495"/>
                </a:cubicBezTo>
                <a:cubicBezTo>
                  <a:pt x="7198" y="19518"/>
                  <a:pt x="7175" y="19540"/>
                  <a:pt x="7198" y="19608"/>
                </a:cubicBezTo>
                <a:cubicBezTo>
                  <a:pt x="7243" y="19744"/>
                  <a:pt x="7130" y="19789"/>
                  <a:pt x="7017" y="19857"/>
                </a:cubicBezTo>
                <a:cubicBezTo>
                  <a:pt x="6949" y="19880"/>
                  <a:pt x="6881" y="19903"/>
                  <a:pt x="6904" y="20016"/>
                </a:cubicBezTo>
                <a:cubicBezTo>
                  <a:pt x="6904" y="20084"/>
                  <a:pt x="6881" y="20129"/>
                  <a:pt x="6836" y="20129"/>
                </a:cubicBezTo>
                <a:cubicBezTo>
                  <a:pt x="6745" y="20174"/>
                  <a:pt x="6745" y="20219"/>
                  <a:pt x="6723" y="20310"/>
                </a:cubicBezTo>
                <a:cubicBezTo>
                  <a:pt x="6655" y="20446"/>
                  <a:pt x="6677" y="20581"/>
                  <a:pt x="6677" y="20763"/>
                </a:cubicBezTo>
                <a:cubicBezTo>
                  <a:pt x="6677" y="20966"/>
                  <a:pt x="6655" y="21102"/>
                  <a:pt x="6451" y="21193"/>
                </a:cubicBezTo>
                <a:cubicBezTo>
                  <a:pt x="6383" y="21215"/>
                  <a:pt x="6383" y="21260"/>
                  <a:pt x="6406" y="21351"/>
                </a:cubicBezTo>
                <a:cubicBezTo>
                  <a:pt x="6406" y="21374"/>
                  <a:pt x="6406" y="21419"/>
                  <a:pt x="6428" y="21442"/>
                </a:cubicBezTo>
                <a:cubicBezTo>
                  <a:pt x="6496" y="21532"/>
                  <a:pt x="6496" y="21645"/>
                  <a:pt x="6451" y="21713"/>
                </a:cubicBezTo>
                <a:cubicBezTo>
                  <a:pt x="6428" y="21804"/>
                  <a:pt x="6383" y="21894"/>
                  <a:pt x="6451" y="22007"/>
                </a:cubicBezTo>
                <a:cubicBezTo>
                  <a:pt x="6428" y="22143"/>
                  <a:pt x="6519" y="22279"/>
                  <a:pt x="6315" y="22369"/>
                </a:cubicBezTo>
                <a:cubicBezTo>
                  <a:pt x="6270" y="22392"/>
                  <a:pt x="6270" y="22460"/>
                  <a:pt x="6293" y="22483"/>
                </a:cubicBezTo>
                <a:cubicBezTo>
                  <a:pt x="6293" y="22550"/>
                  <a:pt x="6315" y="22596"/>
                  <a:pt x="6338" y="22618"/>
                </a:cubicBezTo>
                <a:cubicBezTo>
                  <a:pt x="6428" y="22732"/>
                  <a:pt x="6428" y="22845"/>
                  <a:pt x="6338" y="22958"/>
                </a:cubicBezTo>
                <a:cubicBezTo>
                  <a:pt x="6293" y="23048"/>
                  <a:pt x="6293" y="23071"/>
                  <a:pt x="6338" y="23162"/>
                </a:cubicBezTo>
                <a:cubicBezTo>
                  <a:pt x="6293" y="23297"/>
                  <a:pt x="6496" y="23478"/>
                  <a:pt x="6293" y="23614"/>
                </a:cubicBezTo>
                <a:lnTo>
                  <a:pt x="6293" y="23682"/>
                </a:lnTo>
                <a:cubicBezTo>
                  <a:pt x="6293" y="23727"/>
                  <a:pt x="6315" y="23795"/>
                  <a:pt x="6338" y="23840"/>
                </a:cubicBezTo>
                <a:cubicBezTo>
                  <a:pt x="6428" y="23976"/>
                  <a:pt x="6406" y="24203"/>
                  <a:pt x="6338" y="24361"/>
                </a:cubicBezTo>
                <a:cubicBezTo>
                  <a:pt x="6315" y="24384"/>
                  <a:pt x="6293" y="24406"/>
                  <a:pt x="6293" y="24474"/>
                </a:cubicBezTo>
                <a:cubicBezTo>
                  <a:pt x="6270" y="24519"/>
                  <a:pt x="6270" y="24587"/>
                  <a:pt x="6338" y="24633"/>
                </a:cubicBezTo>
                <a:cubicBezTo>
                  <a:pt x="6496" y="24723"/>
                  <a:pt x="6451" y="24746"/>
                  <a:pt x="6315" y="24814"/>
                </a:cubicBezTo>
                <a:cubicBezTo>
                  <a:pt x="6225" y="24836"/>
                  <a:pt x="6202" y="24882"/>
                  <a:pt x="6270" y="24949"/>
                </a:cubicBezTo>
                <a:cubicBezTo>
                  <a:pt x="6383" y="25063"/>
                  <a:pt x="6428" y="25198"/>
                  <a:pt x="6451" y="25334"/>
                </a:cubicBezTo>
                <a:cubicBezTo>
                  <a:pt x="6496" y="25425"/>
                  <a:pt x="6519" y="25493"/>
                  <a:pt x="6428" y="25515"/>
                </a:cubicBezTo>
                <a:cubicBezTo>
                  <a:pt x="6406" y="25538"/>
                  <a:pt x="6383" y="25606"/>
                  <a:pt x="6406" y="25628"/>
                </a:cubicBezTo>
                <a:cubicBezTo>
                  <a:pt x="6428" y="25674"/>
                  <a:pt x="6519" y="25719"/>
                  <a:pt x="6541" y="25764"/>
                </a:cubicBezTo>
                <a:cubicBezTo>
                  <a:pt x="6564" y="25855"/>
                  <a:pt x="6496" y="25877"/>
                  <a:pt x="6541" y="25968"/>
                </a:cubicBezTo>
                <a:cubicBezTo>
                  <a:pt x="6655" y="26126"/>
                  <a:pt x="6723" y="26330"/>
                  <a:pt x="6881" y="26466"/>
                </a:cubicBezTo>
                <a:cubicBezTo>
                  <a:pt x="6836" y="26511"/>
                  <a:pt x="6768" y="26511"/>
                  <a:pt x="6745" y="26534"/>
                </a:cubicBezTo>
                <a:cubicBezTo>
                  <a:pt x="6723" y="26556"/>
                  <a:pt x="6677" y="26624"/>
                  <a:pt x="6745" y="26647"/>
                </a:cubicBezTo>
                <a:cubicBezTo>
                  <a:pt x="6858" y="26737"/>
                  <a:pt x="6949" y="26851"/>
                  <a:pt x="6971" y="26986"/>
                </a:cubicBezTo>
                <a:lnTo>
                  <a:pt x="6971" y="27009"/>
                </a:lnTo>
                <a:cubicBezTo>
                  <a:pt x="6994" y="27077"/>
                  <a:pt x="7085" y="27077"/>
                  <a:pt x="7107" y="27122"/>
                </a:cubicBezTo>
                <a:cubicBezTo>
                  <a:pt x="7175" y="27190"/>
                  <a:pt x="7062" y="27235"/>
                  <a:pt x="7107" y="27303"/>
                </a:cubicBezTo>
                <a:lnTo>
                  <a:pt x="7198" y="27371"/>
                </a:lnTo>
                <a:cubicBezTo>
                  <a:pt x="7243" y="27416"/>
                  <a:pt x="7288" y="27439"/>
                  <a:pt x="7311" y="27462"/>
                </a:cubicBezTo>
                <a:cubicBezTo>
                  <a:pt x="7334" y="27484"/>
                  <a:pt x="7334" y="27530"/>
                  <a:pt x="7288" y="27552"/>
                </a:cubicBezTo>
                <a:cubicBezTo>
                  <a:pt x="7130" y="27643"/>
                  <a:pt x="7130" y="27643"/>
                  <a:pt x="7243" y="27778"/>
                </a:cubicBezTo>
                <a:cubicBezTo>
                  <a:pt x="7334" y="27892"/>
                  <a:pt x="7424" y="27982"/>
                  <a:pt x="7401" y="28141"/>
                </a:cubicBezTo>
                <a:cubicBezTo>
                  <a:pt x="7401" y="28208"/>
                  <a:pt x="7424" y="28254"/>
                  <a:pt x="7424" y="28322"/>
                </a:cubicBezTo>
                <a:cubicBezTo>
                  <a:pt x="7424" y="28344"/>
                  <a:pt x="7447" y="28367"/>
                  <a:pt x="7469" y="28390"/>
                </a:cubicBezTo>
                <a:cubicBezTo>
                  <a:pt x="7628" y="28435"/>
                  <a:pt x="7650" y="28548"/>
                  <a:pt x="7673" y="28661"/>
                </a:cubicBezTo>
                <a:cubicBezTo>
                  <a:pt x="7696" y="28729"/>
                  <a:pt x="7741" y="28797"/>
                  <a:pt x="7741" y="28910"/>
                </a:cubicBezTo>
                <a:cubicBezTo>
                  <a:pt x="7741" y="29001"/>
                  <a:pt x="7764" y="29046"/>
                  <a:pt x="7854" y="29068"/>
                </a:cubicBezTo>
                <a:cubicBezTo>
                  <a:pt x="7899" y="29068"/>
                  <a:pt x="7967" y="29136"/>
                  <a:pt x="7990" y="29159"/>
                </a:cubicBezTo>
                <a:cubicBezTo>
                  <a:pt x="8035" y="29250"/>
                  <a:pt x="8080" y="29340"/>
                  <a:pt x="8148" y="29385"/>
                </a:cubicBezTo>
                <a:cubicBezTo>
                  <a:pt x="8174" y="29405"/>
                  <a:pt x="8201" y="29411"/>
                  <a:pt x="8230" y="29411"/>
                </a:cubicBezTo>
                <a:cubicBezTo>
                  <a:pt x="8291" y="29411"/>
                  <a:pt x="8358" y="29382"/>
                  <a:pt x="8426" y="29382"/>
                </a:cubicBezTo>
                <a:cubicBezTo>
                  <a:pt x="8439" y="29382"/>
                  <a:pt x="8452" y="29383"/>
                  <a:pt x="8465" y="29385"/>
                </a:cubicBezTo>
                <a:cubicBezTo>
                  <a:pt x="8443" y="29476"/>
                  <a:pt x="8329" y="29476"/>
                  <a:pt x="8329" y="29521"/>
                </a:cubicBezTo>
                <a:cubicBezTo>
                  <a:pt x="8329" y="29612"/>
                  <a:pt x="8420" y="29634"/>
                  <a:pt x="8465" y="29680"/>
                </a:cubicBezTo>
                <a:cubicBezTo>
                  <a:pt x="8488" y="29702"/>
                  <a:pt x="8488" y="29725"/>
                  <a:pt x="8533" y="29747"/>
                </a:cubicBezTo>
                <a:cubicBezTo>
                  <a:pt x="8601" y="29838"/>
                  <a:pt x="8669" y="29951"/>
                  <a:pt x="8805" y="30019"/>
                </a:cubicBezTo>
                <a:cubicBezTo>
                  <a:pt x="8759" y="30042"/>
                  <a:pt x="8714" y="30064"/>
                  <a:pt x="8692" y="30064"/>
                </a:cubicBezTo>
                <a:cubicBezTo>
                  <a:pt x="8601" y="30155"/>
                  <a:pt x="8601" y="30200"/>
                  <a:pt x="8714" y="30268"/>
                </a:cubicBezTo>
                <a:cubicBezTo>
                  <a:pt x="8827" y="30291"/>
                  <a:pt x="8873" y="30359"/>
                  <a:pt x="8918" y="30472"/>
                </a:cubicBezTo>
                <a:cubicBezTo>
                  <a:pt x="8986" y="30607"/>
                  <a:pt x="9031" y="30630"/>
                  <a:pt x="9167" y="30630"/>
                </a:cubicBezTo>
                <a:cubicBezTo>
                  <a:pt x="9280" y="30630"/>
                  <a:pt x="9438" y="30698"/>
                  <a:pt x="9461" y="30811"/>
                </a:cubicBezTo>
                <a:cubicBezTo>
                  <a:pt x="9506" y="31037"/>
                  <a:pt x="9687" y="31060"/>
                  <a:pt x="9846" y="31060"/>
                </a:cubicBezTo>
                <a:cubicBezTo>
                  <a:pt x="9891" y="31083"/>
                  <a:pt x="9914" y="31151"/>
                  <a:pt x="9936" y="31173"/>
                </a:cubicBezTo>
                <a:cubicBezTo>
                  <a:pt x="10027" y="31219"/>
                  <a:pt x="10049" y="31286"/>
                  <a:pt x="9959" y="31400"/>
                </a:cubicBezTo>
                <a:cubicBezTo>
                  <a:pt x="9914" y="31445"/>
                  <a:pt x="9936" y="31535"/>
                  <a:pt x="10027" y="31558"/>
                </a:cubicBezTo>
                <a:cubicBezTo>
                  <a:pt x="10140" y="31603"/>
                  <a:pt x="10185" y="31671"/>
                  <a:pt x="10253" y="31784"/>
                </a:cubicBezTo>
                <a:cubicBezTo>
                  <a:pt x="10293" y="31883"/>
                  <a:pt x="10366" y="31947"/>
                  <a:pt x="10474" y="31947"/>
                </a:cubicBezTo>
                <a:cubicBezTo>
                  <a:pt x="10490" y="31947"/>
                  <a:pt x="10507" y="31946"/>
                  <a:pt x="10525" y="31943"/>
                </a:cubicBezTo>
                <a:cubicBezTo>
                  <a:pt x="10570" y="31920"/>
                  <a:pt x="10621" y="31909"/>
                  <a:pt x="10672" y="31909"/>
                </a:cubicBezTo>
                <a:cubicBezTo>
                  <a:pt x="10723" y="31909"/>
                  <a:pt x="10774" y="31920"/>
                  <a:pt x="10819" y="31943"/>
                </a:cubicBezTo>
                <a:cubicBezTo>
                  <a:pt x="10932" y="31965"/>
                  <a:pt x="10977" y="32011"/>
                  <a:pt x="11023" y="32124"/>
                </a:cubicBezTo>
                <a:cubicBezTo>
                  <a:pt x="11045" y="32214"/>
                  <a:pt x="11091" y="32282"/>
                  <a:pt x="11158" y="32282"/>
                </a:cubicBezTo>
                <a:cubicBezTo>
                  <a:pt x="11198" y="32271"/>
                  <a:pt x="11235" y="32265"/>
                  <a:pt x="11269" y="32265"/>
                </a:cubicBezTo>
                <a:cubicBezTo>
                  <a:pt x="11373" y="32265"/>
                  <a:pt x="11458" y="32316"/>
                  <a:pt x="11543" y="32418"/>
                </a:cubicBezTo>
                <a:cubicBezTo>
                  <a:pt x="11558" y="32426"/>
                  <a:pt x="11576" y="32428"/>
                  <a:pt x="11595" y="32428"/>
                </a:cubicBezTo>
                <a:cubicBezTo>
                  <a:pt x="11634" y="32428"/>
                  <a:pt x="11679" y="32418"/>
                  <a:pt x="11724" y="32418"/>
                </a:cubicBezTo>
                <a:cubicBezTo>
                  <a:pt x="11769" y="32418"/>
                  <a:pt x="11815" y="32418"/>
                  <a:pt x="11815" y="32463"/>
                </a:cubicBezTo>
                <a:cubicBezTo>
                  <a:pt x="11844" y="32567"/>
                  <a:pt x="11903" y="32603"/>
                  <a:pt x="11977" y="32603"/>
                </a:cubicBezTo>
                <a:cubicBezTo>
                  <a:pt x="12017" y="32603"/>
                  <a:pt x="12062" y="32592"/>
                  <a:pt x="12109" y="32576"/>
                </a:cubicBezTo>
                <a:cubicBezTo>
                  <a:pt x="12169" y="32561"/>
                  <a:pt x="12227" y="32554"/>
                  <a:pt x="12283" y="32554"/>
                </a:cubicBezTo>
                <a:cubicBezTo>
                  <a:pt x="12396" y="32554"/>
                  <a:pt x="12501" y="32584"/>
                  <a:pt x="12607" y="32644"/>
                </a:cubicBezTo>
                <a:cubicBezTo>
                  <a:pt x="12647" y="32671"/>
                  <a:pt x="12694" y="32682"/>
                  <a:pt x="12749" y="32682"/>
                </a:cubicBezTo>
                <a:cubicBezTo>
                  <a:pt x="12789" y="32682"/>
                  <a:pt x="12832" y="32676"/>
                  <a:pt x="12878" y="32667"/>
                </a:cubicBezTo>
                <a:cubicBezTo>
                  <a:pt x="12942" y="32651"/>
                  <a:pt x="13006" y="32635"/>
                  <a:pt x="13062" y="32635"/>
                </a:cubicBezTo>
                <a:cubicBezTo>
                  <a:pt x="13086" y="32635"/>
                  <a:pt x="13107" y="32638"/>
                  <a:pt x="13127" y="32644"/>
                </a:cubicBezTo>
                <a:cubicBezTo>
                  <a:pt x="13200" y="32673"/>
                  <a:pt x="13270" y="32684"/>
                  <a:pt x="13340" y="32684"/>
                </a:cubicBezTo>
                <a:cubicBezTo>
                  <a:pt x="13487" y="32684"/>
                  <a:pt x="13630" y="32637"/>
                  <a:pt x="13784" y="32622"/>
                </a:cubicBezTo>
                <a:cubicBezTo>
                  <a:pt x="13874" y="32622"/>
                  <a:pt x="13965" y="32622"/>
                  <a:pt x="13987" y="32690"/>
                </a:cubicBezTo>
                <a:cubicBezTo>
                  <a:pt x="14004" y="32741"/>
                  <a:pt x="14047" y="32766"/>
                  <a:pt x="14086" y="32766"/>
                </a:cubicBezTo>
                <a:cubicBezTo>
                  <a:pt x="14099" y="32766"/>
                  <a:pt x="14112" y="32763"/>
                  <a:pt x="14123" y="32758"/>
                </a:cubicBezTo>
                <a:cubicBezTo>
                  <a:pt x="14145" y="32752"/>
                  <a:pt x="14163" y="32749"/>
                  <a:pt x="14181" y="32749"/>
                </a:cubicBezTo>
                <a:cubicBezTo>
                  <a:pt x="14236" y="32749"/>
                  <a:pt x="14275" y="32779"/>
                  <a:pt x="14327" y="32848"/>
                </a:cubicBezTo>
                <a:cubicBezTo>
                  <a:pt x="14350" y="32893"/>
                  <a:pt x="14372" y="32984"/>
                  <a:pt x="14463" y="33006"/>
                </a:cubicBezTo>
                <a:cubicBezTo>
                  <a:pt x="14531" y="32984"/>
                  <a:pt x="14553" y="32961"/>
                  <a:pt x="14598" y="32916"/>
                </a:cubicBezTo>
                <a:cubicBezTo>
                  <a:pt x="14644" y="32893"/>
                  <a:pt x="14644" y="32893"/>
                  <a:pt x="14644" y="32871"/>
                </a:cubicBezTo>
                <a:cubicBezTo>
                  <a:pt x="14644" y="32848"/>
                  <a:pt x="14644" y="32803"/>
                  <a:pt x="14666" y="32803"/>
                </a:cubicBezTo>
                <a:cubicBezTo>
                  <a:pt x="14689" y="32803"/>
                  <a:pt x="14712" y="32803"/>
                  <a:pt x="14757" y="32848"/>
                </a:cubicBezTo>
                <a:cubicBezTo>
                  <a:pt x="14802" y="32893"/>
                  <a:pt x="14893" y="32984"/>
                  <a:pt x="14915" y="33074"/>
                </a:cubicBezTo>
                <a:cubicBezTo>
                  <a:pt x="14983" y="33188"/>
                  <a:pt x="15096" y="33120"/>
                  <a:pt x="15142" y="33210"/>
                </a:cubicBezTo>
                <a:cubicBezTo>
                  <a:pt x="15147" y="33221"/>
                  <a:pt x="15155" y="33225"/>
                  <a:pt x="15164" y="33225"/>
                </a:cubicBezTo>
                <a:cubicBezTo>
                  <a:pt x="15195" y="33225"/>
                  <a:pt x="15243" y="33177"/>
                  <a:pt x="15277" y="33142"/>
                </a:cubicBezTo>
                <a:lnTo>
                  <a:pt x="15323" y="33142"/>
                </a:lnTo>
                <a:lnTo>
                  <a:pt x="15345" y="33188"/>
                </a:lnTo>
                <a:cubicBezTo>
                  <a:pt x="15377" y="33235"/>
                  <a:pt x="15420" y="33294"/>
                  <a:pt x="15481" y="33294"/>
                </a:cubicBezTo>
                <a:cubicBezTo>
                  <a:pt x="15508" y="33294"/>
                  <a:pt x="15538" y="33283"/>
                  <a:pt x="15572" y="33255"/>
                </a:cubicBezTo>
                <a:cubicBezTo>
                  <a:pt x="15583" y="33250"/>
                  <a:pt x="15594" y="33247"/>
                  <a:pt x="15605" y="33247"/>
                </a:cubicBezTo>
                <a:cubicBezTo>
                  <a:pt x="15638" y="33247"/>
                  <a:pt x="15668" y="33272"/>
                  <a:pt x="15685" y="33323"/>
                </a:cubicBezTo>
                <a:cubicBezTo>
                  <a:pt x="15730" y="33369"/>
                  <a:pt x="15775" y="33436"/>
                  <a:pt x="15821" y="33482"/>
                </a:cubicBezTo>
                <a:cubicBezTo>
                  <a:pt x="15843" y="33527"/>
                  <a:pt x="15911" y="33527"/>
                  <a:pt x="15934" y="33527"/>
                </a:cubicBezTo>
                <a:cubicBezTo>
                  <a:pt x="15956" y="33640"/>
                  <a:pt x="16024" y="33708"/>
                  <a:pt x="16047" y="33821"/>
                </a:cubicBezTo>
                <a:cubicBezTo>
                  <a:pt x="16047" y="33934"/>
                  <a:pt x="16115" y="34002"/>
                  <a:pt x="16183" y="34025"/>
                </a:cubicBezTo>
                <a:cubicBezTo>
                  <a:pt x="16273" y="34048"/>
                  <a:pt x="16341" y="34115"/>
                  <a:pt x="16364" y="34206"/>
                </a:cubicBezTo>
                <a:cubicBezTo>
                  <a:pt x="16402" y="34320"/>
                  <a:pt x="16471" y="34370"/>
                  <a:pt x="16599" y="34370"/>
                </a:cubicBezTo>
                <a:cubicBezTo>
                  <a:pt x="16624" y="34370"/>
                  <a:pt x="16651" y="34368"/>
                  <a:pt x="16681" y="34364"/>
                </a:cubicBezTo>
                <a:cubicBezTo>
                  <a:pt x="16759" y="34351"/>
                  <a:pt x="16845" y="34338"/>
                  <a:pt x="16934" y="34338"/>
                </a:cubicBezTo>
                <a:cubicBezTo>
                  <a:pt x="16999" y="34338"/>
                  <a:pt x="17066" y="34345"/>
                  <a:pt x="17133" y="34364"/>
                </a:cubicBezTo>
                <a:lnTo>
                  <a:pt x="17201" y="34364"/>
                </a:lnTo>
                <a:cubicBezTo>
                  <a:pt x="17360" y="34319"/>
                  <a:pt x="17518" y="34342"/>
                  <a:pt x="17699" y="34319"/>
                </a:cubicBezTo>
                <a:cubicBezTo>
                  <a:pt x="17727" y="34308"/>
                  <a:pt x="17756" y="34302"/>
                  <a:pt x="17782" y="34302"/>
                </a:cubicBezTo>
                <a:cubicBezTo>
                  <a:pt x="17863" y="34302"/>
                  <a:pt x="17931" y="34353"/>
                  <a:pt x="17948" y="34455"/>
                </a:cubicBezTo>
                <a:cubicBezTo>
                  <a:pt x="17948" y="34500"/>
                  <a:pt x="17993" y="34545"/>
                  <a:pt x="18039" y="34568"/>
                </a:cubicBezTo>
                <a:cubicBezTo>
                  <a:pt x="18152" y="34613"/>
                  <a:pt x="18220" y="34704"/>
                  <a:pt x="18265" y="34817"/>
                </a:cubicBezTo>
                <a:cubicBezTo>
                  <a:pt x="18282" y="34919"/>
                  <a:pt x="18337" y="34970"/>
                  <a:pt x="18421" y="34970"/>
                </a:cubicBezTo>
                <a:cubicBezTo>
                  <a:pt x="18449" y="34970"/>
                  <a:pt x="18480" y="34964"/>
                  <a:pt x="18514" y="34953"/>
                </a:cubicBezTo>
                <a:cubicBezTo>
                  <a:pt x="18559" y="34953"/>
                  <a:pt x="18627" y="34930"/>
                  <a:pt x="18717" y="34930"/>
                </a:cubicBezTo>
                <a:cubicBezTo>
                  <a:pt x="18740" y="34953"/>
                  <a:pt x="18740" y="34998"/>
                  <a:pt x="18763" y="35021"/>
                </a:cubicBezTo>
                <a:cubicBezTo>
                  <a:pt x="18815" y="35090"/>
                  <a:pt x="18853" y="35119"/>
                  <a:pt x="18919" y="35119"/>
                </a:cubicBezTo>
                <a:cubicBezTo>
                  <a:pt x="18939" y="35119"/>
                  <a:pt x="18962" y="35117"/>
                  <a:pt x="18989" y="35111"/>
                </a:cubicBezTo>
                <a:cubicBezTo>
                  <a:pt x="19055" y="35078"/>
                  <a:pt x="19097" y="35057"/>
                  <a:pt x="19151" y="35057"/>
                </a:cubicBezTo>
                <a:cubicBezTo>
                  <a:pt x="19170" y="35057"/>
                  <a:pt x="19191" y="35060"/>
                  <a:pt x="19215" y="35066"/>
                </a:cubicBezTo>
                <a:cubicBezTo>
                  <a:pt x="19238" y="35111"/>
                  <a:pt x="19283" y="35157"/>
                  <a:pt x="19283" y="35224"/>
                </a:cubicBezTo>
                <a:cubicBezTo>
                  <a:pt x="19283" y="35338"/>
                  <a:pt x="19329" y="35383"/>
                  <a:pt x="19419" y="35383"/>
                </a:cubicBezTo>
                <a:cubicBezTo>
                  <a:pt x="19510" y="35383"/>
                  <a:pt x="19555" y="35451"/>
                  <a:pt x="19577" y="35519"/>
                </a:cubicBezTo>
                <a:cubicBezTo>
                  <a:pt x="19577" y="35564"/>
                  <a:pt x="19623" y="35587"/>
                  <a:pt x="19645" y="35609"/>
                </a:cubicBezTo>
                <a:cubicBezTo>
                  <a:pt x="19670" y="35658"/>
                  <a:pt x="19700" y="35680"/>
                  <a:pt x="19738" y="35680"/>
                </a:cubicBezTo>
                <a:cubicBezTo>
                  <a:pt x="19770" y="35680"/>
                  <a:pt x="19807" y="35663"/>
                  <a:pt x="19849" y="35632"/>
                </a:cubicBezTo>
                <a:cubicBezTo>
                  <a:pt x="19883" y="35609"/>
                  <a:pt x="19923" y="35598"/>
                  <a:pt x="19968" y="35598"/>
                </a:cubicBezTo>
                <a:cubicBezTo>
                  <a:pt x="20013" y="35598"/>
                  <a:pt x="20064" y="35609"/>
                  <a:pt x="20121" y="35632"/>
                </a:cubicBezTo>
                <a:cubicBezTo>
                  <a:pt x="20256" y="35700"/>
                  <a:pt x="20347" y="35835"/>
                  <a:pt x="20483" y="35903"/>
                </a:cubicBezTo>
                <a:cubicBezTo>
                  <a:pt x="20573" y="35949"/>
                  <a:pt x="20641" y="36017"/>
                  <a:pt x="20664" y="36084"/>
                </a:cubicBezTo>
                <a:cubicBezTo>
                  <a:pt x="20686" y="36243"/>
                  <a:pt x="20777" y="36243"/>
                  <a:pt x="20890" y="36265"/>
                </a:cubicBezTo>
                <a:cubicBezTo>
                  <a:pt x="20935" y="36265"/>
                  <a:pt x="21003" y="36265"/>
                  <a:pt x="21049" y="36243"/>
                </a:cubicBezTo>
                <a:cubicBezTo>
                  <a:pt x="21100" y="36212"/>
                  <a:pt x="21151" y="36200"/>
                  <a:pt x="21200" y="36200"/>
                </a:cubicBezTo>
                <a:cubicBezTo>
                  <a:pt x="21259" y="36200"/>
                  <a:pt x="21316" y="36218"/>
                  <a:pt x="21365" y="36243"/>
                </a:cubicBezTo>
                <a:cubicBezTo>
                  <a:pt x="21433" y="36243"/>
                  <a:pt x="21479" y="36265"/>
                  <a:pt x="21546" y="36265"/>
                </a:cubicBezTo>
                <a:cubicBezTo>
                  <a:pt x="21728" y="36175"/>
                  <a:pt x="21931" y="36175"/>
                  <a:pt x="22135" y="36152"/>
                </a:cubicBezTo>
                <a:cubicBezTo>
                  <a:pt x="22180" y="36152"/>
                  <a:pt x="22225" y="36175"/>
                  <a:pt x="22271" y="36175"/>
                </a:cubicBezTo>
                <a:cubicBezTo>
                  <a:pt x="22361" y="36198"/>
                  <a:pt x="22406" y="36243"/>
                  <a:pt x="22452" y="36311"/>
                </a:cubicBezTo>
                <a:cubicBezTo>
                  <a:pt x="22474" y="36401"/>
                  <a:pt x="22497" y="36492"/>
                  <a:pt x="22588" y="36514"/>
                </a:cubicBezTo>
                <a:cubicBezTo>
                  <a:pt x="22600" y="36563"/>
                  <a:pt x="22625" y="36585"/>
                  <a:pt x="22652" y="36585"/>
                </a:cubicBezTo>
                <a:cubicBezTo>
                  <a:pt x="22676" y="36585"/>
                  <a:pt x="22702" y="36569"/>
                  <a:pt x="22723" y="36537"/>
                </a:cubicBezTo>
                <a:cubicBezTo>
                  <a:pt x="22796" y="36537"/>
                  <a:pt x="22868" y="36508"/>
                  <a:pt x="22929" y="36508"/>
                </a:cubicBezTo>
                <a:cubicBezTo>
                  <a:pt x="22944" y="36508"/>
                  <a:pt x="22959" y="36510"/>
                  <a:pt x="22972" y="36514"/>
                </a:cubicBezTo>
                <a:cubicBezTo>
                  <a:pt x="23063" y="36537"/>
                  <a:pt x="23153" y="36582"/>
                  <a:pt x="23266" y="36605"/>
                </a:cubicBezTo>
                <a:cubicBezTo>
                  <a:pt x="23289" y="36605"/>
                  <a:pt x="23357" y="36605"/>
                  <a:pt x="23380" y="36582"/>
                </a:cubicBezTo>
                <a:cubicBezTo>
                  <a:pt x="23402" y="36537"/>
                  <a:pt x="23425" y="36537"/>
                  <a:pt x="23493" y="36537"/>
                </a:cubicBezTo>
                <a:cubicBezTo>
                  <a:pt x="23506" y="36537"/>
                  <a:pt x="23533" y="36552"/>
                  <a:pt x="23559" y="36552"/>
                </a:cubicBezTo>
                <a:cubicBezTo>
                  <a:pt x="23578" y="36552"/>
                  <a:pt x="23596" y="36544"/>
                  <a:pt x="23606" y="36514"/>
                </a:cubicBezTo>
                <a:cubicBezTo>
                  <a:pt x="23659" y="36488"/>
                  <a:pt x="23720" y="36477"/>
                  <a:pt x="23784" y="36477"/>
                </a:cubicBezTo>
                <a:cubicBezTo>
                  <a:pt x="23829" y="36477"/>
                  <a:pt x="23876" y="36482"/>
                  <a:pt x="23923" y="36492"/>
                </a:cubicBezTo>
                <a:cubicBezTo>
                  <a:pt x="23953" y="36492"/>
                  <a:pt x="23993" y="36512"/>
                  <a:pt x="24023" y="36512"/>
                </a:cubicBezTo>
                <a:cubicBezTo>
                  <a:pt x="24038" y="36512"/>
                  <a:pt x="24051" y="36507"/>
                  <a:pt x="24059" y="36492"/>
                </a:cubicBezTo>
                <a:lnTo>
                  <a:pt x="24104" y="36492"/>
                </a:lnTo>
                <a:cubicBezTo>
                  <a:pt x="24149" y="36492"/>
                  <a:pt x="24172" y="36514"/>
                  <a:pt x="24194" y="36514"/>
                </a:cubicBezTo>
                <a:cubicBezTo>
                  <a:pt x="24217" y="36605"/>
                  <a:pt x="24308" y="36582"/>
                  <a:pt x="24375" y="36605"/>
                </a:cubicBezTo>
                <a:cubicBezTo>
                  <a:pt x="24375" y="36650"/>
                  <a:pt x="24398" y="36650"/>
                  <a:pt x="24443" y="36695"/>
                </a:cubicBezTo>
                <a:cubicBezTo>
                  <a:pt x="24443" y="36763"/>
                  <a:pt x="24489" y="36831"/>
                  <a:pt x="24489" y="36922"/>
                </a:cubicBezTo>
                <a:cubicBezTo>
                  <a:pt x="24489" y="36990"/>
                  <a:pt x="24511" y="37058"/>
                  <a:pt x="24602" y="37058"/>
                </a:cubicBezTo>
                <a:cubicBezTo>
                  <a:pt x="24715" y="37080"/>
                  <a:pt x="24760" y="37148"/>
                  <a:pt x="24783" y="37261"/>
                </a:cubicBezTo>
                <a:cubicBezTo>
                  <a:pt x="24828" y="37397"/>
                  <a:pt x="24896" y="37442"/>
                  <a:pt x="25054" y="37488"/>
                </a:cubicBezTo>
                <a:cubicBezTo>
                  <a:pt x="25009" y="37601"/>
                  <a:pt x="25077" y="37669"/>
                  <a:pt x="25168" y="37714"/>
                </a:cubicBezTo>
                <a:cubicBezTo>
                  <a:pt x="25281" y="37759"/>
                  <a:pt x="25326" y="37827"/>
                  <a:pt x="25349" y="37940"/>
                </a:cubicBezTo>
                <a:cubicBezTo>
                  <a:pt x="25394" y="38008"/>
                  <a:pt x="25417" y="38053"/>
                  <a:pt x="25507" y="38053"/>
                </a:cubicBezTo>
                <a:cubicBezTo>
                  <a:pt x="25548" y="38064"/>
                  <a:pt x="25590" y="38067"/>
                  <a:pt x="25633" y="38067"/>
                </a:cubicBezTo>
                <a:cubicBezTo>
                  <a:pt x="25710" y="38067"/>
                  <a:pt x="25790" y="38057"/>
                  <a:pt x="25871" y="38057"/>
                </a:cubicBezTo>
                <a:cubicBezTo>
                  <a:pt x="25945" y="38057"/>
                  <a:pt x="26020" y="38065"/>
                  <a:pt x="26095" y="38099"/>
                </a:cubicBezTo>
                <a:cubicBezTo>
                  <a:pt x="26118" y="38099"/>
                  <a:pt x="26186" y="38099"/>
                  <a:pt x="26209" y="38076"/>
                </a:cubicBezTo>
                <a:cubicBezTo>
                  <a:pt x="26233" y="38070"/>
                  <a:pt x="26256" y="38067"/>
                  <a:pt x="26277" y="38067"/>
                </a:cubicBezTo>
                <a:cubicBezTo>
                  <a:pt x="26337" y="38067"/>
                  <a:pt x="26391" y="38088"/>
                  <a:pt x="26458" y="38121"/>
                </a:cubicBezTo>
                <a:cubicBezTo>
                  <a:pt x="26527" y="38191"/>
                  <a:pt x="26596" y="38217"/>
                  <a:pt x="26666" y="38217"/>
                </a:cubicBezTo>
                <a:cubicBezTo>
                  <a:pt x="26709" y="38217"/>
                  <a:pt x="26753" y="38207"/>
                  <a:pt x="26797" y="38189"/>
                </a:cubicBezTo>
                <a:cubicBezTo>
                  <a:pt x="26842" y="38178"/>
                  <a:pt x="26876" y="38172"/>
                  <a:pt x="26907" y="38172"/>
                </a:cubicBezTo>
                <a:cubicBezTo>
                  <a:pt x="26939" y="38172"/>
                  <a:pt x="26967" y="38178"/>
                  <a:pt x="27001" y="38189"/>
                </a:cubicBezTo>
                <a:cubicBezTo>
                  <a:pt x="27067" y="38216"/>
                  <a:pt x="27141" y="38227"/>
                  <a:pt x="27214" y="38227"/>
                </a:cubicBezTo>
                <a:cubicBezTo>
                  <a:pt x="27265" y="38227"/>
                  <a:pt x="27316" y="38221"/>
                  <a:pt x="27363" y="38212"/>
                </a:cubicBezTo>
                <a:cubicBezTo>
                  <a:pt x="27393" y="38204"/>
                  <a:pt x="27423" y="38202"/>
                  <a:pt x="27452" y="38202"/>
                </a:cubicBezTo>
                <a:cubicBezTo>
                  <a:pt x="27509" y="38202"/>
                  <a:pt x="27559" y="38212"/>
                  <a:pt x="27589" y="38212"/>
                </a:cubicBezTo>
                <a:cubicBezTo>
                  <a:pt x="27589" y="38302"/>
                  <a:pt x="27657" y="38325"/>
                  <a:pt x="27702" y="38348"/>
                </a:cubicBezTo>
                <a:cubicBezTo>
                  <a:pt x="27793" y="38393"/>
                  <a:pt x="27838" y="38416"/>
                  <a:pt x="27883" y="38506"/>
                </a:cubicBezTo>
                <a:cubicBezTo>
                  <a:pt x="27930" y="38661"/>
                  <a:pt x="27987" y="38721"/>
                  <a:pt x="28092" y="38721"/>
                </a:cubicBezTo>
                <a:cubicBezTo>
                  <a:pt x="28140" y="38721"/>
                  <a:pt x="28197" y="38708"/>
                  <a:pt x="28268" y="38687"/>
                </a:cubicBezTo>
                <a:cubicBezTo>
                  <a:pt x="28302" y="38676"/>
                  <a:pt x="28330" y="38670"/>
                  <a:pt x="28362" y="38670"/>
                </a:cubicBezTo>
                <a:cubicBezTo>
                  <a:pt x="28393" y="38670"/>
                  <a:pt x="28427" y="38676"/>
                  <a:pt x="28472" y="38687"/>
                </a:cubicBezTo>
                <a:cubicBezTo>
                  <a:pt x="28541" y="38727"/>
                  <a:pt x="28615" y="38745"/>
                  <a:pt x="28689" y="38745"/>
                </a:cubicBezTo>
                <a:cubicBezTo>
                  <a:pt x="28785" y="38745"/>
                  <a:pt x="28881" y="38715"/>
                  <a:pt x="28970" y="38664"/>
                </a:cubicBezTo>
                <a:cubicBezTo>
                  <a:pt x="29004" y="38676"/>
                  <a:pt x="29043" y="38681"/>
                  <a:pt x="29080" y="38681"/>
                </a:cubicBezTo>
                <a:cubicBezTo>
                  <a:pt x="29117" y="38681"/>
                  <a:pt x="29151" y="38676"/>
                  <a:pt x="29173" y="38664"/>
                </a:cubicBezTo>
                <a:cubicBezTo>
                  <a:pt x="29196" y="38755"/>
                  <a:pt x="29241" y="38846"/>
                  <a:pt x="29309" y="38891"/>
                </a:cubicBezTo>
                <a:cubicBezTo>
                  <a:pt x="29334" y="38928"/>
                  <a:pt x="29352" y="38945"/>
                  <a:pt x="29367" y="38945"/>
                </a:cubicBezTo>
                <a:cubicBezTo>
                  <a:pt x="29379" y="38945"/>
                  <a:pt x="29390" y="38934"/>
                  <a:pt x="29400" y="38913"/>
                </a:cubicBezTo>
                <a:cubicBezTo>
                  <a:pt x="29494" y="38895"/>
                  <a:pt x="29583" y="38884"/>
                  <a:pt x="29673" y="38884"/>
                </a:cubicBezTo>
                <a:cubicBezTo>
                  <a:pt x="29799" y="38884"/>
                  <a:pt x="29924" y="38906"/>
                  <a:pt x="30056" y="38959"/>
                </a:cubicBezTo>
                <a:cubicBezTo>
                  <a:pt x="30147" y="38981"/>
                  <a:pt x="30192" y="39027"/>
                  <a:pt x="30215" y="39094"/>
                </a:cubicBezTo>
                <a:cubicBezTo>
                  <a:pt x="30288" y="39241"/>
                  <a:pt x="30352" y="39303"/>
                  <a:pt x="30450" y="39303"/>
                </a:cubicBezTo>
                <a:cubicBezTo>
                  <a:pt x="30502" y="39303"/>
                  <a:pt x="30565" y="39285"/>
                  <a:pt x="30645" y="39253"/>
                </a:cubicBezTo>
                <a:cubicBezTo>
                  <a:pt x="30667" y="39253"/>
                  <a:pt x="30712" y="39298"/>
                  <a:pt x="30735" y="39343"/>
                </a:cubicBezTo>
                <a:cubicBezTo>
                  <a:pt x="30804" y="39482"/>
                  <a:pt x="30847" y="39541"/>
                  <a:pt x="30944" y="39541"/>
                </a:cubicBezTo>
                <a:cubicBezTo>
                  <a:pt x="30974" y="39541"/>
                  <a:pt x="31009" y="39535"/>
                  <a:pt x="31052" y="39524"/>
                </a:cubicBezTo>
                <a:cubicBezTo>
                  <a:pt x="31090" y="39509"/>
                  <a:pt x="31122" y="39504"/>
                  <a:pt x="31152" y="39504"/>
                </a:cubicBezTo>
                <a:cubicBezTo>
                  <a:pt x="31213" y="39504"/>
                  <a:pt x="31263" y="39524"/>
                  <a:pt x="31323" y="39524"/>
                </a:cubicBezTo>
                <a:cubicBezTo>
                  <a:pt x="31399" y="39524"/>
                  <a:pt x="31474" y="39555"/>
                  <a:pt x="31550" y="39555"/>
                </a:cubicBezTo>
                <a:cubicBezTo>
                  <a:pt x="31588" y="39555"/>
                  <a:pt x="31625" y="39547"/>
                  <a:pt x="31663" y="39524"/>
                </a:cubicBezTo>
                <a:cubicBezTo>
                  <a:pt x="31670" y="39510"/>
                  <a:pt x="31679" y="39505"/>
                  <a:pt x="31689" y="39505"/>
                </a:cubicBezTo>
                <a:cubicBezTo>
                  <a:pt x="31711" y="39505"/>
                  <a:pt x="31738" y="39532"/>
                  <a:pt x="31753" y="39547"/>
                </a:cubicBezTo>
                <a:cubicBezTo>
                  <a:pt x="31799" y="39570"/>
                  <a:pt x="31844" y="39638"/>
                  <a:pt x="31867" y="39683"/>
                </a:cubicBezTo>
                <a:cubicBezTo>
                  <a:pt x="31881" y="39752"/>
                  <a:pt x="31894" y="39779"/>
                  <a:pt x="31929" y="39779"/>
                </a:cubicBezTo>
                <a:cubicBezTo>
                  <a:pt x="31951" y="39779"/>
                  <a:pt x="31981" y="39768"/>
                  <a:pt x="32025" y="39751"/>
                </a:cubicBezTo>
                <a:cubicBezTo>
                  <a:pt x="32093" y="39706"/>
                  <a:pt x="32116" y="39683"/>
                  <a:pt x="32183" y="39660"/>
                </a:cubicBezTo>
                <a:cubicBezTo>
                  <a:pt x="32210" y="39621"/>
                  <a:pt x="32244" y="39597"/>
                  <a:pt x="32276" y="39597"/>
                </a:cubicBezTo>
                <a:cubicBezTo>
                  <a:pt x="32300" y="39597"/>
                  <a:pt x="32323" y="39609"/>
                  <a:pt x="32342" y="39638"/>
                </a:cubicBezTo>
                <a:cubicBezTo>
                  <a:pt x="32376" y="39660"/>
                  <a:pt x="32404" y="39666"/>
                  <a:pt x="32432" y="39666"/>
                </a:cubicBezTo>
                <a:cubicBezTo>
                  <a:pt x="32461" y="39666"/>
                  <a:pt x="32489" y="39660"/>
                  <a:pt x="32523" y="39660"/>
                </a:cubicBezTo>
                <a:lnTo>
                  <a:pt x="32568" y="39660"/>
                </a:lnTo>
                <a:cubicBezTo>
                  <a:pt x="32591" y="39751"/>
                  <a:pt x="32681" y="39706"/>
                  <a:pt x="32749" y="39751"/>
                </a:cubicBezTo>
                <a:cubicBezTo>
                  <a:pt x="32795" y="39773"/>
                  <a:pt x="32817" y="39796"/>
                  <a:pt x="32862" y="39864"/>
                </a:cubicBezTo>
                <a:cubicBezTo>
                  <a:pt x="32862" y="39909"/>
                  <a:pt x="32862" y="39977"/>
                  <a:pt x="32885" y="40022"/>
                </a:cubicBezTo>
                <a:cubicBezTo>
                  <a:pt x="32885" y="40090"/>
                  <a:pt x="32908" y="40090"/>
                  <a:pt x="32976" y="40090"/>
                </a:cubicBezTo>
                <a:cubicBezTo>
                  <a:pt x="32998" y="40090"/>
                  <a:pt x="33021" y="40090"/>
                  <a:pt x="33021" y="40045"/>
                </a:cubicBezTo>
                <a:cubicBezTo>
                  <a:pt x="33044" y="40090"/>
                  <a:pt x="33021" y="40113"/>
                  <a:pt x="33021" y="40136"/>
                </a:cubicBezTo>
                <a:cubicBezTo>
                  <a:pt x="33021" y="40317"/>
                  <a:pt x="33089" y="40339"/>
                  <a:pt x="33247" y="40339"/>
                </a:cubicBezTo>
                <a:cubicBezTo>
                  <a:pt x="33290" y="40335"/>
                  <a:pt x="33333" y="40333"/>
                  <a:pt x="33375" y="40333"/>
                </a:cubicBezTo>
                <a:cubicBezTo>
                  <a:pt x="33551" y="40333"/>
                  <a:pt x="33716" y="40366"/>
                  <a:pt x="33881" y="40385"/>
                </a:cubicBezTo>
                <a:cubicBezTo>
                  <a:pt x="33881" y="40385"/>
                  <a:pt x="33904" y="40385"/>
                  <a:pt x="33904" y="40430"/>
                </a:cubicBezTo>
                <a:cubicBezTo>
                  <a:pt x="33939" y="40538"/>
                  <a:pt x="33990" y="40631"/>
                  <a:pt x="34111" y="40631"/>
                </a:cubicBezTo>
                <a:cubicBezTo>
                  <a:pt x="34142" y="40631"/>
                  <a:pt x="34178" y="40625"/>
                  <a:pt x="34220" y="40611"/>
                </a:cubicBezTo>
                <a:lnTo>
                  <a:pt x="34266" y="40611"/>
                </a:lnTo>
                <a:cubicBezTo>
                  <a:pt x="34327" y="40641"/>
                  <a:pt x="34393" y="40654"/>
                  <a:pt x="34459" y="40654"/>
                </a:cubicBezTo>
                <a:cubicBezTo>
                  <a:pt x="34540" y="40654"/>
                  <a:pt x="34621" y="40636"/>
                  <a:pt x="34696" y="40611"/>
                </a:cubicBezTo>
                <a:cubicBezTo>
                  <a:pt x="34724" y="40606"/>
                  <a:pt x="34750" y="40603"/>
                  <a:pt x="34774" y="40603"/>
                </a:cubicBezTo>
                <a:cubicBezTo>
                  <a:pt x="34867" y="40603"/>
                  <a:pt x="34931" y="40644"/>
                  <a:pt x="34967" y="40769"/>
                </a:cubicBezTo>
                <a:cubicBezTo>
                  <a:pt x="35000" y="40818"/>
                  <a:pt x="35044" y="40855"/>
                  <a:pt x="35100" y="40855"/>
                </a:cubicBezTo>
                <a:cubicBezTo>
                  <a:pt x="35122" y="40855"/>
                  <a:pt x="35146" y="40850"/>
                  <a:pt x="35171" y="40837"/>
                </a:cubicBezTo>
                <a:cubicBezTo>
                  <a:pt x="35212" y="40832"/>
                  <a:pt x="35251" y="40829"/>
                  <a:pt x="35289" y="40829"/>
                </a:cubicBezTo>
                <a:cubicBezTo>
                  <a:pt x="35421" y="40829"/>
                  <a:pt x="35536" y="40863"/>
                  <a:pt x="35624" y="40950"/>
                </a:cubicBezTo>
                <a:cubicBezTo>
                  <a:pt x="35714" y="41018"/>
                  <a:pt x="35805" y="41063"/>
                  <a:pt x="35872" y="41063"/>
                </a:cubicBezTo>
                <a:cubicBezTo>
                  <a:pt x="35986" y="41063"/>
                  <a:pt x="36054" y="41131"/>
                  <a:pt x="36076" y="41177"/>
                </a:cubicBezTo>
                <a:cubicBezTo>
                  <a:pt x="36143" y="41310"/>
                  <a:pt x="36222" y="41345"/>
                  <a:pt x="36323" y="41345"/>
                </a:cubicBezTo>
                <a:cubicBezTo>
                  <a:pt x="36359" y="41345"/>
                  <a:pt x="36397" y="41341"/>
                  <a:pt x="36438" y="41335"/>
                </a:cubicBezTo>
                <a:cubicBezTo>
                  <a:pt x="36468" y="41335"/>
                  <a:pt x="36499" y="41315"/>
                  <a:pt x="36522" y="41315"/>
                </a:cubicBezTo>
                <a:cubicBezTo>
                  <a:pt x="36534" y="41315"/>
                  <a:pt x="36544" y="41320"/>
                  <a:pt x="36551" y="41335"/>
                </a:cubicBezTo>
                <a:cubicBezTo>
                  <a:pt x="36589" y="41372"/>
                  <a:pt x="36619" y="41389"/>
                  <a:pt x="36651" y="41389"/>
                </a:cubicBezTo>
                <a:cubicBezTo>
                  <a:pt x="36676" y="41389"/>
                  <a:pt x="36702" y="41378"/>
                  <a:pt x="36733" y="41358"/>
                </a:cubicBezTo>
                <a:cubicBezTo>
                  <a:pt x="36768" y="41336"/>
                  <a:pt x="36802" y="41328"/>
                  <a:pt x="36835" y="41328"/>
                </a:cubicBezTo>
                <a:cubicBezTo>
                  <a:pt x="36905" y="41328"/>
                  <a:pt x="36972" y="41365"/>
                  <a:pt x="37049" y="41380"/>
                </a:cubicBezTo>
                <a:cubicBezTo>
                  <a:pt x="37117" y="41403"/>
                  <a:pt x="37163" y="41448"/>
                  <a:pt x="37185" y="41516"/>
                </a:cubicBezTo>
                <a:cubicBezTo>
                  <a:pt x="37202" y="41585"/>
                  <a:pt x="37259" y="41615"/>
                  <a:pt x="37326" y="41615"/>
                </a:cubicBezTo>
                <a:cubicBezTo>
                  <a:pt x="37346" y="41615"/>
                  <a:pt x="37367" y="41612"/>
                  <a:pt x="37389" y="41607"/>
                </a:cubicBezTo>
                <a:cubicBezTo>
                  <a:pt x="37432" y="41601"/>
                  <a:pt x="37476" y="41598"/>
                  <a:pt x="37520" y="41598"/>
                </a:cubicBezTo>
                <a:cubicBezTo>
                  <a:pt x="37665" y="41598"/>
                  <a:pt x="37816" y="41628"/>
                  <a:pt x="37955" y="41697"/>
                </a:cubicBezTo>
                <a:cubicBezTo>
                  <a:pt x="37977" y="41720"/>
                  <a:pt x="38000" y="41720"/>
                  <a:pt x="38023" y="41720"/>
                </a:cubicBezTo>
                <a:cubicBezTo>
                  <a:pt x="38054" y="41712"/>
                  <a:pt x="38085" y="41709"/>
                  <a:pt x="38114" y="41709"/>
                </a:cubicBezTo>
                <a:cubicBezTo>
                  <a:pt x="38212" y="41709"/>
                  <a:pt x="38300" y="41742"/>
                  <a:pt x="38395" y="41742"/>
                </a:cubicBezTo>
                <a:cubicBezTo>
                  <a:pt x="38435" y="41742"/>
                  <a:pt x="38476" y="41736"/>
                  <a:pt x="38520" y="41720"/>
                </a:cubicBezTo>
                <a:cubicBezTo>
                  <a:pt x="38566" y="41720"/>
                  <a:pt x="38588" y="41742"/>
                  <a:pt x="38566" y="41810"/>
                </a:cubicBezTo>
                <a:cubicBezTo>
                  <a:pt x="38543" y="41856"/>
                  <a:pt x="38543" y="41901"/>
                  <a:pt x="38588" y="41923"/>
                </a:cubicBezTo>
                <a:cubicBezTo>
                  <a:pt x="38679" y="41969"/>
                  <a:pt x="38724" y="42037"/>
                  <a:pt x="38769" y="42127"/>
                </a:cubicBezTo>
                <a:cubicBezTo>
                  <a:pt x="38769" y="42150"/>
                  <a:pt x="38792" y="42195"/>
                  <a:pt x="38837" y="42195"/>
                </a:cubicBezTo>
                <a:cubicBezTo>
                  <a:pt x="38883" y="42195"/>
                  <a:pt x="38924" y="42193"/>
                  <a:pt x="38964" y="42193"/>
                </a:cubicBezTo>
                <a:cubicBezTo>
                  <a:pt x="39062" y="42193"/>
                  <a:pt x="39148" y="42205"/>
                  <a:pt x="39245" y="42286"/>
                </a:cubicBezTo>
                <a:cubicBezTo>
                  <a:pt x="39267" y="42286"/>
                  <a:pt x="39290" y="42286"/>
                  <a:pt x="39335" y="42263"/>
                </a:cubicBezTo>
                <a:cubicBezTo>
                  <a:pt x="39358" y="42252"/>
                  <a:pt x="39386" y="42246"/>
                  <a:pt x="39414" y="42246"/>
                </a:cubicBezTo>
                <a:cubicBezTo>
                  <a:pt x="39443" y="42246"/>
                  <a:pt x="39471" y="42252"/>
                  <a:pt x="39494" y="42263"/>
                </a:cubicBezTo>
                <a:cubicBezTo>
                  <a:pt x="39607" y="42308"/>
                  <a:pt x="39765" y="42263"/>
                  <a:pt x="39833" y="42376"/>
                </a:cubicBezTo>
                <a:cubicBezTo>
                  <a:pt x="39841" y="42384"/>
                  <a:pt x="39851" y="42386"/>
                  <a:pt x="39862" y="42386"/>
                </a:cubicBezTo>
                <a:cubicBezTo>
                  <a:pt x="39883" y="42386"/>
                  <a:pt x="39909" y="42376"/>
                  <a:pt x="39924" y="42376"/>
                </a:cubicBezTo>
                <a:cubicBezTo>
                  <a:pt x="39984" y="42376"/>
                  <a:pt x="40024" y="42366"/>
                  <a:pt x="40071" y="42366"/>
                </a:cubicBezTo>
                <a:cubicBezTo>
                  <a:pt x="40095" y="42366"/>
                  <a:pt x="40120" y="42369"/>
                  <a:pt x="40150" y="42376"/>
                </a:cubicBezTo>
                <a:cubicBezTo>
                  <a:pt x="40217" y="42561"/>
                  <a:pt x="40197" y="42621"/>
                  <a:pt x="40322" y="42621"/>
                </a:cubicBezTo>
                <a:cubicBezTo>
                  <a:pt x="40365" y="42621"/>
                  <a:pt x="40425" y="42614"/>
                  <a:pt x="40512" y="42602"/>
                </a:cubicBezTo>
                <a:cubicBezTo>
                  <a:pt x="40605" y="42629"/>
                  <a:pt x="40690" y="42640"/>
                  <a:pt x="40772" y="42640"/>
                </a:cubicBezTo>
                <a:cubicBezTo>
                  <a:pt x="40830" y="42640"/>
                  <a:pt x="40886" y="42634"/>
                  <a:pt x="40942" y="42625"/>
                </a:cubicBezTo>
                <a:cubicBezTo>
                  <a:pt x="40993" y="42614"/>
                  <a:pt x="41044" y="42608"/>
                  <a:pt x="41094" y="42608"/>
                </a:cubicBezTo>
                <a:cubicBezTo>
                  <a:pt x="41243" y="42608"/>
                  <a:pt x="41383" y="42659"/>
                  <a:pt x="41485" y="42761"/>
                </a:cubicBezTo>
                <a:cubicBezTo>
                  <a:pt x="41553" y="42812"/>
                  <a:pt x="41583" y="42837"/>
                  <a:pt x="41632" y="42837"/>
                </a:cubicBezTo>
                <a:cubicBezTo>
                  <a:pt x="41648" y="42837"/>
                  <a:pt x="41666" y="42834"/>
                  <a:pt x="41689" y="42829"/>
                </a:cubicBezTo>
                <a:cubicBezTo>
                  <a:pt x="41701" y="42823"/>
                  <a:pt x="41715" y="42820"/>
                  <a:pt x="41728" y="42820"/>
                </a:cubicBezTo>
                <a:cubicBezTo>
                  <a:pt x="41766" y="42820"/>
                  <a:pt x="41802" y="42841"/>
                  <a:pt x="41802" y="42874"/>
                </a:cubicBezTo>
                <a:cubicBezTo>
                  <a:pt x="41825" y="42919"/>
                  <a:pt x="41757" y="42987"/>
                  <a:pt x="41825" y="42987"/>
                </a:cubicBezTo>
                <a:lnTo>
                  <a:pt x="41870" y="42987"/>
                </a:lnTo>
                <a:cubicBezTo>
                  <a:pt x="41939" y="42960"/>
                  <a:pt x="41999" y="42915"/>
                  <a:pt x="42061" y="42915"/>
                </a:cubicBezTo>
                <a:cubicBezTo>
                  <a:pt x="42101" y="42915"/>
                  <a:pt x="42142" y="42934"/>
                  <a:pt x="42187" y="42987"/>
                </a:cubicBezTo>
                <a:cubicBezTo>
                  <a:pt x="42187" y="42987"/>
                  <a:pt x="42232" y="42965"/>
                  <a:pt x="42277" y="42965"/>
                </a:cubicBezTo>
                <a:cubicBezTo>
                  <a:pt x="42277" y="43032"/>
                  <a:pt x="42277" y="43078"/>
                  <a:pt x="42300" y="43146"/>
                </a:cubicBezTo>
                <a:cubicBezTo>
                  <a:pt x="42317" y="43230"/>
                  <a:pt x="42358" y="43276"/>
                  <a:pt x="42425" y="43276"/>
                </a:cubicBezTo>
                <a:cubicBezTo>
                  <a:pt x="42448" y="43276"/>
                  <a:pt x="42474" y="43270"/>
                  <a:pt x="42504" y="43259"/>
                </a:cubicBezTo>
                <a:cubicBezTo>
                  <a:pt x="42534" y="43244"/>
                  <a:pt x="42561" y="43239"/>
                  <a:pt x="42588" y="43239"/>
                </a:cubicBezTo>
                <a:cubicBezTo>
                  <a:pt x="42642" y="43239"/>
                  <a:pt x="42692" y="43259"/>
                  <a:pt x="42753" y="43259"/>
                </a:cubicBezTo>
                <a:cubicBezTo>
                  <a:pt x="42813" y="43259"/>
                  <a:pt x="42863" y="43269"/>
                  <a:pt x="42930" y="43269"/>
                </a:cubicBezTo>
                <a:cubicBezTo>
                  <a:pt x="42964" y="43269"/>
                  <a:pt x="43002" y="43266"/>
                  <a:pt x="43047" y="43259"/>
                </a:cubicBezTo>
                <a:cubicBezTo>
                  <a:pt x="43069" y="43236"/>
                  <a:pt x="43098" y="43225"/>
                  <a:pt x="43129" y="43225"/>
                </a:cubicBezTo>
                <a:cubicBezTo>
                  <a:pt x="43160" y="43225"/>
                  <a:pt x="43194" y="43236"/>
                  <a:pt x="43228" y="43259"/>
                </a:cubicBezTo>
                <a:cubicBezTo>
                  <a:pt x="43371" y="43302"/>
                  <a:pt x="43506" y="43318"/>
                  <a:pt x="43643" y="43318"/>
                </a:cubicBezTo>
                <a:cubicBezTo>
                  <a:pt x="43722" y="43318"/>
                  <a:pt x="43801" y="43312"/>
                  <a:pt x="43884" y="43304"/>
                </a:cubicBezTo>
                <a:cubicBezTo>
                  <a:pt x="43997" y="43304"/>
                  <a:pt x="44088" y="43304"/>
                  <a:pt x="44178" y="43417"/>
                </a:cubicBezTo>
                <a:cubicBezTo>
                  <a:pt x="44195" y="43468"/>
                  <a:pt x="44251" y="43494"/>
                  <a:pt x="44296" y="43494"/>
                </a:cubicBezTo>
                <a:cubicBezTo>
                  <a:pt x="44311" y="43494"/>
                  <a:pt x="44326" y="43491"/>
                  <a:pt x="44337" y="43485"/>
                </a:cubicBezTo>
                <a:cubicBezTo>
                  <a:pt x="44370" y="43465"/>
                  <a:pt x="44401" y="43457"/>
                  <a:pt x="44430" y="43457"/>
                </a:cubicBezTo>
                <a:cubicBezTo>
                  <a:pt x="44499" y="43457"/>
                  <a:pt x="44554" y="43505"/>
                  <a:pt x="44586" y="43553"/>
                </a:cubicBezTo>
                <a:cubicBezTo>
                  <a:pt x="44638" y="43622"/>
                  <a:pt x="44676" y="43652"/>
                  <a:pt x="44732" y="43652"/>
                </a:cubicBezTo>
                <a:cubicBezTo>
                  <a:pt x="44749" y="43652"/>
                  <a:pt x="44768" y="43649"/>
                  <a:pt x="44789" y="43644"/>
                </a:cubicBezTo>
                <a:cubicBezTo>
                  <a:pt x="44805" y="43636"/>
                  <a:pt x="44822" y="43631"/>
                  <a:pt x="44841" y="43631"/>
                </a:cubicBezTo>
                <a:cubicBezTo>
                  <a:pt x="44878" y="43631"/>
                  <a:pt x="44918" y="43651"/>
                  <a:pt x="44948" y="43711"/>
                </a:cubicBezTo>
                <a:cubicBezTo>
                  <a:pt x="44993" y="43757"/>
                  <a:pt x="45038" y="43825"/>
                  <a:pt x="45106" y="43847"/>
                </a:cubicBezTo>
                <a:cubicBezTo>
                  <a:pt x="45118" y="43859"/>
                  <a:pt x="45133" y="43863"/>
                  <a:pt x="45150" y="43863"/>
                </a:cubicBezTo>
                <a:cubicBezTo>
                  <a:pt x="45186" y="43863"/>
                  <a:pt x="45231" y="43842"/>
                  <a:pt x="45264" y="43842"/>
                </a:cubicBezTo>
                <a:cubicBezTo>
                  <a:pt x="45273" y="43842"/>
                  <a:pt x="45281" y="43844"/>
                  <a:pt x="45287" y="43847"/>
                </a:cubicBezTo>
                <a:cubicBezTo>
                  <a:pt x="45318" y="43859"/>
                  <a:pt x="45343" y="43865"/>
                  <a:pt x="45365" y="43865"/>
                </a:cubicBezTo>
                <a:cubicBezTo>
                  <a:pt x="45425" y="43865"/>
                  <a:pt x="45458" y="43823"/>
                  <a:pt x="45491" y="43757"/>
                </a:cubicBezTo>
                <a:cubicBezTo>
                  <a:pt x="45491" y="43734"/>
                  <a:pt x="45514" y="43734"/>
                  <a:pt x="45559" y="43734"/>
                </a:cubicBezTo>
                <a:cubicBezTo>
                  <a:pt x="45582" y="43757"/>
                  <a:pt x="45604" y="43779"/>
                  <a:pt x="45582" y="43825"/>
                </a:cubicBezTo>
                <a:cubicBezTo>
                  <a:pt x="45582" y="43847"/>
                  <a:pt x="45559" y="43870"/>
                  <a:pt x="45559" y="43870"/>
                </a:cubicBezTo>
                <a:cubicBezTo>
                  <a:pt x="45559" y="43885"/>
                  <a:pt x="45570" y="43912"/>
                  <a:pt x="45584" y="43912"/>
                </a:cubicBezTo>
                <a:cubicBezTo>
                  <a:pt x="45590" y="43912"/>
                  <a:pt x="45597" y="43907"/>
                  <a:pt x="45604" y="43892"/>
                </a:cubicBezTo>
                <a:cubicBezTo>
                  <a:pt x="45695" y="43757"/>
                  <a:pt x="45831" y="43825"/>
                  <a:pt x="45944" y="43757"/>
                </a:cubicBezTo>
                <a:cubicBezTo>
                  <a:pt x="45988" y="43727"/>
                  <a:pt x="46027" y="43715"/>
                  <a:pt x="46063" y="43715"/>
                </a:cubicBezTo>
                <a:cubicBezTo>
                  <a:pt x="46140" y="43715"/>
                  <a:pt x="46207" y="43771"/>
                  <a:pt x="46283" y="43847"/>
                </a:cubicBezTo>
                <a:cubicBezTo>
                  <a:pt x="46306" y="43870"/>
                  <a:pt x="46351" y="43938"/>
                  <a:pt x="46374" y="43960"/>
                </a:cubicBezTo>
                <a:cubicBezTo>
                  <a:pt x="46396" y="43983"/>
                  <a:pt x="46419" y="43983"/>
                  <a:pt x="46464" y="43983"/>
                </a:cubicBezTo>
                <a:cubicBezTo>
                  <a:pt x="46487" y="43960"/>
                  <a:pt x="46487" y="43960"/>
                  <a:pt x="46464" y="43938"/>
                </a:cubicBezTo>
                <a:cubicBezTo>
                  <a:pt x="46396" y="43870"/>
                  <a:pt x="46464" y="43847"/>
                  <a:pt x="46510" y="43847"/>
                </a:cubicBezTo>
                <a:cubicBezTo>
                  <a:pt x="46600" y="43847"/>
                  <a:pt x="46713" y="43870"/>
                  <a:pt x="46736" y="43983"/>
                </a:cubicBezTo>
                <a:cubicBezTo>
                  <a:pt x="46758" y="44096"/>
                  <a:pt x="46826" y="44187"/>
                  <a:pt x="46849" y="44300"/>
                </a:cubicBezTo>
                <a:cubicBezTo>
                  <a:pt x="46917" y="44300"/>
                  <a:pt x="46917" y="44277"/>
                  <a:pt x="46940" y="44232"/>
                </a:cubicBezTo>
                <a:cubicBezTo>
                  <a:pt x="46951" y="44221"/>
                  <a:pt x="46973" y="44215"/>
                  <a:pt x="46996" y="44215"/>
                </a:cubicBezTo>
                <a:cubicBezTo>
                  <a:pt x="47019" y="44215"/>
                  <a:pt x="47041" y="44221"/>
                  <a:pt x="47053" y="44232"/>
                </a:cubicBezTo>
                <a:cubicBezTo>
                  <a:pt x="47098" y="44322"/>
                  <a:pt x="47256" y="44345"/>
                  <a:pt x="47279" y="44504"/>
                </a:cubicBezTo>
                <a:cubicBezTo>
                  <a:pt x="47279" y="44549"/>
                  <a:pt x="47324" y="44571"/>
                  <a:pt x="47415" y="44571"/>
                </a:cubicBezTo>
                <a:cubicBezTo>
                  <a:pt x="47442" y="44569"/>
                  <a:pt x="47468" y="44568"/>
                  <a:pt x="47495" y="44568"/>
                </a:cubicBezTo>
                <a:cubicBezTo>
                  <a:pt x="47615" y="44568"/>
                  <a:pt x="47735" y="44590"/>
                  <a:pt x="47851" y="44590"/>
                </a:cubicBezTo>
                <a:cubicBezTo>
                  <a:pt x="47926" y="44590"/>
                  <a:pt x="48000" y="44580"/>
                  <a:pt x="48071" y="44549"/>
                </a:cubicBezTo>
                <a:lnTo>
                  <a:pt x="48162" y="44549"/>
                </a:lnTo>
                <a:cubicBezTo>
                  <a:pt x="48184" y="44571"/>
                  <a:pt x="48252" y="44571"/>
                  <a:pt x="48252" y="44639"/>
                </a:cubicBezTo>
                <a:cubicBezTo>
                  <a:pt x="48252" y="44662"/>
                  <a:pt x="48252" y="44730"/>
                  <a:pt x="48275" y="44730"/>
                </a:cubicBezTo>
                <a:cubicBezTo>
                  <a:pt x="48388" y="44752"/>
                  <a:pt x="48411" y="44866"/>
                  <a:pt x="48456" y="44956"/>
                </a:cubicBezTo>
                <a:cubicBezTo>
                  <a:pt x="48493" y="44994"/>
                  <a:pt x="48524" y="45010"/>
                  <a:pt x="48566" y="45010"/>
                </a:cubicBezTo>
                <a:cubicBezTo>
                  <a:pt x="48601" y="45010"/>
                  <a:pt x="48644" y="44999"/>
                  <a:pt x="48705" y="44979"/>
                </a:cubicBezTo>
                <a:cubicBezTo>
                  <a:pt x="48773" y="45001"/>
                  <a:pt x="48841" y="45001"/>
                  <a:pt x="48931" y="45024"/>
                </a:cubicBezTo>
                <a:cubicBezTo>
                  <a:pt x="48954" y="45024"/>
                  <a:pt x="48999" y="45024"/>
                  <a:pt x="49044" y="45001"/>
                </a:cubicBezTo>
                <a:cubicBezTo>
                  <a:pt x="49058" y="45006"/>
                  <a:pt x="49072" y="45008"/>
                  <a:pt x="49088" y="45008"/>
                </a:cubicBezTo>
                <a:cubicBezTo>
                  <a:pt x="49148" y="45008"/>
                  <a:pt x="49221" y="44979"/>
                  <a:pt x="49293" y="44979"/>
                </a:cubicBezTo>
                <a:cubicBezTo>
                  <a:pt x="49339" y="44979"/>
                  <a:pt x="49372" y="44973"/>
                  <a:pt x="49404" y="44973"/>
                </a:cubicBezTo>
                <a:cubicBezTo>
                  <a:pt x="49435" y="44973"/>
                  <a:pt x="49463" y="44979"/>
                  <a:pt x="49497" y="45001"/>
                </a:cubicBezTo>
                <a:cubicBezTo>
                  <a:pt x="49572" y="45062"/>
                  <a:pt x="49648" y="45092"/>
                  <a:pt x="49737" y="45092"/>
                </a:cubicBezTo>
                <a:cubicBezTo>
                  <a:pt x="49781" y="45092"/>
                  <a:pt x="49829" y="45084"/>
                  <a:pt x="49882" y="45069"/>
                </a:cubicBezTo>
                <a:cubicBezTo>
                  <a:pt x="49911" y="45060"/>
                  <a:pt x="49937" y="45055"/>
                  <a:pt x="49960" y="45055"/>
                </a:cubicBezTo>
                <a:cubicBezTo>
                  <a:pt x="50044" y="45055"/>
                  <a:pt x="50090" y="45116"/>
                  <a:pt x="50108" y="45205"/>
                </a:cubicBezTo>
                <a:cubicBezTo>
                  <a:pt x="50108" y="45244"/>
                  <a:pt x="50108" y="45300"/>
                  <a:pt x="50166" y="45300"/>
                </a:cubicBezTo>
                <a:cubicBezTo>
                  <a:pt x="50175" y="45300"/>
                  <a:pt x="50186" y="45299"/>
                  <a:pt x="50199" y="45296"/>
                </a:cubicBezTo>
                <a:cubicBezTo>
                  <a:pt x="50206" y="45288"/>
                  <a:pt x="50215" y="45285"/>
                  <a:pt x="50224" y="45285"/>
                </a:cubicBezTo>
                <a:cubicBezTo>
                  <a:pt x="50257" y="45285"/>
                  <a:pt x="50295" y="45329"/>
                  <a:pt x="50319" y="45329"/>
                </a:cubicBezTo>
                <a:cubicBezTo>
                  <a:pt x="50325" y="45329"/>
                  <a:pt x="50330" y="45326"/>
                  <a:pt x="50334" y="45318"/>
                </a:cubicBezTo>
                <a:cubicBezTo>
                  <a:pt x="50376" y="45268"/>
                  <a:pt x="50427" y="45255"/>
                  <a:pt x="50481" y="45255"/>
                </a:cubicBezTo>
                <a:cubicBezTo>
                  <a:pt x="50539" y="45255"/>
                  <a:pt x="50601" y="45271"/>
                  <a:pt x="50656" y="45271"/>
                </a:cubicBezTo>
                <a:cubicBezTo>
                  <a:pt x="50687" y="45271"/>
                  <a:pt x="50716" y="45266"/>
                  <a:pt x="50742" y="45250"/>
                </a:cubicBezTo>
                <a:cubicBezTo>
                  <a:pt x="50787" y="45341"/>
                  <a:pt x="50968" y="45250"/>
                  <a:pt x="50968" y="45409"/>
                </a:cubicBezTo>
                <a:cubicBezTo>
                  <a:pt x="50968" y="45431"/>
                  <a:pt x="50991" y="45454"/>
                  <a:pt x="51036" y="45454"/>
                </a:cubicBezTo>
                <a:cubicBezTo>
                  <a:pt x="51194" y="45454"/>
                  <a:pt x="51240" y="45567"/>
                  <a:pt x="51330" y="45680"/>
                </a:cubicBezTo>
                <a:cubicBezTo>
                  <a:pt x="51434" y="45618"/>
                  <a:pt x="51533" y="45589"/>
                  <a:pt x="51625" y="45589"/>
                </a:cubicBezTo>
                <a:cubicBezTo>
                  <a:pt x="51734" y="45589"/>
                  <a:pt x="51833" y="45630"/>
                  <a:pt x="51919" y="45703"/>
                </a:cubicBezTo>
                <a:cubicBezTo>
                  <a:pt x="51987" y="45758"/>
                  <a:pt x="52047" y="45788"/>
                  <a:pt x="52104" y="45788"/>
                </a:cubicBezTo>
                <a:cubicBezTo>
                  <a:pt x="52141" y="45788"/>
                  <a:pt x="52177" y="45775"/>
                  <a:pt x="52213" y="45748"/>
                </a:cubicBezTo>
                <a:cubicBezTo>
                  <a:pt x="52256" y="45705"/>
                  <a:pt x="52308" y="45690"/>
                  <a:pt x="52369" y="45690"/>
                </a:cubicBezTo>
                <a:cubicBezTo>
                  <a:pt x="52405" y="45690"/>
                  <a:pt x="52443" y="45695"/>
                  <a:pt x="52484" y="45703"/>
                </a:cubicBezTo>
                <a:cubicBezTo>
                  <a:pt x="52575" y="45748"/>
                  <a:pt x="52620" y="45748"/>
                  <a:pt x="52711" y="45771"/>
                </a:cubicBezTo>
                <a:cubicBezTo>
                  <a:pt x="52779" y="45771"/>
                  <a:pt x="52801" y="45794"/>
                  <a:pt x="52846" y="45794"/>
                </a:cubicBezTo>
                <a:cubicBezTo>
                  <a:pt x="52892" y="45794"/>
                  <a:pt x="52892" y="45816"/>
                  <a:pt x="52892" y="45861"/>
                </a:cubicBezTo>
                <a:lnTo>
                  <a:pt x="52824" y="45861"/>
                </a:lnTo>
                <a:cubicBezTo>
                  <a:pt x="52811" y="45861"/>
                  <a:pt x="52783" y="45847"/>
                  <a:pt x="52758" y="45847"/>
                </a:cubicBezTo>
                <a:cubicBezTo>
                  <a:pt x="52738" y="45847"/>
                  <a:pt x="52720" y="45855"/>
                  <a:pt x="52711" y="45884"/>
                </a:cubicBezTo>
                <a:lnTo>
                  <a:pt x="52665" y="45884"/>
                </a:lnTo>
                <a:cubicBezTo>
                  <a:pt x="52614" y="45884"/>
                  <a:pt x="52551" y="45846"/>
                  <a:pt x="52503" y="45846"/>
                </a:cubicBezTo>
                <a:cubicBezTo>
                  <a:pt x="52487" y="45846"/>
                  <a:pt x="52473" y="45850"/>
                  <a:pt x="52462" y="45861"/>
                </a:cubicBezTo>
                <a:cubicBezTo>
                  <a:pt x="52439" y="45884"/>
                  <a:pt x="52394" y="45907"/>
                  <a:pt x="52394" y="45929"/>
                </a:cubicBezTo>
                <a:cubicBezTo>
                  <a:pt x="52394" y="45975"/>
                  <a:pt x="52439" y="45997"/>
                  <a:pt x="52462" y="45997"/>
                </a:cubicBezTo>
                <a:cubicBezTo>
                  <a:pt x="52484" y="45997"/>
                  <a:pt x="52507" y="45997"/>
                  <a:pt x="52507" y="46020"/>
                </a:cubicBezTo>
                <a:lnTo>
                  <a:pt x="52575" y="46020"/>
                </a:lnTo>
                <a:cubicBezTo>
                  <a:pt x="52595" y="46179"/>
                  <a:pt x="52615" y="46250"/>
                  <a:pt x="52695" y="46250"/>
                </a:cubicBezTo>
                <a:cubicBezTo>
                  <a:pt x="52707" y="46250"/>
                  <a:pt x="52719" y="46249"/>
                  <a:pt x="52733" y="46246"/>
                </a:cubicBezTo>
                <a:cubicBezTo>
                  <a:pt x="52824" y="46224"/>
                  <a:pt x="52937" y="46246"/>
                  <a:pt x="53028" y="46201"/>
                </a:cubicBezTo>
                <a:cubicBezTo>
                  <a:pt x="53073" y="46224"/>
                  <a:pt x="53124" y="46229"/>
                  <a:pt x="53172" y="46229"/>
                </a:cubicBezTo>
                <a:cubicBezTo>
                  <a:pt x="53220" y="46229"/>
                  <a:pt x="53265" y="46224"/>
                  <a:pt x="53299" y="46224"/>
                </a:cubicBezTo>
                <a:cubicBezTo>
                  <a:pt x="53458" y="46201"/>
                  <a:pt x="53616" y="46201"/>
                  <a:pt x="53752" y="46201"/>
                </a:cubicBezTo>
                <a:cubicBezTo>
                  <a:pt x="53780" y="46244"/>
                  <a:pt x="53809" y="46260"/>
                  <a:pt x="53844" y="46260"/>
                </a:cubicBezTo>
                <a:cubicBezTo>
                  <a:pt x="53863" y="46260"/>
                  <a:pt x="53885" y="46254"/>
                  <a:pt x="53910" y="46246"/>
                </a:cubicBezTo>
                <a:cubicBezTo>
                  <a:pt x="53967" y="46235"/>
                  <a:pt x="54029" y="46235"/>
                  <a:pt x="54091" y="46235"/>
                </a:cubicBezTo>
                <a:cubicBezTo>
                  <a:pt x="54153" y="46235"/>
                  <a:pt x="54216" y="46235"/>
                  <a:pt x="54272" y="46224"/>
                </a:cubicBezTo>
                <a:cubicBezTo>
                  <a:pt x="54431" y="46224"/>
                  <a:pt x="54612" y="46246"/>
                  <a:pt x="54770" y="46314"/>
                </a:cubicBezTo>
                <a:cubicBezTo>
                  <a:pt x="54811" y="46324"/>
                  <a:pt x="54851" y="46334"/>
                  <a:pt x="54892" y="46334"/>
                </a:cubicBezTo>
                <a:cubicBezTo>
                  <a:pt x="54942" y="46334"/>
                  <a:pt x="54992" y="46319"/>
                  <a:pt x="55042" y="46269"/>
                </a:cubicBezTo>
                <a:cubicBezTo>
                  <a:pt x="55064" y="46269"/>
                  <a:pt x="55087" y="46314"/>
                  <a:pt x="55110" y="46314"/>
                </a:cubicBezTo>
                <a:cubicBezTo>
                  <a:pt x="55178" y="46427"/>
                  <a:pt x="55291" y="46450"/>
                  <a:pt x="55381" y="46540"/>
                </a:cubicBezTo>
                <a:cubicBezTo>
                  <a:pt x="55313" y="46563"/>
                  <a:pt x="55313" y="46586"/>
                  <a:pt x="55336" y="46654"/>
                </a:cubicBezTo>
                <a:cubicBezTo>
                  <a:pt x="55404" y="46699"/>
                  <a:pt x="55449" y="46721"/>
                  <a:pt x="55517" y="46789"/>
                </a:cubicBezTo>
                <a:cubicBezTo>
                  <a:pt x="55566" y="46838"/>
                  <a:pt x="55588" y="46860"/>
                  <a:pt x="55605" y="46860"/>
                </a:cubicBezTo>
                <a:cubicBezTo>
                  <a:pt x="55621" y="46860"/>
                  <a:pt x="55632" y="46844"/>
                  <a:pt x="55653" y="46812"/>
                </a:cubicBezTo>
                <a:cubicBezTo>
                  <a:pt x="55694" y="46771"/>
                  <a:pt x="55735" y="46758"/>
                  <a:pt x="55772" y="46758"/>
                </a:cubicBezTo>
                <a:cubicBezTo>
                  <a:pt x="55816" y="46758"/>
                  <a:pt x="55854" y="46777"/>
                  <a:pt x="55879" y="46789"/>
                </a:cubicBezTo>
                <a:cubicBezTo>
                  <a:pt x="55902" y="46812"/>
                  <a:pt x="55947" y="46835"/>
                  <a:pt x="55992" y="46835"/>
                </a:cubicBezTo>
                <a:cubicBezTo>
                  <a:pt x="56004" y="46857"/>
                  <a:pt x="56021" y="46869"/>
                  <a:pt x="56038" y="46869"/>
                </a:cubicBezTo>
                <a:cubicBezTo>
                  <a:pt x="56055" y="46869"/>
                  <a:pt x="56072" y="46857"/>
                  <a:pt x="56083" y="46835"/>
                </a:cubicBezTo>
                <a:cubicBezTo>
                  <a:pt x="56173" y="46721"/>
                  <a:pt x="56354" y="46767"/>
                  <a:pt x="56445" y="46654"/>
                </a:cubicBezTo>
                <a:cubicBezTo>
                  <a:pt x="56456" y="46631"/>
                  <a:pt x="56473" y="46620"/>
                  <a:pt x="56490" y="46620"/>
                </a:cubicBezTo>
                <a:cubicBezTo>
                  <a:pt x="56507" y="46620"/>
                  <a:pt x="56524" y="46631"/>
                  <a:pt x="56535" y="46654"/>
                </a:cubicBezTo>
                <a:cubicBezTo>
                  <a:pt x="56581" y="46688"/>
                  <a:pt x="56620" y="46705"/>
                  <a:pt x="56660" y="46705"/>
                </a:cubicBezTo>
                <a:cubicBezTo>
                  <a:pt x="56700" y="46705"/>
                  <a:pt x="56739" y="46688"/>
                  <a:pt x="56784" y="46654"/>
                </a:cubicBezTo>
                <a:cubicBezTo>
                  <a:pt x="57011" y="46676"/>
                  <a:pt x="57237" y="46654"/>
                  <a:pt x="57463" y="46721"/>
                </a:cubicBezTo>
                <a:cubicBezTo>
                  <a:pt x="57463" y="46767"/>
                  <a:pt x="57463" y="46789"/>
                  <a:pt x="57486" y="46789"/>
                </a:cubicBezTo>
                <a:cubicBezTo>
                  <a:pt x="57554" y="46880"/>
                  <a:pt x="57644" y="46925"/>
                  <a:pt x="57712" y="47016"/>
                </a:cubicBezTo>
                <a:cubicBezTo>
                  <a:pt x="57746" y="47038"/>
                  <a:pt x="57769" y="47050"/>
                  <a:pt x="57792" y="47050"/>
                </a:cubicBezTo>
                <a:cubicBezTo>
                  <a:pt x="57814" y="47050"/>
                  <a:pt x="57837" y="47038"/>
                  <a:pt x="57871" y="47016"/>
                </a:cubicBezTo>
                <a:cubicBezTo>
                  <a:pt x="57893" y="46994"/>
                  <a:pt x="57917" y="46984"/>
                  <a:pt x="57942" y="46984"/>
                </a:cubicBezTo>
                <a:cubicBezTo>
                  <a:pt x="57994" y="46984"/>
                  <a:pt x="58051" y="47029"/>
                  <a:pt x="58097" y="47106"/>
                </a:cubicBezTo>
                <a:cubicBezTo>
                  <a:pt x="58120" y="47129"/>
                  <a:pt x="58120" y="47151"/>
                  <a:pt x="58142" y="47174"/>
                </a:cubicBezTo>
                <a:cubicBezTo>
                  <a:pt x="58088" y="47215"/>
                  <a:pt x="58042" y="47223"/>
                  <a:pt x="57994" y="47223"/>
                </a:cubicBezTo>
                <a:cubicBezTo>
                  <a:pt x="57962" y="47223"/>
                  <a:pt x="57930" y="47219"/>
                  <a:pt x="57893" y="47219"/>
                </a:cubicBezTo>
                <a:lnTo>
                  <a:pt x="57803" y="47219"/>
                </a:lnTo>
                <a:cubicBezTo>
                  <a:pt x="57780" y="47219"/>
                  <a:pt x="57758" y="47242"/>
                  <a:pt x="57758" y="47265"/>
                </a:cubicBezTo>
                <a:cubicBezTo>
                  <a:pt x="57758" y="47287"/>
                  <a:pt x="57758" y="47333"/>
                  <a:pt x="57780" y="47355"/>
                </a:cubicBezTo>
                <a:cubicBezTo>
                  <a:pt x="57893" y="47378"/>
                  <a:pt x="57939" y="47400"/>
                  <a:pt x="57939" y="47514"/>
                </a:cubicBezTo>
                <a:cubicBezTo>
                  <a:pt x="57939" y="47559"/>
                  <a:pt x="57984" y="47604"/>
                  <a:pt x="58007" y="47627"/>
                </a:cubicBezTo>
                <a:cubicBezTo>
                  <a:pt x="58023" y="47660"/>
                  <a:pt x="58064" y="47681"/>
                  <a:pt x="58094" y="47681"/>
                </a:cubicBezTo>
                <a:cubicBezTo>
                  <a:pt x="58104" y="47681"/>
                  <a:pt x="58114" y="47678"/>
                  <a:pt x="58120" y="47672"/>
                </a:cubicBezTo>
                <a:cubicBezTo>
                  <a:pt x="58191" y="47629"/>
                  <a:pt x="58263" y="47613"/>
                  <a:pt x="58341" y="47613"/>
                </a:cubicBezTo>
                <a:cubicBezTo>
                  <a:pt x="58385" y="47613"/>
                  <a:pt x="58432" y="47618"/>
                  <a:pt x="58482" y="47627"/>
                </a:cubicBezTo>
                <a:cubicBezTo>
                  <a:pt x="58487" y="47638"/>
                  <a:pt x="58496" y="47642"/>
                  <a:pt x="58506" y="47642"/>
                </a:cubicBezTo>
                <a:cubicBezTo>
                  <a:pt x="58536" y="47642"/>
                  <a:pt x="58578" y="47604"/>
                  <a:pt x="58595" y="47604"/>
                </a:cubicBezTo>
                <a:cubicBezTo>
                  <a:pt x="58708" y="47582"/>
                  <a:pt x="58844" y="47582"/>
                  <a:pt x="58957" y="47582"/>
                </a:cubicBezTo>
                <a:cubicBezTo>
                  <a:pt x="59025" y="47582"/>
                  <a:pt x="59116" y="47604"/>
                  <a:pt x="59161" y="47627"/>
                </a:cubicBezTo>
                <a:cubicBezTo>
                  <a:pt x="59183" y="47638"/>
                  <a:pt x="59203" y="47642"/>
                  <a:pt x="59221" y="47642"/>
                </a:cubicBezTo>
                <a:cubicBezTo>
                  <a:pt x="59275" y="47642"/>
                  <a:pt x="59314" y="47604"/>
                  <a:pt x="59364" y="47604"/>
                </a:cubicBezTo>
                <a:cubicBezTo>
                  <a:pt x="59430" y="47614"/>
                  <a:pt x="59500" y="47619"/>
                  <a:pt x="59568" y="47619"/>
                </a:cubicBezTo>
                <a:cubicBezTo>
                  <a:pt x="59665" y="47619"/>
                  <a:pt x="59760" y="47608"/>
                  <a:pt x="59840" y="47582"/>
                </a:cubicBezTo>
                <a:cubicBezTo>
                  <a:pt x="59858" y="47575"/>
                  <a:pt x="59874" y="47573"/>
                  <a:pt x="59889" y="47573"/>
                </a:cubicBezTo>
                <a:cubicBezTo>
                  <a:pt x="59930" y="47573"/>
                  <a:pt x="59959" y="47594"/>
                  <a:pt x="59976" y="47627"/>
                </a:cubicBezTo>
                <a:cubicBezTo>
                  <a:pt x="60021" y="47672"/>
                  <a:pt x="60043" y="47717"/>
                  <a:pt x="60089" y="47717"/>
                </a:cubicBezTo>
                <a:cubicBezTo>
                  <a:pt x="60109" y="47713"/>
                  <a:pt x="60127" y="47711"/>
                  <a:pt x="60145" y="47711"/>
                </a:cubicBezTo>
                <a:cubicBezTo>
                  <a:pt x="60225" y="47711"/>
                  <a:pt x="60278" y="47752"/>
                  <a:pt x="60315" y="47808"/>
                </a:cubicBezTo>
                <a:cubicBezTo>
                  <a:pt x="60363" y="47824"/>
                  <a:pt x="60400" y="47840"/>
                  <a:pt x="60441" y="47840"/>
                </a:cubicBezTo>
                <a:cubicBezTo>
                  <a:pt x="60458" y="47840"/>
                  <a:pt x="60476" y="47837"/>
                  <a:pt x="60496" y="47830"/>
                </a:cubicBezTo>
                <a:cubicBezTo>
                  <a:pt x="60523" y="47824"/>
                  <a:pt x="60547" y="47821"/>
                  <a:pt x="60570" y="47821"/>
                </a:cubicBezTo>
                <a:cubicBezTo>
                  <a:pt x="60626" y="47821"/>
                  <a:pt x="60674" y="47837"/>
                  <a:pt x="60722" y="47853"/>
                </a:cubicBezTo>
                <a:cubicBezTo>
                  <a:pt x="60768" y="47898"/>
                  <a:pt x="60722" y="47944"/>
                  <a:pt x="60722" y="47966"/>
                </a:cubicBezTo>
                <a:cubicBezTo>
                  <a:pt x="60722" y="48012"/>
                  <a:pt x="60722" y="48012"/>
                  <a:pt x="60745" y="48034"/>
                </a:cubicBezTo>
                <a:cubicBezTo>
                  <a:pt x="60858" y="48079"/>
                  <a:pt x="60858" y="48170"/>
                  <a:pt x="60881" y="48283"/>
                </a:cubicBezTo>
                <a:cubicBezTo>
                  <a:pt x="60971" y="48283"/>
                  <a:pt x="61039" y="48260"/>
                  <a:pt x="61084" y="48238"/>
                </a:cubicBezTo>
                <a:cubicBezTo>
                  <a:pt x="61115" y="48215"/>
                  <a:pt x="61147" y="48210"/>
                  <a:pt x="61181" y="48210"/>
                </a:cubicBezTo>
                <a:cubicBezTo>
                  <a:pt x="61208" y="48210"/>
                  <a:pt x="61235" y="48213"/>
                  <a:pt x="61262" y="48213"/>
                </a:cubicBezTo>
                <a:cubicBezTo>
                  <a:pt x="61303" y="48213"/>
                  <a:pt x="61342" y="48206"/>
                  <a:pt x="61379" y="48170"/>
                </a:cubicBezTo>
                <a:cubicBezTo>
                  <a:pt x="61379" y="48170"/>
                  <a:pt x="61424" y="48193"/>
                  <a:pt x="61424" y="48238"/>
                </a:cubicBezTo>
                <a:cubicBezTo>
                  <a:pt x="61435" y="48249"/>
                  <a:pt x="61452" y="48255"/>
                  <a:pt x="61469" y="48255"/>
                </a:cubicBezTo>
                <a:cubicBezTo>
                  <a:pt x="61486" y="48255"/>
                  <a:pt x="61503" y="48249"/>
                  <a:pt x="61515" y="48238"/>
                </a:cubicBezTo>
                <a:cubicBezTo>
                  <a:pt x="61537" y="48170"/>
                  <a:pt x="61560" y="48125"/>
                  <a:pt x="61628" y="48125"/>
                </a:cubicBezTo>
                <a:cubicBezTo>
                  <a:pt x="61741" y="48079"/>
                  <a:pt x="61831" y="48012"/>
                  <a:pt x="61877" y="47921"/>
                </a:cubicBezTo>
                <a:cubicBezTo>
                  <a:pt x="61967" y="47944"/>
                  <a:pt x="62012" y="47944"/>
                  <a:pt x="62103" y="47966"/>
                </a:cubicBezTo>
                <a:cubicBezTo>
                  <a:pt x="62080" y="48034"/>
                  <a:pt x="62012" y="48034"/>
                  <a:pt x="61967" y="48034"/>
                </a:cubicBezTo>
                <a:cubicBezTo>
                  <a:pt x="61945" y="48034"/>
                  <a:pt x="61899" y="48034"/>
                  <a:pt x="61899" y="48079"/>
                </a:cubicBezTo>
                <a:cubicBezTo>
                  <a:pt x="61899" y="48125"/>
                  <a:pt x="61945" y="48125"/>
                  <a:pt x="61967" y="48125"/>
                </a:cubicBezTo>
                <a:cubicBezTo>
                  <a:pt x="62080" y="48125"/>
                  <a:pt x="62126" y="48147"/>
                  <a:pt x="62103" y="48260"/>
                </a:cubicBezTo>
                <a:lnTo>
                  <a:pt x="62103" y="48306"/>
                </a:lnTo>
                <a:cubicBezTo>
                  <a:pt x="62119" y="48371"/>
                  <a:pt x="62159" y="48424"/>
                  <a:pt x="62213" y="48424"/>
                </a:cubicBezTo>
                <a:cubicBezTo>
                  <a:pt x="62234" y="48424"/>
                  <a:pt x="62258" y="48416"/>
                  <a:pt x="62284" y="48396"/>
                </a:cubicBezTo>
                <a:cubicBezTo>
                  <a:pt x="62332" y="48377"/>
                  <a:pt x="62372" y="48370"/>
                  <a:pt x="62410" y="48370"/>
                </a:cubicBezTo>
                <a:cubicBezTo>
                  <a:pt x="62463" y="48370"/>
                  <a:pt x="62513" y="48383"/>
                  <a:pt x="62578" y="48396"/>
                </a:cubicBezTo>
                <a:cubicBezTo>
                  <a:pt x="62635" y="48408"/>
                  <a:pt x="62691" y="48425"/>
                  <a:pt x="62748" y="48425"/>
                </a:cubicBezTo>
                <a:cubicBezTo>
                  <a:pt x="62805" y="48425"/>
                  <a:pt x="62861" y="48408"/>
                  <a:pt x="62918" y="48351"/>
                </a:cubicBezTo>
                <a:cubicBezTo>
                  <a:pt x="62978" y="48351"/>
                  <a:pt x="63048" y="48361"/>
                  <a:pt x="63116" y="48361"/>
                </a:cubicBezTo>
                <a:cubicBezTo>
                  <a:pt x="63149" y="48361"/>
                  <a:pt x="63182" y="48359"/>
                  <a:pt x="63212" y="48351"/>
                </a:cubicBezTo>
                <a:cubicBezTo>
                  <a:pt x="63238" y="48338"/>
                  <a:pt x="63259" y="48332"/>
                  <a:pt x="63276" y="48332"/>
                </a:cubicBezTo>
                <a:cubicBezTo>
                  <a:pt x="63316" y="48332"/>
                  <a:pt x="63332" y="48364"/>
                  <a:pt x="63348" y="48396"/>
                </a:cubicBezTo>
                <a:cubicBezTo>
                  <a:pt x="63362" y="48410"/>
                  <a:pt x="63385" y="48442"/>
                  <a:pt x="63411" y="48442"/>
                </a:cubicBezTo>
                <a:cubicBezTo>
                  <a:pt x="63427" y="48442"/>
                  <a:pt x="63444" y="48430"/>
                  <a:pt x="63461" y="48396"/>
                </a:cubicBezTo>
                <a:cubicBezTo>
                  <a:pt x="63461" y="48374"/>
                  <a:pt x="63483" y="48374"/>
                  <a:pt x="63529" y="48374"/>
                </a:cubicBezTo>
                <a:cubicBezTo>
                  <a:pt x="63687" y="48374"/>
                  <a:pt x="63868" y="48396"/>
                  <a:pt x="64004" y="48396"/>
                </a:cubicBezTo>
                <a:cubicBezTo>
                  <a:pt x="64140" y="48396"/>
                  <a:pt x="64253" y="48464"/>
                  <a:pt x="64321" y="48577"/>
                </a:cubicBezTo>
                <a:cubicBezTo>
                  <a:pt x="64344" y="48623"/>
                  <a:pt x="64366" y="48645"/>
                  <a:pt x="64389" y="48690"/>
                </a:cubicBezTo>
                <a:cubicBezTo>
                  <a:pt x="64457" y="48650"/>
                  <a:pt x="64541" y="48642"/>
                  <a:pt x="64622" y="48642"/>
                </a:cubicBezTo>
                <a:cubicBezTo>
                  <a:pt x="64676" y="48642"/>
                  <a:pt x="64728" y="48645"/>
                  <a:pt x="64774" y="48645"/>
                </a:cubicBezTo>
                <a:cubicBezTo>
                  <a:pt x="64826" y="48645"/>
                  <a:pt x="64905" y="48712"/>
                  <a:pt x="64980" y="48712"/>
                </a:cubicBezTo>
                <a:cubicBezTo>
                  <a:pt x="65002" y="48712"/>
                  <a:pt x="65024" y="48706"/>
                  <a:pt x="65045" y="48690"/>
                </a:cubicBezTo>
                <a:cubicBezTo>
                  <a:pt x="65045" y="48690"/>
                  <a:pt x="65068" y="48713"/>
                  <a:pt x="65068" y="48736"/>
                </a:cubicBezTo>
                <a:cubicBezTo>
                  <a:pt x="65068" y="48758"/>
                  <a:pt x="65068" y="48804"/>
                  <a:pt x="65045" y="48826"/>
                </a:cubicBezTo>
                <a:cubicBezTo>
                  <a:pt x="65045" y="48939"/>
                  <a:pt x="65045" y="48962"/>
                  <a:pt x="65158" y="48985"/>
                </a:cubicBezTo>
                <a:lnTo>
                  <a:pt x="65226" y="48985"/>
                </a:lnTo>
                <a:cubicBezTo>
                  <a:pt x="65258" y="49016"/>
                  <a:pt x="65294" y="49033"/>
                  <a:pt x="65331" y="49033"/>
                </a:cubicBezTo>
                <a:cubicBezTo>
                  <a:pt x="65373" y="49033"/>
                  <a:pt x="65416" y="49011"/>
                  <a:pt x="65452" y="48962"/>
                </a:cubicBezTo>
                <a:cubicBezTo>
                  <a:pt x="65468" y="48946"/>
                  <a:pt x="65484" y="48930"/>
                  <a:pt x="65516" y="48930"/>
                </a:cubicBezTo>
                <a:cubicBezTo>
                  <a:pt x="65530" y="48930"/>
                  <a:pt x="65546" y="48933"/>
                  <a:pt x="65566" y="48939"/>
                </a:cubicBezTo>
                <a:cubicBezTo>
                  <a:pt x="65634" y="48962"/>
                  <a:pt x="65724" y="48962"/>
                  <a:pt x="65815" y="49030"/>
                </a:cubicBezTo>
                <a:cubicBezTo>
                  <a:pt x="65828" y="49036"/>
                  <a:pt x="65841" y="49038"/>
                  <a:pt x="65852" y="49038"/>
                </a:cubicBezTo>
                <a:cubicBezTo>
                  <a:pt x="65929" y="49038"/>
                  <a:pt x="65939" y="48911"/>
                  <a:pt x="66018" y="48872"/>
                </a:cubicBezTo>
                <a:cubicBezTo>
                  <a:pt x="66041" y="48872"/>
                  <a:pt x="66041" y="48849"/>
                  <a:pt x="66064" y="48849"/>
                </a:cubicBezTo>
                <a:cubicBezTo>
                  <a:pt x="66079" y="48852"/>
                  <a:pt x="66094" y="48853"/>
                  <a:pt x="66108" y="48853"/>
                </a:cubicBezTo>
                <a:cubicBezTo>
                  <a:pt x="66195" y="48853"/>
                  <a:pt x="66254" y="48797"/>
                  <a:pt x="66312" y="48758"/>
                </a:cubicBezTo>
                <a:cubicBezTo>
                  <a:pt x="66358" y="48826"/>
                  <a:pt x="66380" y="48849"/>
                  <a:pt x="66403" y="48872"/>
                </a:cubicBezTo>
                <a:cubicBezTo>
                  <a:pt x="66426" y="48962"/>
                  <a:pt x="66516" y="48939"/>
                  <a:pt x="66584" y="48962"/>
                </a:cubicBezTo>
                <a:lnTo>
                  <a:pt x="66584" y="49030"/>
                </a:lnTo>
                <a:cubicBezTo>
                  <a:pt x="66634" y="49164"/>
                  <a:pt x="66647" y="49199"/>
                  <a:pt x="66724" y="49199"/>
                </a:cubicBezTo>
                <a:cubicBezTo>
                  <a:pt x="66751" y="49199"/>
                  <a:pt x="66786" y="49194"/>
                  <a:pt x="66833" y="49188"/>
                </a:cubicBezTo>
                <a:lnTo>
                  <a:pt x="66991" y="49188"/>
                </a:lnTo>
                <a:cubicBezTo>
                  <a:pt x="66969" y="49324"/>
                  <a:pt x="67082" y="49302"/>
                  <a:pt x="67172" y="49324"/>
                </a:cubicBezTo>
                <a:cubicBezTo>
                  <a:pt x="67185" y="49324"/>
                  <a:pt x="67213" y="49339"/>
                  <a:pt x="67239" y="49339"/>
                </a:cubicBezTo>
                <a:cubicBezTo>
                  <a:pt x="67258" y="49339"/>
                  <a:pt x="67276" y="49331"/>
                  <a:pt x="67286" y="49302"/>
                </a:cubicBezTo>
                <a:cubicBezTo>
                  <a:pt x="67324" y="49289"/>
                  <a:pt x="67361" y="49283"/>
                  <a:pt x="67400" y="49283"/>
                </a:cubicBezTo>
                <a:cubicBezTo>
                  <a:pt x="67499" y="49283"/>
                  <a:pt x="67601" y="49320"/>
                  <a:pt x="67716" y="49369"/>
                </a:cubicBezTo>
                <a:cubicBezTo>
                  <a:pt x="67764" y="49385"/>
                  <a:pt x="67823" y="49401"/>
                  <a:pt x="67894" y="49401"/>
                </a:cubicBezTo>
                <a:cubicBezTo>
                  <a:pt x="67923" y="49401"/>
                  <a:pt x="67954" y="49399"/>
                  <a:pt x="67987" y="49392"/>
                </a:cubicBezTo>
                <a:cubicBezTo>
                  <a:pt x="68033" y="49392"/>
                  <a:pt x="68068" y="49382"/>
                  <a:pt x="68093" y="49382"/>
                </a:cubicBezTo>
                <a:cubicBezTo>
                  <a:pt x="68105" y="49382"/>
                  <a:pt x="68115" y="49385"/>
                  <a:pt x="68123" y="49392"/>
                </a:cubicBezTo>
                <a:cubicBezTo>
                  <a:pt x="68158" y="49436"/>
                  <a:pt x="68196" y="49449"/>
                  <a:pt x="68235" y="49449"/>
                </a:cubicBezTo>
                <a:cubicBezTo>
                  <a:pt x="68297" y="49449"/>
                  <a:pt x="68362" y="49415"/>
                  <a:pt x="68417" y="49415"/>
                </a:cubicBezTo>
                <a:cubicBezTo>
                  <a:pt x="68440" y="49415"/>
                  <a:pt x="68463" y="49437"/>
                  <a:pt x="68508" y="49437"/>
                </a:cubicBezTo>
                <a:lnTo>
                  <a:pt x="68508" y="49528"/>
                </a:lnTo>
                <a:cubicBezTo>
                  <a:pt x="68515" y="49535"/>
                  <a:pt x="68525" y="49538"/>
                  <a:pt x="68535" y="49538"/>
                </a:cubicBezTo>
                <a:cubicBezTo>
                  <a:pt x="68556" y="49538"/>
                  <a:pt x="68576" y="49528"/>
                  <a:pt x="68576" y="49528"/>
                </a:cubicBezTo>
                <a:cubicBezTo>
                  <a:pt x="68607" y="49476"/>
                  <a:pt x="68633" y="49462"/>
                  <a:pt x="68661" y="49462"/>
                </a:cubicBezTo>
                <a:cubicBezTo>
                  <a:pt x="68694" y="49462"/>
                  <a:pt x="68730" y="49483"/>
                  <a:pt x="68779" y="49483"/>
                </a:cubicBezTo>
                <a:cubicBezTo>
                  <a:pt x="68870" y="49483"/>
                  <a:pt x="68893" y="49550"/>
                  <a:pt x="68893" y="49641"/>
                </a:cubicBezTo>
                <a:cubicBezTo>
                  <a:pt x="68893" y="49680"/>
                  <a:pt x="68915" y="49705"/>
                  <a:pt x="68944" y="49705"/>
                </a:cubicBezTo>
                <a:cubicBezTo>
                  <a:pt x="68964" y="49705"/>
                  <a:pt x="68987" y="49692"/>
                  <a:pt x="69006" y="49664"/>
                </a:cubicBezTo>
                <a:cubicBezTo>
                  <a:pt x="69028" y="49618"/>
                  <a:pt x="69096" y="49550"/>
                  <a:pt x="69119" y="49528"/>
                </a:cubicBezTo>
                <a:cubicBezTo>
                  <a:pt x="69145" y="49511"/>
                  <a:pt x="69167" y="49503"/>
                  <a:pt x="69189" y="49503"/>
                </a:cubicBezTo>
                <a:cubicBezTo>
                  <a:pt x="69225" y="49503"/>
                  <a:pt x="69258" y="49523"/>
                  <a:pt x="69300" y="49550"/>
                </a:cubicBezTo>
                <a:cubicBezTo>
                  <a:pt x="69323" y="49618"/>
                  <a:pt x="69345" y="49709"/>
                  <a:pt x="69413" y="49732"/>
                </a:cubicBezTo>
                <a:cubicBezTo>
                  <a:pt x="69481" y="49777"/>
                  <a:pt x="69549" y="49822"/>
                  <a:pt x="69549" y="49935"/>
                </a:cubicBezTo>
                <a:cubicBezTo>
                  <a:pt x="69549" y="49968"/>
                  <a:pt x="69573" y="49989"/>
                  <a:pt x="69622" y="49989"/>
                </a:cubicBezTo>
                <a:cubicBezTo>
                  <a:pt x="69639" y="49989"/>
                  <a:pt x="69660" y="49987"/>
                  <a:pt x="69685" y="49980"/>
                </a:cubicBezTo>
                <a:lnTo>
                  <a:pt x="69707" y="49958"/>
                </a:lnTo>
                <a:cubicBezTo>
                  <a:pt x="69753" y="49924"/>
                  <a:pt x="69792" y="49907"/>
                  <a:pt x="69826" y="49907"/>
                </a:cubicBezTo>
                <a:cubicBezTo>
                  <a:pt x="69860" y="49907"/>
                  <a:pt x="69888" y="49924"/>
                  <a:pt x="69911" y="49958"/>
                </a:cubicBezTo>
                <a:cubicBezTo>
                  <a:pt x="69934" y="49980"/>
                  <a:pt x="69934" y="50003"/>
                  <a:pt x="69979" y="50071"/>
                </a:cubicBezTo>
                <a:cubicBezTo>
                  <a:pt x="69993" y="50100"/>
                  <a:pt x="70017" y="50128"/>
                  <a:pt x="70049" y="50128"/>
                </a:cubicBezTo>
                <a:cubicBezTo>
                  <a:pt x="70068" y="50128"/>
                  <a:pt x="70090" y="50119"/>
                  <a:pt x="70115" y="50094"/>
                </a:cubicBezTo>
                <a:cubicBezTo>
                  <a:pt x="70163" y="50033"/>
                  <a:pt x="70218" y="50011"/>
                  <a:pt x="70276" y="50011"/>
                </a:cubicBezTo>
                <a:cubicBezTo>
                  <a:pt x="70327" y="50011"/>
                  <a:pt x="70379" y="50027"/>
                  <a:pt x="70431" y="50048"/>
                </a:cubicBezTo>
                <a:cubicBezTo>
                  <a:pt x="70480" y="50064"/>
                  <a:pt x="70528" y="50080"/>
                  <a:pt x="70584" y="50080"/>
                </a:cubicBezTo>
                <a:cubicBezTo>
                  <a:pt x="70607" y="50080"/>
                  <a:pt x="70631" y="50078"/>
                  <a:pt x="70658" y="50071"/>
                </a:cubicBezTo>
                <a:cubicBezTo>
                  <a:pt x="70680" y="50071"/>
                  <a:pt x="70703" y="50071"/>
                  <a:pt x="70703" y="50116"/>
                </a:cubicBezTo>
                <a:cubicBezTo>
                  <a:pt x="70703" y="50200"/>
                  <a:pt x="70728" y="50227"/>
                  <a:pt x="70759" y="50227"/>
                </a:cubicBezTo>
                <a:cubicBezTo>
                  <a:pt x="70786" y="50227"/>
                  <a:pt x="70818" y="50206"/>
                  <a:pt x="70839" y="50184"/>
                </a:cubicBezTo>
                <a:cubicBezTo>
                  <a:pt x="70907" y="50162"/>
                  <a:pt x="70952" y="50162"/>
                  <a:pt x="71020" y="50162"/>
                </a:cubicBezTo>
                <a:cubicBezTo>
                  <a:pt x="71065" y="50184"/>
                  <a:pt x="71133" y="50184"/>
                  <a:pt x="71224" y="50207"/>
                </a:cubicBezTo>
                <a:lnTo>
                  <a:pt x="71292" y="50207"/>
                </a:lnTo>
                <a:cubicBezTo>
                  <a:pt x="71359" y="50094"/>
                  <a:pt x="71473" y="50116"/>
                  <a:pt x="71563" y="50094"/>
                </a:cubicBezTo>
                <a:cubicBezTo>
                  <a:pt x="71623" y="50094"/>
                  <a:pt x="71666" y="50165"/>
                  <a:pt x="71722" y="50165"/>
                </a:cubicBezTo>
                <a:cubicBezTo>
                  <a:pt x="71729" y="50165"/>
                  <a:pt x="71737" y="50164"/>
                  <a:pt x="71744" y="50162"/>
                </a:cubicBezTo>
                <a:cubicBezTo>
                  <a:pt x="71807" y="50146"/>
                  <a:pt x="71848" y="50136"/>
                  <a:pt x="71877" y="50136"/>
                </a:cubicBezTo>
                <a:cubicBezTo>
                  <a:pt x="71931" y="50136"/>
                  <a:pt x="71941" y="50171"/>
                  <a:pt x="71970" y="50275"/>
                </a:cubicBezTo>
                <a:cubicBezTo>
                  <a:pt x="72009" y="50338"/>
                  <a:pt x="72025" y="50366"/>
                  <a:pt x="72057" y="50366"/>
                </a:cubicBezTo>
                <a:cubicBezTo>
                  <a:pt x="72081" y="50366"/>
                  <a:pt x="72115" y="50350"/>
                  <a:pt x="72174" y="50320"/>
                </a:cubicBezTo>
                <a:cubicBezTo>
                  <a:pt x="72197" y="50320"/>
                  <a:pt x="72242" y="50297"/>
                  <a:pt x="72265" y="50297"/>
                </a:cubicBezTo>
                <a:cubicBezTo>
                  <a:pt x="72287" y="50343"/>
                  <a:pt x="72265" y="50411"/>
                  <a:pt x="72310" y="50456"/>
                </a:cubicBezTo>
                <a:cubicBezTo>
                  <a:pt x="72407" y="50386"/>
                  <a:pt x="72445" y="50360"/>
                  <a:pt x="72485" y="50360"/>
                </a:cubicBezTo>
                <a:cubicBezTo>
                  <a:pt x="72511" y="50360"/>
                  <a:pt x="72538" y="50370"/>
                  <a:pt x="72582" y="50388"/>
                </a:cubicBezTo>
                <a:cubicBezTo>
                  <a:pt x="72597" y="50395"/>
                  <a:pt x="72614" y="50398"/>
                  <a:pt x="72632" y="50398"/>
                </a:cubicBezTo>
                <a:cubicBezTo>
                  <a:pt x="72667" y="50398"/>
                  <a:pt x="72702" y="50388"/>
                  <a:pt x="72717" y="50388"/>
                </a:cubicBezTo>
                <a:cubicBezTo>
                  <a:pt x="72853" y="50501"/>
                  <a:pt x="73057" y="50456"/>
                  <a:pt x="73215" y="50501"/>
                </a:cubicBezTo>
                <a:cubicBezTo>
                  <a:pt x="73170" y="50659"/>
                  <a:pt x="73260" y="50795"/>
                  <a:pt x="73396" y="50908"/>
                </a:cubicBezTo>
                <a:cubicBezTo>
                  <a:pt x="73455" y="50826"/>
                  <a:pt x="73515" y="50792"/>
                  <a:pt x="73577" y="50792"/>
                </a:cubicBezTo>
                <a:cubicBezTo>
                  <a:pt x="73634" y="50792"/>
                  <a:pt x="73694" y="50820"/>
                  <a:pt x="73758" y="50863"/>
                </a:cubicBezTo>
                <a:cubicBezTo>
                  <a:pt x="73781" y="50863"/>
                  <a:pt x="73826" y="50863"/>
                  <a:pt x="73826" y="50886"/>
                </a:cubicBezTo>
                <a:lnTo>
                  <a:pt x="73834" y="50886"/>
                </a:lnTo>
                <a:cubicBezTo>
                  <a:pt x="73865" y="50954"/>
                  <a:pt x="73942" y="50954"/>
                  <a:pt x="73962" y="50954"/>
                </a:cubicBezTo>
                <a:cubicBezTo>
                  <a:pt x="74013" y="50923"/>
                  <a:pt x="74064" y="50911"/>
                  <a:pt x="74115" y="50911"/>
                </a:cubicBezTo>
                <a:cubicBezTo>
                  <a:pt x="74177" y="50911"/>
                  <a:pt x="74239" y="50929"/>
                  <a:pt x="74302" y="50954"/>
                </a:cubicBezTo>
                <a:cubicBezTo>
                  <a:pt x="74324" y="50965"/>
                  <a:pt x="74352" y="50971"/>
                  <a:pt x="74381" y="50971"/>
                </a:cubicBezTo>
                <a:cubicBezTo>
                  <a:pt x="74409" y="50971"/>
                  <a:pt x="74437" y="50965"/>
                  <a:pt x="74460" y="50954"/>
                </a:cubicBezTo>
                <a:cubicBezTo>
                  <a:pt x="74551" y="50931"/>
                  <a:pt x="74630" y="50914"/>
                  <a:pt x="74709" y="50914"/>
                </a:cubicBezTo>
                <a:cubicBezTo>
                  <a:pt x="74788" y="50914"/>
                  <a:pt x="74867" y="50931"/>
                  <a:pt x="74958" y="50976"/>
                </a:cubicBezTo>
                <a:cubicBezTo>
                  <a:pt x="75094" y="51022"/>
                  <a:pt x="75252" y="50976"/>
                  <a:pt x="75343" y="51180"/>
                </a:cubicBezTo>
                <a:cubicBezTo>
                  <a:pt x="75343" y="51180"/>
                  <a:pt x="75365" y="51203"/>
                  <a:pt x="75411" y="51203"/>
                </a:cubicBezTo>
                <a:cubicBezTo>
                  <a:pt x="75478" y="51225"/>
                  <a:pt x="75546" y="51248"/>
                  <a:pt x="75569" y="51338"/>
                </a:cubicBezTo>
                <a:cubicBezTo>
                  <a:pt x="75586" y="51389"/>
                  <a:pt x="75628" y="51415"/>
                  <a:pt x="75668" y="51415"/>
                </a:cubicBezTo>
                <a:cubicBezTo>
                  <a:pt x="75681" y="51415"/>
                  <a:pt x="75693" y="51412"/>
                  <a:pt x="75705" y="51406"/>
                </a:cubicBezTo>
                <a:cubicBezTo>
                  <a:pt x="75750" y="51361"/>
                  <a:pt x="75795" y="51338"/>
                  <a:pt x="75818" y="51316"/>
                </a:cubicBezTo>
                <a:cubicBezTo>
                  <a:pt x="75939" y="51267"/>
                  <a:pt x="75995" y="51245"/>
                  <a:pt x="76056" y="51245"/>
                </a:cubicBezTo>
                <a:cubicBezTo>
                  <a:pt x="76109" y="51245"/>
                  <a:pt x="76166" y="51262"/>
                  <a:pt x="76271" y="51293"/>
                </a:cubicBezTo>
                <a:cubicBezTo>
                  <a:pt x="76316" y="51293"/>
                  <a:pt x="76338" y="51316"/>
                  <a:pt x="76361" y="51316"/>
                </a:cubicBezTo>
                <a:cubicBezTo>
                  <a:pt x="76383" y="51311"/>
                  <a:pt x="76404" y="51310"/>
                  <a:pt x="76426" y="51310"/>
                </a:cubicBezTo>
                <a:cubicBezTo>
                  <a:pt x="76517" y="51310"/>
                  <a:pt x="76609" y="51343"/>
                  <a:pt x="76701" y="51361"/>
                </a:cubicBezTo>
                <a:cubicBezTo>
                  <a:pt x="76701" y="51429"/>
                  <a:pt x="76610" y="51519"/>
                  <a:pt x="76701" y="51542"/>
                </a:cubicBezTo>
                <a:cubicBezTo>
                  <a:pt x="76814" y="51587"/>
                  <a:pt x="76814" y="51701"/>
                  <a:pt x="76791" y="51791"/>
                </a:cubicBezTo>
                <a:cubicBezTo>
                  <a:pt x="76882" y="51791"/>
                  <a:pt x="76904" y="51768"/>
                  <a:pt x="76950" y="51701"/>
                </a:cubicBezTo>
                <a:cubicBezTo>
                  <a:pt x="76995" y="51678"/>
                  <a:pt x="77040" y="51678"/>
                  <a:pt x="77063" y="51678"/>
                </a:cubicBezTo>
                <a:cubicBezTo>
                  <a:pt x="77157" y="51720"/>
                  <a:pt x="77247" y="51738"/>
                  <a:pt x="77334" y="51738"/>
                </a:cubicBezTo>
                <a:cubicBezTo>
                  <a:pt x="77435" y="51738"/>
                  <a:pt x="77532" y="51714"/>
                  <a:pt x="77628" y="51678"/>
                </a:cubicBezTo>
                <a:cubicBezTo>
                  <a:pt x="77662" y="51667"/>
                  <a:pt x="77691" y="51667"/>
                  <a:pt x="77722" y="51667"/>
                </a:cubicBezTo>
                <a:cubicBezTo>
                  <a:pt x="77753" y="51667"/>
                  <a:pt x="77787" y="51667"/>
                  <a:pt x="77832" y="51655"/>
                </a:cubicBezTo>
                <a:lnTo>
                  <a:pt x="77900" y="51655"/>
                </a:lnTo>
                <a:cubicBezTo>
                  <a:pt x="78013" y="51791"/>
                  <a:pt x="78262" y="51814"/>
                  <a:pt x="78262" y="52085"/>
                </a:cubicBezTo>
                <a:cubicBezTo>
                  <a:pt x="78285" y="52085"/>
                  <a:pt x="78307" y="52085"/>
                  <a:pt x="78307" y="52040"/>
                </a:cubicBezTo>
                <a:cubicBezTo>
                  <a:pt x="78387" y="51983"/>
                  <a:pt x="78460" y="51955"/>
                  <a:pt x="78531" y="51955"/>
                </a:cubicBezTo>
                <a:cubicBezTo>
                  <a:pt x="78602" y="51955"/>
                  <a:pt x="78670" y="51983"/>
                  <a:pt x="78737" y="52040"/>
                </a:cubicBezTo>
                <a:cubicBezTo>
                  <a:pt x="78771" y="52063"/>
                  <a:pt x="78794" y="52074"/>
                  <a:pt x="78814" y="52074"/>
                </a:cubicBezTo>
                <a:cubicBezTo>
                  <a:pt x="78834" y="52074"/>
                  <a:pt x="78851" y="52063"/>
                  <a:pt x="78873" y="52040"/>
                </a:cubicBezTo>
                <a:cubicBezTo>
                  <a:pt x="79010" y="51981"/>
                  <a:pt x="79131" y="51922"/>
                  <a:pt x="79263" y="51922"/>
                </a:cubicBezTo>
                <a:cubicBezTo>
                  <a:pt x="79284" y="51922"/>
                  <a:pt x="79305" y="51924"/>
                  <a:pt x="79326" y="51927"/>
                </a:cubicBezTo>
                <a:cubicBezTo>
                  <a:pt x="79326" y="51983"/>
                  <a:pt x="79357" y="52023"/>
                  <a:pt x="79405" y="52023"/>
                </a:cubicBezTo>
                <a:cubicBezTo>
                  <a:pt x="79416" y="52023"/>
                  <a:pt x="79427" y="52021"/>
                  <a:pt x="79439" y="52017"/>
                </a:cubicBezTo>
                <a:cubicBezTo>
                  <a:pt x="79517" y="51986"/>
                  <a:pt x="79576" y="51971"/>
                  <a:pt x="79624" y="51971"/>
                </a:cubicBezTo>
                <a:cubicBezTo>
                  <a:pt x="79717" y="51971"/>
                  <a:pt x="79772" y="52026"/>
                  <a:pt x="79846" y="52131"/>
                </a:cubicBezTo>
                <a:cubicBezTo>
                  <a:pt x="79892" y="52198"/>
                  <a:pt x="79960" y="52266"/>
                  <a:pt x="79982" y="52334"/>
                </a:cubicBezTo>
                <a:cubicBezTo>
                  <a:pt x="80030" y="52405"/>
                  <a:pt x="80052" y="52439"/>
                  <a:pt x="80079" y="52439"/>
                </a:cubicBezTo>
                <a:cubicBezTo>
                  <a:pt x="80104" y="52439"/>
                  <a:pt x="80132" y="52411"/>
                  <a:pt x="80186" y="52357"/>
                </a:cubicBezTo>
                <a:cubicBezTo>
                  <a:pt x="80209" y="52334"/>
                  <a:pt x="80231" y="52312"/>
                  <a:pt x="80276" y="52312"/>
                </a:cubicBezTo>
                <a:cubicBezTo>
                  <a:pt x="80344" y="52357"/>
                  <a:pt x="80322" y="52447"/>
                  <a:pt x="80412" y="52493"/>
                </a:cubicBezTo>
                <a:cubicBezTo>
                  <a:pt x="80503" y="52470"/>
                  <a:pt x="80548" y="52447"/>
                  <a:pt x="80616" y="52425"/>
                </a:cubicBezTo>
                <a:cubicBezTo>
                  <a:pt x="80646" y="52425"/>
                  <a:pt x="80666" y="52405"/>
                  <a:pt x="80696" y="52405"/>
                </a:cubicBezTo>
                <a:cubicBezTo>
                  <a:pt x="80711" y="52405"/>
                  <a:pt x="80729" y="52410"/>
                  <a:pt x="80752" y="52425"/>
                </a:cubicBezTo>
                <a:cubicBezTo>
                  <a:pt x="80887" y="52561"/>
                  <a:pt x="81114" y="52425"/>
                  <a:pt x="81250" y="52583"/>
                </a:cubicBezTo>
                <a:lnTo>
                  <a:pt x="81317" y="52583"/>
                </a:lnTo>
                <a:cubicBezTo>
                  <a:pt x="81331" y="52577"/>
                  <a:pt x="81346" y="52574"/>
                  <a:pt x="81361" y="52574"/>
                </a:cubicBezTo>
                <a:cubicBezTo>
                  <a:pt x="81399" y="52574"/>
                  <a:pt x="81437" y="52590"/>
                  <a:pt x="81453" y="52606"/>
                </a:cubicBezTo>
                <a:cubicBezTo>
                  <a:pt x="81544" y="52651"/>
                  <a:pt x="81589" y="52674"/>
                  <a:pt x="81680" y="52719"/>
                </a:cubicBezTo>
                <a:cubicBezTo>
                  <a:pt x="81747" y="52674"/>
                  <a:pt x="81815" y="52606"/>
                  <a:pt x="81906" y="52583"/>
                </a:cubicBezTo>
                <a:cubicBezTo>
                  <a:pt x="82042" y="52561"/>
                  <a:pt x="82155" y="52538"/>
                  <a:pt x="82245" y="52425"/>
                </a:cubicBezTo>
                <a:cubicBezTo>
                  <a:pt x="82257" y="52402"/>
                  <a:pt x="82279" y="52391"/>
                  <a:pt x="82302" y="52391"/>
                </a:cubicBezTo>
                <a:cubicBezTo>
                  <a:pt x="82325" y="52391"/>
                  <a:pt x="82347" y="52402"/>
                  <a:pt x="82359" y="52425"/>
                </a:cubicBezTo>
                <a:cubicBezTo>
                  <a:pt x="82535" y="52548"/>
                  <a:pt x="82724" y="52562"/>
                  <a:pt x="82928" y="52562"/>
                </a:cubicBezTo>
                <a:cubicBezTo>
                  <a:pt x="82986" y="52562"/>
                  <a:pt x="83045" y="52561"/>
                  <a:pt x="83105" y="52561"/>
                </a:cubicBezTo>
                <a:cubicBezTo>
                  <a:pt x="83219" y="52561"/>
                  <a:pt x="83241" y="52538"/>
                  <a:pt x="83241" y="52425"/>
                </a:cubicBezTo>
                <a:cubicBezTo>
                  <a:pt x="83241" y="52334"/>
                  <a:pt x="83264" y="52312"/>
                  <a:pt x="83332" y="52244"/>
                </a:cubicBezTo>
                <a:cubicBezTo>
                  <a:pt x="83400" y="52198"/>
                  <a:pt x="83513" y="52153"/>
                  <a:pt x="83603" y="52153"/>
                </a:cubicBezTo>
                <a:cubicBezTo>
                  <a:pt x="83653" y="52153"/>
                  <a:pt x="83702" y="52173"/>
                  <a:pt x="83744" y="52173"/>
                </a:cubicBezTo>
                <a:cubicBezTo>
                  <a:pt x="83779" y="52173"/>
                  <a:pt x="83809" y="52159"/>
                  <a:pt x="83830" y="52108"/>
                </a:cubicBezTo>
                <a:cubicBezTo>
                  <a:pt x="83830" y="52100"/>
                  <a:pt x="83837" y="52098"/>
                  <a:pt x="83848" y="52098"/>
                </a:cubicBezTo>
                <a:cubicBezTo>
                  <a:pt x="83870" y="52098"/>
                  <a:pt x="83905" y="52108"/>
                  <a:pt x="83920" y="52108"/>
                </a:cubicBezTo>
                <a:cubicBezTo>
                  <a:pt x="84146" y="52085"/>
                  <a:pt x="84373" y="52108"/>
                  <a:pt x="84531" y="51927"/>
                </a:cubicBezTo>
                <a:cubicBezTo>
                  <a:pt x="84576" y="51904"/>
                  <a:pt x="84644" y="51882"/>
                  <a:pt x="84690" y="51882"/>
                </a:cubicBezTo>
                <a:cubicBezTo>
                  <a:pt x="84825" y="51814"/>
                  <a:pt x="84871" y="51746"/>
                  <a:pt x="84825" y="51587"/>
                </a:cubicBezTo>
                <a:cubicBezTo>
                  <a:pt x="84803" y="51474"/>
                  <a:pt x="84825" y="51452"/>
                  <a:pt x="84939" y="51429"/>
                </a:cubicBezTo>
                <a:cubicBezTo>
                  <a:pt x="84984" y="51406"/>
                  <a:pt x="85052" y="51406"/>
                  <a:pt x="85097" y="51361"/>
                </a:cubicBezTo>
                <a:cubicBezTo>
                  <a:pt x="85142" y="51338"/>
                  <a:pt x="85193" y="51327"/>
                  <a:pt x="85244" y="51327"/>
                </a:cubicBezTo>
                <a:cubicBezTo>
                  <a:pt x="85295" y="51327"/>
                  <a:pt x="85346" y="51338"/>
                  <a:pt x="85391" y="51361"/>
                </a:cubicBezTo>
                <a:cubicBezTo>
                  <a:pt x="85482" y="51429"/>
                  <a:pt x="85595" y="51452"/>
                  <a:pt x="85663" y="51519"/>
                </a:cubicBezTo>
                <a:cubicBezTo>
                  <a:pt x="85707" y="51503"/>
                  <a:pt x="85750" y="51496"/>
                  <a:pt x="85792" y="51496"/>
                </a:cubicBezTo>
                <a:cubicBezTo>
                  <a:pt x="85921" y="51496"/>
                  <a:pt x="86041" y="51564"/>
                  <a:pt x="86161" y="51633"/>
                </a:cubicBezTo>
                <a:cubicBezTo>
                  <a:pt x="86172" y="51625"/>
                  <a:pt x="86184" y="51622"/>
                  <a:pt x="86196" y="51622"/>
                </a:cubicBezTo>
                <a:cubicBezTo>
                  <a:pt x="86241" y="51622"/>
                  <a:pt x="86290" y="51666"/>
                  <a:pt x="86355" y="51666"/>
                </a:cubicBezTo>
                <a:cubicBezTo>
                  <a:pt x="86372" y="51666"/>
                  <a:pt x="86390" y="51663"/>
                  <a:pt x="86410" y="51655"/>
                </a:cubicBezTo>
                <a:cubicBezTo>
                  <a:pt x="86500" y="51701"/>
                  <a:pt x="86568" y="51701"/>
                  <a:pt x="86659" y="51701"/>
                </a:cubicBezTo>
                <a:cubicBezTo>
                  <a:pt x="86727" y="51701"/>
                  <a:pt x="86794" y="51746"/>
                  <a:pt x="86840" y="51768"/>
                </a:cubicBezTo>
                <a:cubicBezTo>
                  <a:pt x="86885" y="51814"/>
                  <a:pt x="86953" y="51814"/>
                  <a:pt x="86998" y="51859"/>
                </a:cubicBezTo>
                <a:cubicBezTo>
                  <a:pt x="87111" y="51882"/>
                  <a:pt x="87202" y="51927"/>
                  <a:pt x="87247" y="52040"/>
                </a:cubicBezTo>
                <a:cubicBezTo>
                  <a:pt x="87282" y="52109"/>
                  <a:pt x="87316" y="52139"/>
                  <a:pt x="87371" y="52139"/>
                </a:cubicBezTo>
                <a:cubicBezTo>
                  <a:pt x="87388" y="52139"/>
                  <a:pt x="87407" y="52136"/>
                  <a:pt x="87428" y="52131"/>
                </a:cubicBezTo>
                <a:cubicBezTo>
                  <a:pt x="87466" y="52123"/>
                  <a:pt x="87504" y="52118"/>
                  <a:pt x="87540" y="52118"/>
                </a:cubicBezTo>
                <a:cubicBezTo>
                  <a:pt x="87614" y="52118"/>
                  <a:pt x="87685" y="52138"/>
                  <a:pt x="87745" y="52198"/>
                </a:cubicBezTo>
                <a:cubicBezTo>
                  <a:pt x="87790" y="52221"/>
                  <a:pt x="87858" y="52244"/>
                  <a:pt x="87903" y="52244"/>
                </a:cubicBezTo>
                <a:cubicBezTo>
                  <a:pt x="88130" y="52244"/>
                  <a:pt x="88333" y="52312"/>
                  <a:pt x="88469" y="52447"/>
                </a:cubicBezTo>
                <a:cubicBezTo>
                  <a:pt x="88492" y="52470"/>
                  <a:pt x="88560" y="52493"/>
                  <a:pt x="88582" y="52538"/>
                </a:cubicBezTo>
                <a:cubicBezTo>
                  <a:pt x="88605" y="52538"/>
                  <a:pt x="88605" y="52538"/>
                  <a:pt x="88650" y="52493"/>
                </a:cubicBezTo>
                <a:cubicBezTo>
                  <a:pt x="88662" y="52481"/>
                  <a:pt x="88679" y="52476"/>
                  <a:pt x="88698" y="52476"/>
                </a:cubicBezTo>
                <a:cubicBezTo>
                  <a:pt x="88718" y="52476"/>
                  <a:pt x="88741" y="52481"/>
                  <a:pt x="88763" y="52493"/>
                </a:cubicBezTo>
                <a:cubicBezTo>
                  <a:pt x="88815" y="52562"/>
                  <a:pt x="88894" y="52591"/>
                  <a:pt x="88978" y="52591"/>
                </a:cubicBezTo>
                <a:cubicBezTo>
                  <a:pt x="89004" y="52591"/>
                  <a:pt x="89031" y="52589"/>
                  <a:pt x="89058" y="52583"/>
                </a:cubicBezTo>
                <a:cubicBezTo>
                  <a:pt x="89125" y="52583"/>
                  <a:pt x="89216" y="52606"/>
                  <a:pt x="89261" y="52651"/>
                </a:cubicBezTo>
                <a:cubicBezTo>
                  <a:pt x="89397" y="52719"/>
                  <a:pt x="89578" y="52764"/>
                  <a:pt x="89714" y="52810"/>
                </a:cubicBezTo>
                <a:cubicBezTo>
                  <a:pt x="89827" y="52832"/>
                  <a:pt x="89940" y="52832"/>
                  <a:pt x="90053" y="52877"/>
                </a:cubicBezTo>
                <a:cubicBezTo>
                  <a:pt x="90189" y="52900"/>
                  <a:pt x="90393" y="52900"/>
                  <a:pt x="90416" y="52945"/>
                </a:cubicBezTo>
                <a:cubicBezTo>
                  <a:pt x="90469" y="52998"/>
                  <a:pt x="90529" y="53020"/>
                  <a:pt x="90589" y="53020"/>
                </a:cubicBezTo>
                <a:cubicBezTo>
                  <a:pt x="90631" y="53020"/>
                  <a:pt x="90672" y="53009"/>
                  <a:pt x="90710" y="52991"/>
                </a:cubicBezTo>
                <a:cubicBezTo>
                  <a:pt x="90800" y="52923"/>
                  <a:pt x="90868" y="52923"/>
                  <a:pt x="90981" y="52923"/>
                </a:cubicBezTo>
                <a:cubicBezTo>
                  <a:pt x="91049" y="52923"/>
                  <a:pt x="91298" y="53013"/>
                  <a:pt x="91321" y="53058"/>
                </a:cubicBezTo>
                <a:cubicBezTo>
                  <a:pt x="91366" y="53104"/>
                  <a:pt x="91389" y="53104"/>
                  <a:pt x="91411" y="53104"/>
                </a:cubicBezTo>
                <a:cubicBezTo>
                  <a:pt x="91502" y="53058"/>
                  <a:pt x="91592" y="53036"/>
                  <a:pt x="91660" y="52991"/>
                </a:cubicBezTo>
                <a:cubicBezTo>
                  <a:pt x="91779" y="52898"/>
                  <a:pt x="91898" y="52852"/>
                  <a:pt x="92021" y="52852"/>
                </a:cubicBezTo>
                <a:cubicBezTo>
                  <a:pt x="92109" y="52852"/>
                  <a:pt x="92200" y="52876"/>
                  <a:pt x="92294" y="52923"/>
                </a:cubicBezTo>
                <a:cubicBezTo>
                  <a:pt x="92362" y="52957"/>
                  <a:pt x="92430" y="52974"/>
                  <a:pt x="92500" y="52974"/>
                </a:cubicBezTo>
                <a:cubicBezTo>
                  <a:pt x="92571" y="52974"/>
                  <a:pt x="92645" y="52957"/>
                  <a:pt x="92724" y="52923"/>
                </a:cubicBezTo>
                <a:cubicBezTo>
                  <a:pt x="92837" y="52900"/>
                  <a:pt x="92905" y="52900"/>
                  <a:pt x="93018" y="52900"/>
                </a:cubicBezTo>
                <a:cubicBezTo>
                  <a:pt x="93094" y="52900"/>
                  <a:pt x="93189" y="52920"/>
                  <a:pt x="93278" y="52920"/>
                </a:cubicBezTo>
                <a:cubicBezTo>
                  <a:pt x="93322" y="52920"/>
                  <a:pt x="93365" y="52915"/>
                  <a:pt x="93403" y="52900"/>
                </a:cubicBezTo>
                <a:cubicBezTo>
                  <a:pt x="93410" y="52893"/>
                  <a:pt x="93418" y="52891"/>
                  <a:pt x="93428" y="52891"/>
                </a:cubicBezTo>
                <a:cubicBezTo>
                  <a:pt x="93452" y="52891"/>
                  <a:pt x="93484" y="52907"/>
                  <a:pt x="93516" y="52923"/>
                </a:cubicBezTo>
                <a:cubicBezTo>
                  <a:pt x="93542" y="52957"/>
                  <a:pt x="93571" y="52968"/>
                  <a:pt x="93601" y="52968"/>
                </a:cubicBezTo>
                <a:cubicBezTo>
                  <a:pt x="93652" y="52968"/>
                  <a:pt x="93709" y="52937"/>
                  <a:pt x="93765" y="52923"/>
                </a:cubicBezTo>
                <a:cubicBezTo>
                  <a:pt x="93862" y="52942"/>
                  <a:pt x="93943" y="52995"/>
                  <a:pt x="94036" y="52995"/>
                </a:cubicBezTo>
                <a:cubicBezTo>
                  <a:pt x="94051" y="52995"/>
                  <a:pt x="94066" y="52994"/>
                  <a:pt x="94082" y="52991"/>
                </a:cubicBezTo>
                <a:cubicBezTo>
                  <a:pt x="94195" y="52991"/>
                  <a:pt x="94263" y="53013"/>
                  <a:pt x="94353" y="53058"/>
                </a:cubicBezTo>
                <a:cubicBezTo>
                  <a:pt x="94403" y="53088"/>
                  <a:pt x="94431" y="53105"/>
                  <a:pt x="94454" y="53105"/>
                </a:cubicBezTo>
                <a:cubicBezTo>
                  <a:pt x="94484" y="53105"/>
                  <a:pt x="94506" y="53077"/>
                  <a:pt x="94557" y="53013"/>
                </a:cubicBezTo>
                <a:cubicBezTo>
                  <a:pt x="94580" y="52945"/>
                  <a:pt x="94648" y="52923"/>
                  <a:pt x="94693" y="52923"/>
                </a:cubicBezTo>
                <a:cubicBezTo>
                  <a:pt x="94710" y="52926"/>
                  <a:pt x="94726" y="52927"/>
                  <a:pt x="94739" y="52927"/>
                </a:cubicBezTo>
                <a:cubicBezTo>
                  <a:pt x="94830" y="52927"/>
                  <a:pt x="94835" y="52863"/>
                  <a:pt x="94874" y="52764"/>
                </a:cubicBezTo>
                <a:cubicBezTo>
                  <a:pt x="94919" y="52719"/>
                  <a:pt x="94942" y="52696"/>
                  <a:pt x="95010" y="52696"/>
                </a:cubicBezTo>
                <a:cubicBezTo>
                  <a:pt x="95213" y="52696"/>
                  <a:pt x="95281" y="52561"/>
                  <a:pt x="95395" y="52447"/>
                </a:cubicBezTo>
                <a:cubicBezTo>
                  <a:pt x="95485" y="52447"/>
                  <a:pt x="95553" y="52357"/>
                  <a:pt x="95598" y="52312"/>
                </a:cubicBezTo>
                <a:cubicBezTo>
                  <a:pt x="95666" y="52312"/>
                  <a:pt x="95689" y="52334"/>
                  <a:pt x="95734" y="52334"/>
                </a:cubicBezTo>
                <a:cubicBezTo>
                  <a:pt x="95779" y="52379"/>
                  <a:pt x="95734" y="52447"/>
                  <a:pt x="95802" y="52493"/>
                </a:cubicBezTo>
                <a:cubicBezTo>
                  <a:pt x="95825" y="52538"/>
                  <a:pt x="95892" y="52561"/>
                  <a:pt x="95915" y="52606"/>
                </a:cubicBezTo>
                <a:cubicBezTo>
                  <a:pt x="95933" y="52633"/>
                  <a:pt x="95951" y="52645"/>
                  <a:pt x="95967" y="52645"/>
                </a:cubicBezTo>
                <a:cubicBezTo>
                  <a:pt x="95993" y="52645"/>
                  <a:pt x="96015" y="52615"/>
                  <a:pt x="96028" y="52561"/>
                </a:cubicBezTo>
                <a:cubicBezTo>
                  <a:pt x="96028" y="52493"/>
                  <a:pt x="96051" y="52470"/>
                  <a:pt x="96051" y="52425"/>
                </a:cubicBezTo>
                <a:cubicBezTo>
                  <a:pt x="96164" y="52425"/>
                  <a:pt x="96164" y="52425"/>
                  <a:pt x="96141" y="52334"/>
                </a:cubicBezTo>
                <a:cubicBezTo>
                  <a:pt x="96158" y="52283"/>
                  <a:pt x="96175" y="52258"/>
                  <a:pt x="96211" y="52258"/>
                </a:cubicBezTo>
                <a:cubicBezTo>
                  <a:pt x="96223" y="52258"/>
                  <a:pt x="96238" y="52261"/>
                  <a:pt x="96255" y="52266"/>
                </a:cubicBezTo>
                <a:cubicBezTo>
                  <a:pt x="96273" y="52303"/>
                  <a:pt x="96322" y="52340"/>
                  <a:pt x="96364" y="52340"/>
                </a:cubicBezTo>
                <a:cubicBezTo>
                  <a:pt x="96373" y="52340"/>
                  <a:pt x="96382" y="52338"/>
                  <a:pt x="96390" y="52334"/>
                </a:cubicBezTo>
                <a:cubicBezTo>
                  <a:pt x="96481" y="52266"/>
                  <a:pt x="96594" y="52266"/>
                  <a:pt x="96685" y="52244"/>
                </a:cubicBezTo>
                <a:cubicBezTo>
                  <a:pt x="96715" y="52244"/>
                  <a:pt x="96745" y="52274"/>
                  <a:pt x="96775" y="52274"/>
                </a:cubicBezTo>
                <a:cubicBezTo>
                  <a:pt x="96790" y="52274"/>
                  <a:pt x="96805" y="52266"/>
                  <a:pt x="96820" y="52244"/>
                </a:cubicBezTo>
                <a:cubicBezTo>
                  <a:pt x="96843" y="52244"/>
                  <a:pt x="96843" y="52221"/>
                  <a:pt x="96866" y="52221"/>
                </a:cubicBezTo>
                <a:cubicBezTo>
                  <a:pt x="96900" y="52221"/>
                  <a:pt x="96928" y="52227"/>
                  <a:pt x="96956" y="52227"/>
                </a:cubicBezTo>
                <a:cubicBezTo>
                  <a:pt x="96984" y="52227"/>
                  <a:pt x="97013" y="52221"/>
                  <a:pt x="97047" y="52198"/>
                </a:cubicBezTo>
                <a:cubicBezTo>
                  <a:pt x="97112" y="52116"/>
                  <a:pt x="97202" y="52058"/>
                  <a:pt x="97298" y="52058"/>
                </a:cubicBezTo>
                <a:cubicBezTo>
                  <a:pt x="97334" y="52058"/>
                  <a:pt x="97371" y="52067"/>
                  <a:pt x="97409" y="52085"/>
                </a:cubicBezTo>
                <a:cubicBezTo>
                  <a:pt x="97431" y="52085"/>
                  <a:pt x="97499" y="52085"/>
                  <a:pt x="97522" y="52040"/>
                </a:cubicBezTo>
                <a:cubicBezTo>
                  <a:pt x="97535" y="52040"/>
                  <a:pt x="97563" y="52055"/>
                  <a:pt x="97588" y="52055"/>
                </a:cubicBezTo>
                <a:cubicBezTo>
                  <a:pt x="97607" y="52055"/>
                  <a:pt x="97625" y="52046"/>
                  <a:pt x="97635" y="52017"/>
                </a:cubicBezTo>
                <a:cubicBezTo>
                  <a:pt x="97663" y="52003"/>
                  <a:pt x="97691" y="51998"/>
                  <a:pt x="97719" y="51998"/>
                </a:cubicBezTo>
                <a:cubicBezTo>
                  <a:pt x="97780" y="51998"/>
                  <a:pt x="97837" y="52024"/>
                  <a:pt x="97884" y="52040"/>
                </a:cubicBezTo>
                <a:cubicBezTo>
                  <a:pt x="97900" y="52051"/>
                  <a:pt x="97915" y="52055"/>
                  <a:pt x="97930" y="52055"/>
                </a:cubicBezTo>
                <a:cubicBezTo>
                  <a:pt x="97975" y="52055"/>
                  <a:pt x="98014" y="52012"/>
                  <a:pt x="98065" y="51995"/>
                </a:cubicBezTo>
                <a:cubicBezTo>
                  <a:pt x="98119" y="51952"/>
                  <a:pt x="98172" y="51929"/>
                  <a:pt x="98225" y="51929"/>
                </a:cubicBezTo>
                <a:cubicBezTo>
                  <a:pt x="98285" y="51929"/>
                  <a:pt x="98345" y="51958"/>
                  <a:pt x="98405" y="52017"/>
                </a:cubicBezTo>
                <a:cubicBezTo>
                  <a:pt x="98450" y="52108"/>
                  <a:pt x="98540" y="52131"/>
                  <a:pt x="98631" y="52153"/>
                </a:cubicBezTo>
                <a:cubicBezTo>
                  <a:pt x="98721" y="52198"/>
                  <a:pt x="98789" y="52198"/>
                  <a:pt x="98880" y="52198"/>
                </a:cubicBezTo>
                <a:cubicBezTo>
                  <a:pt x="98970" y="52198"/>
                  <a:pt x="99016" y="52198"/>
                  <a:pt x="99106" y="52131"/>
                </a:cubicBezTo>
                <a:cubicBezTo>
                  <a:pt x="99151" y="52085"/>
                  <a:pt x="99242" y="52040"/>
                  <a:pt x="99333" y="52040"/>
                </a:cubicBezTo>
                <a:cubicBezTo>
                  <a:pt x="99373" y="52040"/>
                  <a:pt x="99417" y="52049"/>
                  <a:pt x="99459" y="52049"/>
                </a:cubicBezTo>
                <a:cubicBezTo>
                  <a:pt x="99510" y="52049"/>
                  <a:pt x="99556" y="52035"/>
                  <a:pt x="99581" y="51972"/>
                </a:cubicBezTo>
                <a:cubicBezTo>
                  <a:pt x="99581" y="51927"/>
                  <a:pt x="99604" y="51927"/>
                  <a:pt x="99649" y="51927"/>
                </a:cubicBezTo>
                <a:cubicBezTo>
                  <a:pt x="99717" y="51927"/>
                  <a:pt x="99808" y="51904"/>
                  <a:pt x="99876" y="51882"/>
                </a:cubicBezTo>
                <a:cubicBezTo>
                  <a:pt x="99894" y="51872"/>
                  <a:pt x="99921" y="51867"/>
                  <a:pt x="99947" y="51867"/>
                </a:cubicBezTo>
                <a:cubicBezTo>
                  <a:pt x="99984" y="51867"/>
                  <a:pt x="100021" y="51878"/>
                  <a:pt x="100034" y="51904"/>
                </a:cubicBezTo>
                <a:cubicBezTo>
                  <a:pt x="100094" y="51965"/>
                  <a:pt x="100165" y="51975"/>
                  <a:pt x="100239" y="51975"/>
                </a:cubicBezTo>
                <a:cubicBezTo>
                  <a:pt x="100276" y="51975"/>
                  <a:pt x="100313" y="51972"/>
                  <a:pt x="100351" y="51972"/>
                </a:cubicBezTo>
                <a:lnTo>
                  <a:pt x="100441" y="51972"/>
                </a:lnTo>
                <a:cubicBezTo>
                  <a:pt x="100577" y="52085"/>
                  <a:pt x="100781" y="52108"/>
                  <a:pt x="100894" y="52244"/>
                </a:cubicBezTo>
                <a:cubicBezTo>
                  <a:pt x="100917" y="52266"/>
                  <a:pt x="100939" y="52334"/>
                  <a:pt x="101007" y="52334"/>
                </a:cubicBezTo>
                <a:cubicBezTo>
                  <a:pt x="101053" y="52342"/>
                  <a:pt x="101098" y="52344"/>
                  <a:pt x="101144" y="52344"/>
                </a:cubicBezTo>
                <a:cubicBezTo>
                  <a:pt x="101236" y="52344"/>
                  <a:pt x="101332" y="52334"/>
                  <a:pt x="101437" y="52334"/>
                </a:cubicBezTo>
                <a:cubicBezTo>
                  <a:pt x="101483" y="52334"/>
                  <a:pt x="101550" y="52266"/>
                  <a:pt x="101596" y="52244"/>
                </a:cubicBezTo>
                <a:cubicBezTo>
                  <a:pt x="101618" y="52244"/>
                  <a:pt x="101664" y="52221"/>
                  <a:pt x="101686" y="52221"/>
                </a:cubicBezTo>
                <a:cubicBezTo>
                  <a:pt x="101799" y="52198"/>
                  <a:pt x="101913" y="52221"/>
                  <a:pt x="102003" y="52131"/>
                </a:cubicBezTo>
                <a:cubicBezTo>
                  <a:pt x="102071" y="52040"/>
                  <a:pt x="102229" y="52108"/>
                  <a:pt x="102297" y="52017"/>
                </a:cubicBezTo>
                <a:lnTo>
                  <a:pt x="102343" y="51995"/>
                </a:lnTo>
                <a:cubicBezTo>
                  <a:pt x="102524" y="51995"/>
                  <a:pt x="102705" y="51904"/>
                  <a:pt x="102863" y="51859"/>
                </a:cubicBezTo>
                <a:cubicBezTo>
                  <a:pt x="102976" y="51791"/>
                  <a:pt x="103022" y="51768"/>
                  <a:pt x="102976" y="51633"/>
                </a:cubicBezTo>
                <a:cubicBezTo>
                  <a:pt x="102954" y="51474"/>
                  <a:pt x="102976" y="51338"/>
                  <a:pt x="103044" y="51203"/>
                </a:cubicBezTo>
                <a:cubicBezTo>
                  <a:pt x="103060" y="51106"/>
                  <a:pt x="103065" y="51078"/>
                  <a:pt x="103131" y="51078"/>
                </a:cubicBezTo>
                <a:cubicBezTo>
                  <a:pt x="103158" y="51078"/>
                  <a:pt x="103195" y="51083"/>
                  <a:pt x="103248" y="51089"/>
                </a:cubicBezTo>
                <a:cubicBezTo>
                  <a:pt x="103270" y="51093"/>
                  <a:pt x="103291" y="51095"/>
                  <a:pt x="103308" y="51095"/>
                </a:cubicBezTo>
                <a:cubicBezTo>
                  <a:pt x="103396" y="51095"/>
                  <a:pt x="103421" y="51048"/>
                  <a:pt x="103384" y="50954"/>
                </a:cubicBezTo>
                <a:cubicBezTo>
                  <a:pt x="103316" y="50795"/>
                  <a:pt x="103384" y="50750"/>
                  <a:pt x="103497" y="50682"/>
                </a:cubicBezTo>
                <a:cubicBezTo>
                  <a:pt x="103519" y="50659"/>
                  <a:pt x="103542" y="50637"/>
                  <a:pt x="103519" y="50569"/>
                </a:cubicBezTo>
                <a:cubicBezTo>
                  <a:pt x="103474" y="50501"/>
                  <a:pt x="103497" y="50433"/>
                  <a:pt x="103610" y="50411"/>
                </a:cubicBezTo>
                <a:cubicBezTo>
                  <a:pt x="103746" y="50343"/>
                  <a:pt x="103746" y="50320"/>
                  <a:pt x="103700" y="50184"/>
                </a:cubicBezTo>
                <a:cubicBezTo>
                  <a:pt x="103610" y="49980"/>
                  <a:pt x="103700" y="49822"/>
                  <a:pt x="103746" y="49641"/>
                </a:cubicBezTo>
                <a:cubicBezTo>
                  <a:pt x="103760" y="49612"/>
                  <a:pt x="103792" y="49584"/>
                  <a:pt x="103826" y="49584"/>
                </a:cubicBezTo>
                <a:cubicBezTo>
                  <a:pt x="103845" y="49584"/>
                  <a:pt x="103865" y="49593"/>
                  <a:pt x="103882" y="49618"/>
                </a:cubicBezTo>
                <a:cubicBezTo>
                  <a:pt x="103904" y="49630"/>
                  <a:pt x="103927" y="49635"/>
                  <a:pt x="103947" y="49635"/>
                </a:cubicBezTo>
                <a:cubicBezTo>
                  <a:pt x="103966" y="49635"/>
                  <a:pt x="103983" y="49630"/>
                  <a:pt x="103995" y="49618"/>
                </a:cubicBezTo>
                <a:cubicBezTo>
                  <a:pt x="104040" y="49528"/>
                  <a:pt x="104085" y="49483"/>
                  <a:pt x="104040" y="49369"/>
                </a:cubicBezTo>
                <a:cubicBezTo>
                  <a:pt x="103995" y="49211"/>
                  <a:pt x="103949" y="49075"/>
                  <a:pt x="104063" y="48939"/>
                </a:cubicBezTo>
                <a:cubicBezTo>
                  <a:pt x="104085" y="48917"/>
                  <a:pt x="104085" y="48849"/>
                  <a:pt x="104085" y="48826"/>
                </a:cubicBezTo>
                <a:cubicBezTo>
                  <a:pt x="104108" y="48713"/>
                  <a:pt x="104108" y="48713"/>
                  <a:pt x="104221" y="48713"/>
                </a:cubicBezTo>
                <a:cubicBezTo>
                  <a:pt x="104266" y="48713"/>
                  <a:pt x="104289" y="48736"/>
                  <a:pt x="104312" y="48736"/>
                </a:cubicBezTo>
                <a:cubicBezTo>
                  <a:pt x="104334" y="48690"/>
                  <a:pt x="104334" y="48623"/>
                  <a:pt x="104379" y="48532"/>
                </a:cubicBezTo>
                <a:cubicBezTo>
                  <a:pt x="104515" y="48057"/>
                  <a:pt x="104628" y="47559"/>
                  <a:pt x="104764" y="47061"/>
                </a:cubicBezTo>
                <a:cubicBezTo>
                  <a:pt x="104821" y="47129"/>
                  <a:pt x="104843" y="47151"/>
                  <a:pt x="104849" y="47151"/>
                </a:cubicBezTo>
                <a:cubicBezTo>
                  <a:pt x="104855" y="47151"/>
                  <a:pt x="104843" y="47129"/>
                  <a:pt x="104832" y="47106"/>
                </a:cubicBezTo>
                <a:cubicBezTo>
                  <a:pt x="104764" y="46993"/>
                  <a:pt x="104764" y="46857"/>
                  <a:pt x="104787" y="46699"/>
                </a:cubicBezTo>
                <a:cubicBezTo>
                  <a:pt x="104832" y="46586"/>
                  <a:pt x="104900" y="46563"/>
                  <a:pt x="104990" y="46518"/>
                </a:cubicBezTo>
                <a:cubicBezTo>
                  <a:pt x="105036" y="46473"/>
                  <a:pt x="105081" y="46427"/>
                  <a:pt x="105036" y="46359"/>
                </a:cubicBezTo>
                <a:cubicBezTo>
                  <a:pt x="105013" y="46314"/>
                  <a:pt x="105013" y="46291"/>
                  <a:pt x="104990" y="46224"/>
                </a:cubicBezTo>
                <a:cubicBezTo>
                  <a:pt x="104968" y="46156"/>
                  <a:pt x="104945" y="46110"/>
                  <a:pt x="104990" y="46020"/>
                </a:cubicBezTo>
                <a:cubicBezTo>
                  <a:pt x="105013" y="45997"/>
                  <a:pt x="104990" y="45952"/>
                  <a:pt x="104968" y="45907"/>
                </a:cubicBezTo>
                <a:cubicBezTo>
                  <a:pt x="104900" y="45861"/>
                  <a:pt x="104809" y="45839"/>
                  <a:pt x="104742" y="45794"/>
                </a:cubicBezTo>
                <a:cubicBezTo>
                  <a:pt x="104651" y="45771"/>
                  <a:pt x="104628" y="45658"/>
                  <a:pt x="104651" y="45567"/>
                </a:cubicBezTo>
                <a:cubicBezTo>
                  <a:pt x="104651" y="45545"/>
                  <a:pt x="104674" y="45545"/>
                  <a:pt x="104696" y="45522"/>
                </a:cubicBezTo>
                <a:cubicBezTo>
                  <a:pt x="104809" y="45409"/>
                  <a:pt x="104809" y="45386"/>
                  <a:pt x="104696" y="45273"/>
                </a:cubicBezTo>
                <a:cubicBezTo>
                  <a:pt x="104651" y="45205"/>
                  <a:pt x="104628" y="45115"/>
                  <a:pt x="104538" y="45069"/>
                </a:cubicBezTo>
                <a:cubicBezTo>
                  <a:pt x="104470" y="45001"/>
                  <a:pt x="104470" y="44956"/>
                  <a:pt x="104538" y="44888"/>
                </a:cubicBezTo>
                <a:cubicBezTo>
                  <a:pt x="104628" y="44843"/>
                  <a:pt x="104674" y="44752"/>
                  <a:pt x="104742" y="44662"/>
                </a:cubicBezTo>
                <a:cubicBezTo>
                  <a:pt x="104787" y="44549"/>
                  <a:pt x="104787" y="44526"/>
                  <a:pt x="104696" y="44458"/>
                </a:cubicBezTo>
                <a:cubicBezTo>
                  <a:pt x="104583" y="44390"/>
                  <a:pt x="104470" y="44322"/>
                  <a:pt x="104334" y="44300"/>
                </a:cubicBezTo>
                <a:cubicBezTo>
                  <a:pt x="104244" y="44300"/>
                  <a:pt x="104176" y="44277"/>
                  <a:pt x="104108" y="44232"/>
                </a:cubicBezTo>
                <a:cubicBezTo>
                  <a:pt x="104063" y="44187"/>
                  <a:pt x="104017" y="44119"/>
                  <a:pt x="104017" y="44051"/>
                </a:cubicBezTo>
                <a:cubicBezTo>
                  <a:pt x="103995" y="43938"/>
                  <a:pt x="103972" y="43870"/>
                  <a:pt x="103859" y="43870"/>
                </a:cubicBezTo>
                <a:cubicBezTo>
                  <a:pt x="103723" y="43870"/>
                  <a:pt x="103633" y="43757"/>
                  <a:pt x="103565" y="43666"/>
                </a:cubicBezTo>
                <a:cubicBezTo>
                  <a:pt x="103542" y="43644"/>
                  <a:pt x="103519" y="43598"/>
                  <a:pt x="103497" y="43553"/>
                </a:cubicBezTo>
                <a:cubicBezTo>
                  <a:pt x="103542" y="43553"/>
                  <a:pt x="103565" y="43530"/>
                  <a:pt x="103610" y="43530"/>
                </a:cubicBezTo>
                <a:cubicBezTo>
                  <a:pt x="103678" y="43508"/>
                  <a:pt x="103723" y="43417"/>
                  <a:pt x="103655" y="43372"/>
                </a:cubicBezTo>
                <a:cubicBezTo>
                  <a:pt x="103610" y="43304"/>
                  <a:pt x="103542" y="43281"/>
                  <a:pt x="103497" y="43259"/>
                </a:cubicBezTo>
                <a:cubicBezTo>
                  <a:pt x="103452" y="43259"/>
                  <a:pt x="103429" y="43214"/>
                  <a:pt x="103452" y="43191"/>
                </a:cubicBezTo>
                <a:cubicBezTo>
                  <a:pt x="103452" y="43168"/>
                  <a:pt x="103497" y="43146"/>
                  <a:pt x="103519" y="43146"/>
                </a:cubicBezTo>
                <a:cubicBezTo>
                  <a:pt x="103553" y="43112"/>
                  <a:pt x="103610" y="43091"/>
                  <a:pt x="103665" y="43091"/>
                </a:cubicBezTo>
                <a:cubicBezTo>
                  <a:pt x="103685" y="43091"/>
                  <a:pt x="103705" y="43094"/>
                  <a:pt x="103723" y="43100"/>
                </a:cubicBezTo>
                <a:cubicBezTo>
                  <a:pt x="103768" y="43100"/>
                  <a:pt x="103836" y="43078"/>
                  <a:pt x="103836" y="43032"/>
                </a:cubicBezTo>
                <a:cubicBezTo>
                  <a:pt x="103882" y="42829"/>
                  <a:pt x="103882" y="42648"/>
                  <a:pt x="103746" y="42489"/>
                </a:cubicBezTo>
                <a:cubicBezTo>
                  <a:pt x="103678" y="42421"/>
                  <a:pt x="103633" y="42376"/>
                  <a:pt x="103565" y="42286"/>
                </a:cubicBezTo>
                <a:cubicBezTo>
                  <a:pt x="103542" y="42195"/>
                  <a:pt x="103542" y="42172"/>
                  <a:pt x="103610" y="42127"/>
                </a:cubicBezTo>
                <a:cubicBezTo>
                  <a:pt x="103746" y="42037"/>
                  <a:pt x="103723" y="42037"/>
                  <a:pt x="103655" y="41901"/>
                </a:cubicBezTo>
                <a:cubicBezTo>
                  <a:pt x="103633" y="41833"/>
                  <a:pt x="103610" y="41742"/>
                  <a:pt x="103497" y="41720"/>
                </a:cubicBezTo>
                <a:cubicBezTo>
                  <a:pt x="103316" y="41675"/>
                  <a:pt x="103180" y="41561"/>
                  <a:pt x="103112" y="41380"/>
                </a:cubicBezTo>
                <a:cubicBezTo>
                  <a:pt x="103089" y="41290"/>
                  <a:pt x="103044" y="41245"/>
                  <a:pt x="102954" y="41245"/>
                </a:cubicBezTo>
                <a:cubicBezTo>
                  <a:pt x="102818" y="41222"/>
                  <a:pt x="102727" y="41154"/>
                  <a:pt x="102705" y="41018"/>
                </a:cubicBezTo>
                <a:cubicBezTo>
                  <a:pt x="102727" y="40837"/>
                  <a:pt x="102659" y="40701"/>
                  <a:pt x="102637" y="40566"/>
                </a:cubicBezTo>
                <a:cubicBezTo>
                  <a:pt x="102637" y="40543"/>
                  <a:pt x="102614" y="40475"/>
                  <a:pt x="102592" y="40452"/>
                </a:cubicBezTo>
                <a:cubicBezTo>
                  <a:pt x="102433" y="40385"/>
                  <a:pt x="102478" y="40271"/>
                  <a:pt x="102501" y="40158"/>
                </a:cubicBezTo>
                <a:cubicBezTo>
                  <a:pt x="102524" y="40136"/>
                  <a:pt x="102524" y="40136"/>
                  <a:pt x="102546" y="40136"/>
                </a:cubicBezTo>
                <a:cubicBezTo>
                  <a:pt x="102574" y="40145"/>
                  <a:pt x="102595" y="40150"/>
                  <a:pt x="102611" y="40150"/>
                </a:cubicBezTo>
                <a:cubicBezTo>
                  <a:pt x="102633" y="40150"/>
                  <a:pt x="102646" y="40139"/>
                  <a:pt x="102659" y="40113"/>
                </a:cubicBezTo>
                <a:cubicBezTo>
                  <a:pt x="102705" y="40045"/>
                  <a:pt x="102637" y="40022"/>
                  <a:pt x="102614" y="40000"/>
                </a:cubicBezTo>
                <a:cubicBezTo>
                  <a:pt x="102592" y="39977"/>
                  <a:pt x="102546" y="39977"/>
                  <a:pt x="102546" y="39977"/>
                </a:cubicBezTo>
                <a:cubicBezTo>
                  <a:pt x="102478" y="39977"/>
                  <a:pt x="102433" y="39932"/>
                  <a:pt x="102410" y="39864"/>
                </a:cubicBezTo>
                <a:cubicBezTo>
                  <a:pt x="102410" y="39796"/>
                  <a:pt x="102365" y="39773"/>
                  <a:pt x="102320" y="39751"/>
                </a:cubicBezTo>
                <a:cubicBezTo>
                  <a:pt x="102252" y="39592"/>
                  <a:pt x="102071" y="39524"/>
                  <a:pt x="102048" y="39321"/>
                </a:cubicBezTo>
                <a:cubicBezTo>
                  <a:pt x="102048" y="39298"/>
                  <a:pt x="102026" y="39230"/>
                  <a:pt x="101980" y="39230"/>
                </a:cubicBezTo>
                <a:cubicBezTo>
                  <a:pt x="101822" y="39140"/>
                  <a:pt x="101618" y="39117"/>
                  <a:pt x="101483" y="39004"/>
                </a:cubicBezTo>
                <a:lnTo>
                  <a:pt x="101460" y="39004"/>
                </a:lnTo>
                <a:cubicBezTo>
                  <a:pt x="101430" y="39010"/>
                  <a:pt x="101396" y="39013"/>
                  <a:pt x="101362" y="39013"/>
                </a:cubicBezTo>
                <a:cubicBezTo>
                  <a:pt x="101268" y="39013"/>
                  <a:pt x="101170" y="38992"/>
                  <a:pt x="101120" y="38959"/>
                </a:cubicBezTo>
                <a:cubicBezTo>
                  <a:pt x="101088" y="38945"/>
                  <a:pt x="101060" y="38940"/>
                  <a:pt x="101034" y="38940"/>
                </a:cubicBezTo>
                <a:cubicBezTo>
                  <a:pt x="100942" y="38940"/>
                  <a:pt x="100884" y="39007"/>
                  <a:pt x="100807" y="39007"/>
                </a:cubicBezTo>
                <a:cubicBezTo>
                  <a:pt x="100798" y="39007"/>
                  <a:pt x="100790" y="39006"/>
                  <a:pt x="100781" y="39004"/>
                </a:cubicBezTo>
                <a:lnTo>
                  <a:pt x="100736" y="39004"/>
                </a:lnTo>
                <a:cubicBezTo>
                  <a:pt x="100600" y="38981"/>
                  <a:pt x="100464" y="38913"/>
                  <a:pt x="100328" y="38891"/>
                </a:cubicBezTo>
                <a:cubicBezTo>
                  <a:pt x="100283" y="38891"/>
                  <a:pt x="100258" y="38881"/>
                  <a:pt x="100226" y="38881"/>
                </a:cubicBezTo>
                <a:cubicBezTo>
                  <a:pt x="100210" y="38881"/>
                  <a:pt x="100193" y="38883"/>
                  <a:pt x="100170" y="38891"/>
                </a:cubicBezTo>
                <a:cubicBezTo>
                  <a:pt x="100125" y="38868"/>
                  <a:pt x="100057" y="38846"/>
                  <a:pt x="100057" y="38755"/>
                </a:cubicBezTo>
                <a:cubicBezTo>
                  <a:pt x="100034" y="38732"/>
                  <a:pt x="100034" y="38687"/>
                  <a:pt x="100011" y="38664"/>
                </a:cubicBezTo>
                <a:cubicBezTo>
                  <a:pt x="99944" y="38619"/>
                  <a:pt x="99944" y="38551"/>
                  <a:pt x="100034" y="38506"/>
                </a:cubicBezTo>
                <a:cubicBezTo>
                  <a:pt x="100102" y="38461"/>
                  <a:pt x="100125" y="38393"/>
                  <a:pt x="100125" y="38325"/>
                </a:cubicBezTo>
                <a:cubicBezTo>
                  <a:pt x="100147" y="38280"/>
                  <a:pt x="100125" y="38212"/>
                  <a:pt x="100057" y="38189"/>
                </a:cubicBezTo>
                <a:cubicBezTo>
                  <a:pt x="99876" y="38167"/>
                  <a:pt x="99763" y="38053"/>
                  <a:pt x="99695" y="37850"/>
                </a:cubicBezTo>
                <a:cubicBezTo>
                  <a:pt x="99695" y="37827"/>
                  <a:pt x="99649" y="37782"/>
                  <a:pt x="99649" y="37737"/>
                </a:cubicBezTo>
                <a:cubicBezTo>
                  <a:pt x="99604" y="37646"/>
                  <a:pt x="99559" y="37646"/>
                  <a:pt x="99491" y="37623"/>
                </a:cubicBezTo>
                <a:cubicBezTo>
                  <a:pt x="99484" y="37620"/>
                  <a:pt x="99477" y="37619"/>
                  <a:pt x="99470" y="37619"/>
                </a:cubicBezTo>
                <a:cubicBezTo>
                  <a:pt x="99434" y="37619"/>
                  <a:pt x="99392" y="37651"/>
                  <a:pt x="99368" y="37651"/>
                </a:cubicBezTo>
                <a:cubicBezTo>
                  <a:pt x="99363" y="37651"/>
                  <a:pt x="99358" y="37649"/>
                  <a:pt x="99355" y="37646"/>
                </a:cubicBezTo>
                <a:cubicBezTo>
                  <a:pt x="99310" y="37601"/>
                  <a:pt x="99310" y="37533"/>
                  <a:pt x="99242" y="37488"/>
                </a:cubicBezTo>
                <a:cubicBezTo>
                  <a:pt x="99219" y="37420"/>
                  <a:pt x="99197" y="37397"/>
                  <a:pt x="99151" y="37329"/>
                </a:cubicBezTo>
                <a:cubicBezTo>
                  <a:pt x="99135" y="37296"/>
                  <a:pt x="99118" y="37275"/>
                  <a:pt x="99084" y="37275"/>
                </a:cubicBezTo>
                <a:cubicBezTo>
                  <a:pt x="99071" y="37275"/>
                  <a:pt x="99056" y="37278"/>
                  <a:pt x="99038" y="37284"/>
                </a:cubicBezTo>
                <a:cubicBezTo>
                  <a:pt x="98902" y="37284"/>
                  <a:pt x="98789" y="37261"/>
                  <a:pt x="98699" y="37148"/>
                </a:cubicBezTo>
                <a:cubicBezTo>
                  <a:pt x="98666" y="37099"/>
                  <a:pt x="98622" y="37062"/>
                  <a:pt x="98574" y="37062"/>
                </a:cubicBezTo>
                <a:cubicBezTo>
                  <a:pt x="98556" y="37062"/>
                  <a:pt x="98537" y="37068"/>
                  <a:pt x="98518" y="37080"/>
                </a:cubicBezTo>
                <a:cubicBezTo>
                  <a:pt x="98504" y="37087"/>
                  <a:pt x="98491" y="37090"/>
                  <a:pt x="98479" y="37090"/>
                </a:cubicBezTo>
                <a:cubicBezTo>
                  <a:pt x="98450" y="37090"/>
                  <a:pt x="98427" y="37074"/>
                  <a:pt x="98427" y="37058"/>
                </a:cubicBezTo>
                <a:cubicBezTo>
                  <a:pt x="98427" y="37035"/>
                  <a:pt x="98405" y="36990"/>
                  <a:pt x="98337" y="36990"/>
                </a:cubicBezTo>
                <a:cubicBezTo>
                  <a:pt x="98314" y="37001"/>
                  <a:pt x="98294" y="37005"/>
                  <a:pt x="98276" y="37005"/>
                </a:cubicBezTo>
                <a:cubicBezTo>
                  <a:pt x="98222" y="37005"/>
                  <a:pt x="98184" y="36967"/>
                  <a:pt x="98133" y="36967"/>
                </a:cubicBezTo>
                <a:cubicBezTo>
                  <a:pt x="98065" y="36967"/>
                  <a:pt x="97997" y="36967"/>
                  <a:pt x="97975" y="36877"/>
                </a:cubicBezTo>
                <a:cubicBezTo>
                  <a:pt x="97952" y="36831"/>
                  <a:pt x="97884" y="36809"/>
                  <a:pt x="97839" y="36809"/>
                </a:cubicBezTo>
                <a:cubicBezTo>
                  <a:pt x="97824" y="36812"/>
                  <a:pt x="97810" y="36813"/>
                  <a:pt x="97796" y="36813"/>
                </a:cubicBezTo>
                <a:cubicBezTo>
                  <a:pt x="97703" y="36813"/>
                  <a:pt x="97626" y="36749"/>
                  <a:pt x="97567" y="36650"/>
                </a:cubicBezTo>
                <a:cubicBezTo>
                  <a:pt x="97567" y="36628"/>
                  <a:pt x="97545" y="36605"/>
                  <a:pt x="97522" y="36605"/>
                </a:cubicBezTo>
                <a:cubicBezTo>
                  <a:pt x="97475" y="36589"/>
                  <a:pt x="97439" y="36563"/>
                  <a:pt x="97391" y="36563"/>
                </a:cubicBezTo>
                <a:cubicBezTo>
                  <a:pt x="97370" y="36563"/>
                  <a:pt x="97346" y="36568"/>
                  <a:pt x="97318" y="36582"/>
                </a:cubicBezTo>
                <a:cubicBezTo>
                  <a:pt x="97311" y="36584"/>
                  <a:pt x="97305" y="36585"/>
                  <a:pt x="97299" y="36585"/>
                </a:cubicBezTo>
                <a:cubicBezTo>
                  <a:pt x="97233" y="36585"/>
                  <a:pt x="97224" y="36489"/>
                  <a:pt x="97174" y="36489"/>
                </a:cubicBezTo>
                <a:cubicBezTo>
                  <a:pt x="97170" y="36489"/>
                  <a:pt x="97165" y="36490"/>
                  <a:pt x="97160" y="36492"/>
                </a:cubicBezTo>
                <a:cubicBezTo>
                  <a:pt x="97141" y="36497"/>
                  <a:pt x="97122" y="36498"/>
                  <a:pt x="97102" y="36498"/>
                </a:cubicBezTo>
                <a:cubicBezTo>
                  <a:pt x="97050" y="36498"/>
                  <a:pt x="96998" y="36485"/>
                  <a:pt x="96946" y="36485"/>
                </a:cubicBezTo>
                <a:cubicBezTo>
                  <a:pt x="96927" y="36485"/>
                  <a:pt x="96907" y="36487"/>
                  <a:pt x="96888" y="36492"/>
                </a:cubicBezTo>
                <a:cubicBezTo>
                  <a:pt x="96866" y="36469"/>
                  <a:pt x="96843" y="36469"/>
                  <a:pt x="96820" y="36424"/>
                </a:cubicBezTo>
                <a:cubicBezTo>
                  <a:pt x="96730" y="36311"/>
                  <a:pt x="96617" y="36288"/>
                  <a:pt x="96481" y="36288"/>
                </a:cubicBezTo>
                <a:lnTo>
                  <a:pt x="96390" y="36288"/>
                </a:lnTo>
                <a:cubicBezTo>
                  <a:pt x="96321" y="36219"/>
                  <a:pt x="96278" y="36189"/>
                  <a:pt x="96191" y="36189"/>
                </a:cubicBezTo>
                <a:cubicBezTo>
                  <a:pt x="96165" y="36189"/>
                  <a:pt x="96134" y="36192"/>
                  <a:pt x="96096" y="36198"/>
                </a:cubicBezTo>
                <a:cubicBezTo>
                  <a:pt x="96074" y="36198"/>
                  <a:pt x="96051" y="36175"/>
                  <a:pt x="96028" y="36175"/>
                </a:cubicBezTo>
                <a:cubicBezTo>
                  <a:pt x="95960" y="36130"/>
                  <a:pt x="95915" y="36084"/>
                  <a:pt x="95847" y="36039"/>
                </a:cubicBezTo>
                <a:cubicBezTo>
                  <a:pt x="95835" y="35991"/>
                  <a:pt x="95810" y="35968"/>
                  <a:pt x="95782" y="35968"/>
                </a:cubicBezTo>
                <a:cubicBezTo>
                  <a:pt x="95758" y="35968"/>
                  <a:pt x="95732" y="35985"/>
                  <a:pt x="95711" y="36017"/>
                </a:cubicBezTo>
                <a:lnTo>
                  <a:pt x="95643" y="36017"/>
                </a:lnTo>
                <a:cubicBezTo>
                  <a:pt x="95613" y="36017"/>
                  <a:pt x="95573" y="36027"/>
                  <a:pt x="95543" y="36027"/>
                </a:cubicBezTo>
                <a:cubicBezTo>
                  <a:pt x="95528" y="36027"/>
                  <a:pt x="95515" y="36024"/>
                  <a:pt x="95508" y="36017"/>
                </a:cubicBezTo>
                <a:cubicBezTo>
                  <a:pt x="95485" y="35926"/>
                  <a:pt x="95395" y="35926"/>
                  <a:pt x="95349" y="35926"/>
                </a:cubicBezTo>
                <a:cubicBezTo>
                  <a:pt x="95266" y="35926"/>
                  <a:pt x="95279" y="35810"/>
                  <a:pt x="95210" y="35810"/>
                </a:cubicBezTo>
                <a:cubicBezTo>
                  <a:pt x="95204" y="35810"/>
                  <a:pt x="95198" y="35811"/>
                  <a:pt x="95191" y="35813"/>
                </a:cubicBezTo>
                <a:lnTo>
                  <a:pt x="95146" y="35813"/>
                </a:lnTo>
                <a:cubicBezTo>
                  <a:pt x="95100" y="35813"/>
                  <a:pt x="95065" y="35783"/>
                  <a:pt x="95040" y="35783"/>
                </a:cubicBezTo>
                <a:cubicBezTo>
                  <a:pt x="95027" y="35783"/>
                  <a:pt x="95017" y="35790"/>
                  <a:pt x="95010" y="35813"/>
                </a:cubicBezTo>
                <a:cubicBezTo>
                  <a:pt x="94942" y="35813"/>
                  <a:pt x="94897" y="35745"/>
                  <a:pt x="94829" y="35722"/>
                </a:cubicBezTo>
                <a:cubicBezTo>
                  <a:pt x="94806" y="35722"/>
                  <a:pt x="94783" y="35700"/>
                  <a:pt x="94738" y="35700"/>
                </a:cubicBezTo>
                <a:cubicBezTo>
                  <a:pt x="94716" y="35700"/>
                  <a:pt x="94693" y="35677"/>
                  <a:pt x="94670" y="35677"/>
                </a:cubicBezTo>
                <a:cubicBezTo>
                  <a:pt x="94625" y="35609"/>
                  <a:pt x="94580" y="35609"/>
                  <a:pt x="94557" y="35587"/>
                </a:cubicBezTo>
                <a:cubicBezTo>
                  <a:pt x="94512" y="35526"/>
                  <a:pt x="94457" y="35496"/>
                  <a:pt x="94405" y="35496"/>
                </a:cubicBezTo>
                <a:cubicBezTo>
                  <a:pt x="94379" y="35496"/>
                  <a:pt x="94353" y="35504"/>
                  <a:pt x="94331" y="35519"/>
                </a:cubicBezTo>
                <a:cubicBezTo>
                  <a:pt x="94286" y="35519"/>
                  <a:pt x="94263" y="35496"/>
                  <a:pt x="94263" y="35451"/>
                </a:cubicBezTo>
                <a:cubicBezTo>
                  <a:pt x="94245" y="35325"/>
                  <a:pt x="94227" y="35285"/>
                  <a:pt x="94164" y="35285"/>
                </a:cubicBezTo>
                <a:cubicBezTo>
                  <a:pt x="94148" y="35285"/>
                  <a:pt x="94128" y="35288"/>
                  <a:pt x="94105" y="35292"/>
                </a:cubicBezTo>
                <a:cubicBezTo>
                  <a:pt x="94086" y="35292"/>
                  <a:pt x="94068" y="35289"/>
                  <a:pt x="94052" y="35289"/>
                </a:cubicBezTo>
                <a:cubicBezTo>
                  <a:pt x="94027" y="35289"/>
                  <a:pt x="94005" y="35297"/>
                  <a:pt x="93991" y="35338"/>
                </a:cubicBezTo>
                <a:lnTo>
                  <a:pt x="93878" y="35338"/>
                </a:lnTo>
                <a:cubicBezTo>
                  <a:pt x="93810" y="35338"/>
                  <a:pt x="93810" y="35338"/>
                  <a:pt x="93788" y="35270"/>
                </a:cubicBezTo>
                <a:cubicBezTo>
                  <a:pt x="93774" y="35243"/>
                  <a:pt x="93753" y="35232"/>
                  <a:pt x="93734" y="35232"/>
                </a:cubicBezTo>
                <a:cubicBezTo>
                  <a:pt x="93720" y="35232"/>
                  <a:pt x="93707" y="35238"/>
                  <a:pt x="93697" y="35247"/>
                </a:cubicBezTo>
                <a:lnTo>
                  <a:pt x="93652" y="35247"/>
                </a:lnTo>
                <a:cubicBezTo>
                  <a:pt x="93607" y="35247"/>
                  <a:pt x="93584" y="35224"/>
                  <a:pt x="93561" y="35224"/>
                </a:cubicBezTo>
                <a:cubicBezTo>
                  <a:pt x="93584" y="35111"/>
                  <a:pt x="93493" y="35043"/>
                  <a:pt x="93426" y="34998"/>
                </a:cubicBezTo>
                <a:lnTo>
                  <a:pt x="93426" y="34930"/>
                </a:lnTo>
                <a:cubicBezTo>
                  <a:pt x="93471" y="34908"/>
                  <a:pt x="93471" y="34885"/>
                  <a:pt x="93448" y="34840"/>
                </a:cubicBezTo>
                <a:cubicBezTo>
                  <a:pt x="93358" y="34840"/>
                  <a:pt x="93312" y="34930"/>
                  <a:pt x="93222" y="34953"/>
                </a:cubicBezTo>
                <a:cubicBezTo>
                  <a:pt x="93175" y="34981"/>
                  <a:pt x="93148" y="34997"/>
                  <a:pt x="93127" y="34997"/>
                </a:cubicBezTo>
                <a:cubicBezTo>
                  <a:pt x="93097" y="34997"/>
                  <a:pt x="93081" y="34964"/>
                  <a:pt x="93041" y="34885"/>
                </a:cubicBezTo>
                <a:cubicBezTo>
                  <a:pt x="92987" y="34885"/>
                  <a:pt x="92976" y="34769"/>
                  <a:pt x="92916" y="34769"/>
                </a:cubicBezTo>
                <a:cubicBezTo>
                  <a:pt x="92901" y="34769"/>
                  <a:pt x="92882" y="34776"/>
                  <a:pt x="92860" y="34794"/>
                </a:cubicBezTo>
                <a:cubicBezTo>
                  <a:pt x="92815" y="34681"/>
                  <a:pt x="92701" y="34727"/>
                  <a:pt x="92656" y="34704"/>
                </a:cubicBezTo>
                <a:cubicBezTo>
                  <a:pt x="92588" y="34681"/>
                  <a:pt x="92566" y="34681"/>
                  <a:pt x="92588" y="34591"/>
                </a:cubicBezTo>
                <a:cubicBezTo>
                  <a:pt x="92588" y="34568"/>
                  <a:pt x="92633" y="34568"/>
                  <a:pt x="92588" y="34500"/>
                </a:cubicBezTo>
                <a:cubicBezTo>
                  <a:pt x="92543" y="34545"/>
                  <a:pt x="92452" y="34591"/>
                  <a:pt x="92407" y="34613"/>
                </a:cubicBezTo>
                <a:cubicBezTo>
                  <a:pt x="92374" y="34646"/>
                  <a:pt x="92341" y="34667"/>
                  <a:pt x="92317" y="34667"/>
                </a:cubicBezTo>
                <a:cubicBezTo>
                  <a:pt x="92308" y="34667"/>
                  <a:pt x="92300" y="34665"/>
                  <a:pt x="92294" y="34659"/>
                </a:cubicBezTo>
                <a:cubicBezTo>
                  <a:pt x="92258" y="34622"/>
                  <a:pt x="92222" y="34608"/>
                  <a:pt x="92185" y="34608"/>
                </a:cubicBezTo>
                <a:cubicBezTo>
                  <a:pt x="92131" y="34608"/>
                  <a:pt x="92077" y="34641"/>
                  <a:pt x="92022" y="34681"/>
                </a:cubicBezTo>
                <a:cubicBezTo>
                  <a:pt x="92000" y="34704"/>
                  <a:pt x="91977" y="34704"/>
                  <a:pt x="91954" y="34704"/>
                </a:cubicBezTo>
                <a:cubicBezTo>
                  <a:pt x="91937" y="34705"/>
                  <a:pt x="91920" y="34706"/>
                  <a:pt x="91903" y="34706"/>
                </a:cubicBezTo>
                <a:cubicBezTo>
                  <a:pt x="91655" y="34706"/>
                  <a:pt x="91452" y="34552"/>
                  <a:pt x="91389" y="34319"/>
                </a:cubicBezTo>
                <a:cubicBezTo>
                  <a:pt x="91285" y="34371"/>
                  <a:pt x="91221" y="34393"/>
                  <a:pt x="91174" y="34393"/>
                </a:cubicBezTo>
                <a:cubicBezTo>
                  <a:pt x="91097" y="34393"/>
                  <a:pt x="91065" y="34335"/>
                  <a:pt x="90981" y="34251"/>
                </a:cubicBezTo>
                <a:cubicBezTo>
                  <a:pt x="90981" y="34115"/>
                  <a:pt x="90846" y="34161"/>
                  <a:pt x="90778" y="34115"/>
                </a:cubicBezTo>
                <a:cubicBezTo>
                  <a:pt x="90746" y="34073"/>
                  <a:pt x="90710" y="34056"/>
                  <a:pt x="90671" y="34056"/>
                </a:cubicBezTo>
                <a:cubicBezTo>
                  <a:pt x="90626" y="34056"/>
                  <a:pt x="90577" y="34079"/>
                  <a:pt x="90529" y="34115"/>
                </a:cubicBezTo>
                <a:cubicBezTo>
                  <a:pt x="90514" y="34131"/>
                  <a:pt x="90496" y="34138"/>
                  <a:pt x="90478" y="34138"/>
                </a:cubicBezTo>
                <a:cubicBezTo>
                  <a:pt x="90441" y="34138"/>
                  <a:pt x="90400" y="34108"/>
                  <a:pt x="90370" y="34048"/>
                </a:cubicBezTo>
                <a:cubicBezTo>
                  <a:pt x="90325" y="34002"/>
                  <a:pt x="90302" y="33934"/>
                  <a:pt x="90257" y="33934"/>
                </a:cubicBezTo>
                <a:cubicBezTo>
                  <a:pt x="90227" y="33934"/>
                  <a:pt x="90207" y="33924"/>
                  <a:pt x="90190" y="33924"/>
                </a:cubicBezTo>
                <a:cubicBezTo>
                  <a:pt x="90182" y="33924"/>
                  <a:pt x="90174" y="33927"/>
                  <a:pt x="90167" y="33934"/>
                </a:cubicBezTo>
                <a:cubicBezTo>
                  <a:pt x="90144" y="33980"/>
                  <a:pt x="90167" y="34002"/>
                  <a:pt x="90167" y="34025"/>
                </a:cubicBezTo>
                <a:lnTo>
                  <a:pt x="90257" y="34115"/>
                </a:lnTo>
                <a:cubicBezTo>
                  <a:pt x="90280" y="34138"/>
                  <a:pt x="90257" y="34161"/>
                  <a:pt x="90212" y="34206"/>
                </a:cubicBezTo>
                <a:cubicBezTo>
                  <a:pt x="90189" y="34221"/>
                  <a:pt x="90164" y="34229"/>
                  <a:pt x="90137" y="34229"/>
                </a:cubicBezTo>
                <a:cubicBezTo>
                  <a:pt x="90084" y="34229"/>
                  <a:pt x="90023" y="34198"/>
                  <a:pt x="89963" y="34138"/>
                </a:cubicBezTo>
                <a:cubicBezTo>
                  <a:pt x="89940" y="34115"/>
                  <a:pt x="89872" y="34048"/>
                  <a:pt x="89827" y="34025"/>
                </a:cubicBezTo>
                <a:cubicBezTo>
                  <a:pt x="89691" y="34002"/>
                  <a:pt x="89533" y="33934"/>
                  <a:pt x="89397" y="33866"/>
                </a:cubicBezTo>
                <a:cubicBezTo>
                  <a:pt x="89352" y="33821"/>
                  <a:pt x="89284" y="33821"/>
                  <a:pt x="89193" y="33821"/>
                </a:cubicBezTo>
                <a:cubicBezTo>
                  <a:pt x="89178" y="33821"/>
                  <a:pt x="89153" y="33841"/>
                  <a:pt x="89138" y="33841"/>
                </a:cubicBezTo>
                <a:cubicBezTo>
                  <a:pt x="89131" y="33841"/>
                  <a:pt x="89125" y="33836"/>
                  <a:pt x="89125" y="33821"/>
                </a:cubicBezTo>
                <a:cubicBezTo>
                  <a:pt x="89097" y="33773"/>
                  <a:pt x="89064" y="33758"/>
                  <a:pt x="89032" y="33758"/>
                </a:cubicBezTo>
                <a:cubicBezTo>
                  <a:pt x="88989" y="33758"/>
                  <a:pt x="88948" y="33786"/>
                  <a:pt x="88922" y="33799"/>
                </a:cubicBezTo>
                <a:cubicBezTo>
                  <a:pt x="88904" y="33805"/>
                  <a:pt x="88889" y="33807"/>
                  <a:pt x="88877" y="33807"/>
                </a:cubicBezTo>
                <a:cubicBezTo>
                  <a:pt x="88843" y="33807"/>
                  <a:pt x="88831" y="33786"/>
                  <a:pt x="88831" y="33753"/>
                </a:cubicBezTo>
                <a:cubicBezTo>
                  <a:pt x="88831" y="33708"/>
                  <a:pt x="88809" y="33663"/>
                  <a:pt x="88831" y="33640"/>
                </a:cubicBezTo>
                <a:cubicBezTo>
                  <a:pt x="88877" y="33580"/>
                  <a:pt x="88861" y="33570"/>
                  <a:pt x="88833" y="33570"/>
                </a:cubicBezTo>
                <a:cubicBezTo>
                  <a:pt x="88819" y="33570"/>
                  <a:pt x="88801" y="33572"/>
                  <a:pt x="88786" y="33572"/>
                </a:cubicBezTo>
                <a:cubicBezTo>
                  <a:pt x="88741" y="33572"/>
                  <a:pt x="88695" y="33572"/>
                  <a:pt x="88718" y="33527"/>
                </a:cubicBezTo>
                <a:cubicBezTo>
                  <a:pt x="88741" y="33482"/>
                  <a:pt x="88741" y="33436"/>
                  <a:pt x="88718" y="33414"/>
                </a:cubicBezTo>
                <a:cubicBezTo>
                  <a:pt x="88711" y="33400"/>
                  <a:pt x="88700" y="33394"/>
                  <a:pt x="88687" y="33394"/>
                </a:cubicBezTo>
                <a:cubicBezTo>
                  <a:pt x="88658" y="33394"/>
                  <a:pt x="88621" y="33421"/>
                  <a:pt x="88605" y="33436"/>
                </a:cubicBezTo>
                <a:cubicBezTo>
                  <a:pt x="88563" y="33478"/>
                  <a:pt x="88522" y="33492"/>
                  <a:pt x="88480" y="33492"/>
                </a:cubicBezTo>
                <a:cubicBezTo>
                  <a:pt x="88408" y="33492"/>
                  <a:pt x="88337" y="33451"/>
                  <a:pt x="88265" y="33436"/>
                </a:cubicBezTo>
                <a:cubicBezTo>
                  <a:pt x="88243" y="33323"/>
                  <a:pt x="88152" y="33369"/>
                  <a:pt x="88062" y="33323"/>
                </a:cubicBezTo>
                <a:cubicBezTo>
                  <a:pt x="88017" y="33301"/>
                  <a:pt x="87949" y="33233"/>
                  <a:pt x="87881" y="33233"/>
                </a:cubicBezTo>
                <a:cubicBezTo>
                  <a:pt x="87790" y="33233"/>
                  <a:pt x="87790" y="33346"/>
                  <a:pt x="87700" y="33346"/>
                </a:cubicBezTo>
                <a:cubicBezTo>
                  <a:pt x="87609" y="33301"/>
                  <a:pt x="87609" y="33142"/>
                  <a:pt x="87496" y="33142"/>
                </a:cubicBezTo>
                <a:cubicBezTo>
                  <a:pt x="87473" y="33210"/>
                  <a:pt x="87564" y="33233"/>
                  <a:pt x="87564" y="33301"/>
                </a:cubicBezTo>
                <a:cubicBezTo>
                  <a:pt x="87564" y="33323"/>
                  <a:pt x="87558" y="33329"/>
                  <a:pt x="87547" y="33329"/>
                </a:cubicBezTo>
                <a:cubicBezTo>
                  <a:pt x="87536" y="33329"/>
                  <a:pt x="87519" y="33323"/>
                  <a:pt x="87496" y="33323"/>
                </a:cubicBezTo>
                <a:cubicBezTo>
                  <a:pt x="87439" y="33304"/>
                  <a:pt x="87398" y="33222"/>
                  <a:pt x="87320" y="33222"/>
                </a:cubicBezTo>
                <a:cubicBezTo>
                  <a:pt x="87305" y="33222"/>
                  <a:pt x="87288" y="33225"/>
                  <a:pt x="87270" y="33233"/>
                </a:cubicBezTo>
                <a:lnTo>
                  <a:pt x="87224" y="33233"/>
                </a:lnTo>
                <a:cubicBezTo>
                  <a:pt x="87111" y="33142"/>
                  <a:pt x="86930" y="33142"/>
                  <a:pt x="86794" y="33097"/>
                </a:cubicBezTo>
                <a:cubicBezTo>
                  <a:pt x="86772" y="33074"/>
                  <a:pt x="86704" y="33006"/>
                  <a:pt x="86681" y="33006"/>
                </a:cubicBezTo>
                <a:lnTo>
                  <a:pt x="86636" y="32961"/>
                </a:lnTo>
                <a:cubicBezTo>
                  <a:pt x="86523" y="32916"/>
                  <a:pt x="86410" y="32916"/>
                  <a:pt x="86364" y="32780"/>
                </a:cubicBezTo>
                <a:lnTo>
                  <a:pt x="86342" y="32758"/>
                </a:lnTo>
                <a:cubicBezTo>
                  <a:pt x="86336" y="32759"/>
                  <a:pt x="86330" y="32760"/>
                  <a:pt x="86324" y="32760"/>
                </a:cubicBezTo>
                <a:cubicBezTo>
                  <a:pt x="86260" y="32760"/>
                  <a:pt x="86216" y="32673"/>
                  <a:pt x="86135" y="32673"/>
                </a:cubicBezTo>
                <a:cubicBezTo>
                  <a:pt x="86116" y="32673"/>
                  <a:pt x="86094" y="32677"/>
                  <a:pt x="86070" y="32690"/>
                </a:cubicBezTo>
                <a:cubicBezTo>
                  <a:pt x="86048" y="32705"/>
                  <a:pt x="86022" y="32710"/>
                  <a:pt x="85996" y="32710"/>
                </a:cubicBezTo>
                <a:cubicBezTo>
                  <a:pt x="85944" y="32710"/>
                  <a:pt x="85889" y="32690"/>
                  <a:pt x="85844" y="32690"/>
                </a:cubicBezTo>
                <a:cubicBezTo>
                  <a:pt x="85776" y="32690"/>
                  <a:pt x="85753" y="32667"/>
                  <a:pt x="85776" y="32622"/>
                </a:cubicBezTo>
                <a:cubicBezTo>
                  <a:pt x="85799" y="32576"/>
                  <a:pt x="85640" y="32418"/>
                  <a:pt x="85618" y="32418"/>
                </a:cubicBezTo>
                <a:cubicBezTo>
                  <a:pt x="85591" y="32439"/>
                  <a:pt x="85559" y="32446"/>
                  <a:pt x="85525" y="32446"/>
                </a:cubicBezTo>
                <a:cubicBezTo>
                  <a:pt x="85478" y="32446"/>
                  <a:pt x="85427" y="32434"/>
                  <a:pt x="85381" y="32434"/>
                </a:cubicBezTo>
                <a:cubicBezTo>
                  <a:pt x="85318" y="32434"/>
                  <a:pt x="85262" y="32455"/>
                  <a:pt x="85233" y="32554"/>
                </a:cubicBezTo>
                <a:lnTo>
                  <a:pt x="85188" y="32576"/>
                </a:lnTo>
                <a:cubicBezTo>
                  <a:pt x="85175" y="32573"/>
                  <a:pt x="85163" y="32572"/>
                  <a:pt x="85152" y="32572"/>
                </a:cubicBezTo>
                <a:cubicBezTo>
                  <a:pt x="85083" y="32572"/>
                  <a:pt x="85039" y="32625"/>
                  <a:pt x="84961" y="32644"/>
                </a:cubicBezTo>
                <a:cubicBezTo>
                  <a:pt x="84871" y="32622"/>
                  <a:pt x="84825" y="32622"/>
                  <a:pt x="84735" y="32576"/>
                </a:cubicBezTo>
                <a:cubicBezTo>
                  <a:pt x="84712" y="32576"/>
                  <a:pt x="84667" y="32554"/>
                  <a:pt x="84667" y="32531"/>
                </a:cubicBezTo>
                <a:cubicBezTo>
                  <a:pt x="84667" y="32418"/>
                  <a:pt x="84531" y="32395"/>
                  <a:pt x="84531" y="32282"/>
                </a:cubicBezTo>
                <a:cubicBezTo>
                  <a:pt x="84434" y="32298"/>
                  <a:pt x="84361" y="32372"/>
                  <a:pt x="84277" y="32372"/>
                </a:cubicBezTo>
                <a:cubicBezTo>
                  <a:pt x="84243" y="32372"/>
                  <a:pt x="84208" y="32360"/>
                  <a:pt x="84169" y="32328"/>
                </a:cubicBezTo>
                <a:lnTo>
                  <a:pt x="84101" y="32328"/>
                </a:lnTo>
                <a:cubicBezTo>
                  <a:pt x="84062" y="32334"/>
                  <a:pt x="84034" y="32339"/>
                  <a:pt x="84013" y="32339"/>
                </a:cubicBezTo>
                <a:cubicBezTo>
                  <a:pt x="83962" y="32339"/>
                  <a:pt x="83952" y="32311"/>
                  <a:pt x="83920" y="32214"/>
                </a:cubicBezTo>
                <a:cubicBezTo>
                  <a:pt x="83892" y="32158"/>
                  <a:pt x="83873" y="32120"/>
                  <a:pt x="83841" y="32120"/>
                </a:cubicBezTo>
                <a:cubicBezTo>
                  <a:pt x="83821" y="32120"/>
                  <a:pt x="83796" y="32135"/>
                  <a:pt x="83762" y="32169"/>
                </a:cubicBezTo>
                <a:cubicBezTo>
                  <a:pt x="83756" y="32175"/>
                  <a:pt x="83750" y="32178"/>
                  <a:pt x="83744" y="32178"/>
                </a:cubicBezTo>
                <a:cubicBezTo>
                  <a:pt x="83729" y="32178"/>
                  <a:pt x="83716" y="32157"/>
                  <a:pt x="83716" y="32124"/>
                </a:cubicBezTo>
                <a:cubicBezTo>
                  <a:pt x="83622" y="32041"/>
                  <a:pt x="83533" y="32008"/>
                  <a:pt x="83441" y="32008"/>
                </a:cubicBezTo>
                <a:cubicBezTo>
                  <a:pt x="83357" y="32008"/>
                  <a:pt x="83270" y="32035"/>
                  <a:pt x="83173" y="32079"/>
                </a:cubicBezTo>
                <a:cubicBezTo>
                  <a:pt x="83136" y="32088"/>
                  <a:pt x="83110" y="32093"/>
                  <a:pt x="83089" y="32093"/>
                </a:cubicBezTo>
                <a:cubicBezTo>
                  <a:pt x="83060" y="32093"/>
                  <a:pt x="83041" y="32082"/>
                  <a:pt x="83015" y="32056"/>
                </a:cubicBezTo>
                <a:cubicBezTo>
                  <a:pt x="82944" y="32003"/>
                  <a:pt x="82887" y="31922"/>
                  <a:pt x="82800" y="31922"/>
                </a:cubicBezTo>
                <a:cubicBezTo>
                  <a:pt x="82776" y="31922"/>
                  <a:pt x="82750" y="31928"/>
                  <a:pt x="82721" y="31943"/>
                </a:cubicBezTo>
                <a:cubicBezTo>
                  <a:pt x="82698" y="31943"/>
                  <a:pt x="82607" y="31898"/>
                  <a:pt x="82607" y="31875"/>
                </a:cubicBezTo>
                <a:cubicBezTo>
                  <a:pt x="82579" y="31790"/>
                  <a:pt x="82542" y="31767"/>
                  <a:pt x="82491" y="31767"/>
                </a:cubicBezTo>
                <a:cubicBezTo>
                  <a:pt x="82460" y="31767"/>
                  <a:pt x="82424" y="31776"/>
                  <a:pt x="82381" y="31784"/>
                </a:cubicBezTo>
                <a:cubicBezTo>
                  <a:pt x="82376" y="31796"/>
                  <a:pt x="82367" y="31800"/>
                  <a:pt x="82357" y="31800"/>
                </a:cubicBezTo>
                <a:cubicBezTo>
                  <a:pt x="82326" y="31800"/>
                  <a:pt x="82279" y="31762"/>
                  <a:pt x="82245" y="31762"/>
                </a:cubicBezTo>
                <a:cubicBezTo>
                  <a:pt x="82197" y="31746"/>
                  <a:pt x="82149" y="31730"/>
                  <a:pt x="82101" y="31730"/>
                </a:cubicBezTo>
                <a:cubicBezTo>
                  <a:pt x="82081" y="31730"/>
                  <a:pt x="82062" y="31732"/>
                  <a:pt x="82042" y="31739"/>
                </a:cubicBezTo>
                <a:cubicBezTo>
                  <a:pt x="82020" y="31744"/>
                  <a:pt x="82001" y="31747"/>
                  <a:pt x="81985" y="31747"/>
                </a:cubicBezTo>
                <a:cubicBezTo>
                  <a:pt x="81931" y="31747"/>
                  <a:pt x="81901" y="31718"/>
                  <a:pt x="81883" y="31649"/>
                </a:cubicBezTo>
                <a:cubicBezTo>
                  <a:pt x="81857" y="31622"/>
                  <a:pt x="81839" y="31596"/>
                  <a:pt x="81810" y="31596"/>
                </a:cubicBezTo>
                <a:cubicBezTo>
                  <a:pt x="81789" y="31596"/>
                  <a:pt x="81763" y="31610"/>
                  <a:pt x="81725" y="31649"/>
                </a:cubicBezTo>
                <a:cubicBezTo>
                  <a:pt x="81714" y="31666"/>
                  <a:pt x="81694" y="31673"/>
                  <a:pt x="81670" y="31673"/>
                </a:cubicBezTo>
                <a:cubicBezTo>
                  <a:pt x="81599" y="31673"/>
                  <a:pt x="81493" y="31609"/>
                  <a:pt x="81476" y="31558"/>
                </a:cubicBezTo>
                <a:cubicBezTo>
                  <a:pt x="81444" y="31462"/>
                  <a:pt x="81434" y="31434"/>
                  <a:pt x="81391" y="31434"/>
                </a:cubicBezTo>
                <a:cubicBezTo>
                  <a:pt x="81374" y="31434"/>
                  <a:pt x="81350" y="31438"/>
                  <a:pt x="81317" y="31445"/>
                </a:cubicBezTo>
                <a:cubicBezTo>
                  <a:pt x="81273" y="31458"/>
                  <a:pt x="81233" y="31463"/>
                  <a:pt x="81194" y="31463"/>
                </a:cubicBezTo>
                <a:cubicBezTo>
                  <a:pt x="81096" y="31463"/>
                  <a:pt x="81014" y="31426"/>
                  <a:pt x="80933" y="31377"/>
                </a:cubicBezTo>
                <a:cubicBezTo>
                  <a:pt x="80834" y="31265"/>
                  <a:pt x="80719" y="31222"/>
                  <a:pt x="80591" y="31222"/>
                </a:cubicBezTo>
                <a:cubicBezTo>
                  <a:pt x="80513" y="31222"/>
                  <a:pt x="80430" y="31238"/>
                  <a:pt x="80344" y="31264"/>
                </a:cubicBezTo>
                <a:cubicBezTo>
                  <a:pt x="80322" y="31264"/>
                  <a:pt x="80299" y="31219"/>
                  <a:pt x="80254" y="31219"/>
                </a:cubicBezTo>
                <a:cubicBezTo>
                  <a:pt x="80231" y="31151"/>
                  <a:pt x="80186" y="31060"/>
                  <a:pt x="80095" y="31060"/>
                </a:cubicBezTo>
                <a:cubicBezTo>
                  <a:pt x="80059" y="31060"/>
                  <a:pt x="80019" y="31056"/>
                  <a:pt x="79979" y="31056"/>
                </a:cubicBezTo>
                <a:cubicBezTo>
                  <a:pt x="79918" y="31056"/>
                  <a:pt x="79855" y="31065"/>
                  <a:pt x="79801" y="31105"/>
                </a:cubicBezTo>
                <a:cubicBezTo>
                  <a:pt x="79756" y="31083"/>
                  <a:pt x="79688" y="31083"/>
                  <a:pt x="79688" y="31037"/>
                </a:cubicBezTo>
                <a:cubicBezTo>
                  <a:pt x="79688" y="30992"/>
                  <a:pt x="79733" y="30947"/>
                  <a:pt x="79665" y="30924"/>
                </a:cubicBezTo>
                <a:cubicBezTo>
                  <a:pt x="79688" y="30856"/>
                  <a:pt x="79665" y="30811"/>
                  <a:pt x="79643" y="30721"/>
                </a:cubicBezTo>
                <a:cubicBezTo>
                  <a:pt x="79620" y="30630"/>
                  <a:pt x="79643" y="30585"/>
                  <a:pt x="79665" y="30517"/>
                </a:cubicBezTo>
                <a:cubicBezTo>
                  <a:pt x="79756" y="30404"/>
                  <a:pt x="79688" y="30313"/>
                  <a:pt x="79643" y="30268"/>
                </a:cubicBezTo>
                <a:cubicBezTo>
                  <a:pt x="79643" y="30167"/>
                  <a:pt x="79588" y="30083"/>
                  <a:pt x="79479" y="30083"/>
                </a:cubicBezTo>
                <a:cubicBezTo>
                  <a:pt x="79467" y="30083"/>
                  <a:pt x="79453" y="30085"/>
                  <a:pt x="79439" y="30087"/>
                </a:cubicBezTo>
                <a:cubicBezTo>
                  <a:pt x="79416" y="30087"/>
                  <a:pt x="79416" y="30064"/>
                  <a:pt x="79394" y="30064"/>
                </a:cubicBezTo>
                <a:cubicBezTo>
                  <a:pt x="79394" y="30019"/>
                  <a:pt x="79439" y="29951"/>
                  <a:pt x="79462" y="29906"/>
                </a:cubicBezTo>
                <a:cubicBezTo>
                  <a:pt x="79507" y="29906"/>
                  <a:pt x="79530" y="29861"/>
                  <a:pt x="79575" y="29861"/>
                </a:cubicBezTo>
                <a:cubicBezTo>
                  <a:pt x="79643" y="29861"/>
                  <a:pt x="79665" y="29838"/>
                  <a:pt x="79688" y="29793"/>
                </a:cubicBezTo>
                <a:cubicBezTo>
                  <a:pt x="79733" y="29747"/>
                  <a:pt x="79756" y="29702"/>
                  <a:pt x="79688" y="29680"/>
                </a:cubicBezTo>
                <a:cubicBezTo>
                  <a:pt x="79680" y="29664"/>
                  <a:pt x="79670" y="29659"/>
                  <a:pt x="79659" y="29659"/>
                </a:cubicBezTo>
                <a:cubicBezTo>
                  <a:pt x="79635" y="29659"/>
                  <a:pt x="79605" y="29680"/>
                  <a:pt x="79575" y="29680"/>
                </a:cubicBezTo>
                <a:cubicBezTo>
                  <a:pt x="79575" y="29634"/>
                  <a:pt x="79552" y="29634"/>
                  <a:pt x="79552" y="29612"/>
                </a:cubicBezTo>
                <a:cubicBezTo>
                  <a:pt x="79575" y="29566"/>
                  <a:pt x="79575" y="29476"/>
                  <a:pt x="79620" y="29408"/>
                </a:cubicBezTo>
                <a:cubicBezTo>
                  <a:pt x="79633" y="29381"/>
                  <a:pt x="79647" y="29370"/>
                  <a:pt x="79660" y="29370"/>
                </a:cubicBezTo>
                <a:cubicBezTo>
                  <a:pt x="79669" y="29370"/>
                  <a:pt x="79679" y="29376"/>
                  <a:pt x="79688" y="29385"/>
                </a:cubicBezTo>
                <a:cubicBezTo>
                  <a:pt x="79715" y="29399"/>
                  <a:pt x="79735" y="29421"/>
                  <a:pt x="79756" y="29421"/>
                </a:cubicBezTo>
                <a:cubicBezTo>
                  <a:pt x="79769" y="29421"/>
                  <a:pt x="79783" y="29412"/>
                  <a:pt x="79801" y="29385"/>
                </a:cubicBezTo>
                <a:cubicBezTo>
                  <a:pt x="79846" y="29363"/>
                  <a:pt x="79801" y="29295"/>
                  <a:pt x="79778" y="29272"/>
                </a:cubicBezTo>
                <a:cubicBezTo>
                  <a:pt x="79688" y="29182"/>
                  <a:pt x="79665" y="29068"/>
                  <a:pt x="79733" y="28955"/>
                </a:cubicBezTo>
                <a:cubicBezTo>
                  <a:pt x="79756" y="28955"/>
                  <a:pt x="79778" y="28933"/>
                  <a:pt x="79778" y="28910"/>
                </a:cubicBezTo>
                <a:cubicBezTo>
                  <a:pt x="79801" y="28797"/>
                  <a:pt x="79733" y="28706"/>
                  <a:pt x="79733" y="28616"/>
                </a:cubicBezTo>
                <a:cubicBezTo>
                  <a:pt x="79733" y="28593"/>
                  <a:pt x="79688" y="28593"/>
                  <a:pt x="79665" y="28593"/>
                </a:cubicBezTo>
                <a:cubicBezTo>
                  <a:pt x="79530" y="28571"/>
                  <a:pt x="79530" y="28571"/>
                  <a:pt x="79552" y="28435"/>
                </a:cubicBezTo>
                <a:cubicBezTo>
                  <a:pt x="79575" y="28322"/>
                  <a:pt x="79665" y="28276"/>
                  <a:pt x="79733" y="28231"/>
                </a:cubicBezTo>
                <a:cubicBezTo>
                  <a:pt x="79869" y="28141"/>
                  <a:pt x="79869" y="28118"/>
                  <a:pt x="79801" y="27982"/>
                </a:cubicBezTo>
                <a:cubicBezTo>
                  <a:pt x="79778" y="27914"/>
                  <a:pt x="79756" y="27824"/>
                  <a:pt x="79778" y="27778"/>
                </a:cubicBezTo>
                <a:cubicBezTo>
                  <a:pt x="79846" y="27643"/>
                  <a:pt x="79801" y="27530"/>
                  <a:pt x="79688" y="27416"/>
                </a:cubicBezTo>
                <a:cubicBezTo>
                  <a:pt x="79665" y="27371"/>
                  <a:pt x="79643" y="27326"/>
                  <a:pt x="79688" y="27303"/>
                </a:cubicBezTo>
                <a:cubicBezTo>
                  <a:pt x="79733" y="27303"/>
                  <a:pt x="79756" y="27258"/>
                  <a:pt x="79733" y="27235"/>
                </a:cubicBezTo>
                <a:cubicBezTo>
                  <a:pt x="79665" y="27145"/>
                  <a:pt x="79756" y="27100"/>
                  <a:pt x="79688" y="27009"/>
                </a:cubicBezTo>
                <a:cubicBezTo>
                  <a:pt x="79462" y="26986"/>
                  <a:pt x="79462" y="26964"/>
                  <a:pt x="79507" y="26737"/>
                </a:cubicBezTo>
                <a:lnTo>
                  <a:pt x="79507" y="26737"/>
                </a:lnTo>
                <a:cubicBezTo>
                  <a:pt x="79580" y="26758"/>
                  <a:pt x="79649" y="26774"/>
                  <a:pt x="79717" y="26774"/>
                </a:cubicBezTo>
                <a:cubicBezTo>
                  <a:pt x="79796" y="26774"/>
                  <a:pt x="79875" y="26753"/>
                  <a:pt x="79960" y="26692"/>
                </a:cubicBezTo>
                <a:cubicBezTo>
                  <a:pt x="79992" y="26676"/>
                  <a:pt x="80035" y="26660"/>
                  <a:pt x="80074" y="26660"/>
                </a:cubicBezTo>
                <a:cubicBezTo>
                  <a:pt x="80090" y="26660"/>
                  <a:pt x="80105" y="26663"/>
                  <a:pt x="80118" y="26670"/>
                </a:cubicBezTo>
                <a:cubicBezTo>
                  <a:pt x="80231" y="26670"/>
                  <a:pt x="80322" y="26670"/>
                  <a:pt x="80412" y="26579"/>
                </a:cubicBezTo>
                <a:cubicBezTo>
                  <a:pt x="80480" y="26511"/>
                  <a:pt x="80571" y="26421"/>
                  <a:pt x="80684" y="26353"/>
                </a:cubicBezTo>
                <a:cubicBezTo>
                  <a:pt x="80700" y="26337"/>
                  <a:pt x="80727" y="26321"/>
                  <a:pt x="80758" y="26321"/>
                </a:cubicBezTo>
                <a:cubicBezTo>
                  <a:pt x="80770" y="26321"/>
                  <a:pt x="80784" y="26323"/>
                  <a:pt x="80797" y="26330"/>
                </a:cubicBezTo>
                <a:cubicBezTo>
                  <a:pt x="80910" y="26421"/>
                  <a:pt x="81046" y="26353"/>
                  <a:pt x="81204" y="26421"/>
                </a:cubicBezTo>
                <a:cubicBezTo>
                  <a:pt x="81215" y="26426"/>
                  <a:pt x="81227" y="26429"/>
                  <a:pt x="81239" y="26429"/>
                </a:cubicBezTo>
                <a:cubicBezTo>
                  <a:pt x="81279" y="26429"/>
                  <a:pt x="81323" y="26399"/>
                  <a:pt x="81340" y="26330"/>
                </a:cubicBezTo>
                <a:cubicBezTo>
                  <a:pt x="81363" y="26285"/>
                  <a:pt x="81363" y="26217"/>
                  <a:pt x="81431" y="26194"/>
                </a:cubicBezTo>
                <a:cubicBezTo>
                  <a:pt x="81476" y="26194"/>
                  <a:pt x="81544" y="26194"/>
                  <a:pt x="81589" y="26217"/>
                </a:cubicBezTo>
                <a:cubicBezTo>
                  <a:pt x="81680" y="26239"/>
                  <a:pt x="81770" y="26285"/>
                  <a:pt x="81838" y="26285"/>
                </a:cubicBezTo>
                <a:cubicBezTo>
                  <a:pt x="81886" y="26301"/>
                  <a:pt x="81945" y="26317"/>
                  <a:pt x="81992" y="26317"/>
                </a:cubicBezTo>
                <a:cubicBezTo>
                  <a:pt x="82011" y="26317"/>
                  <a:pt x="82028" y="26314"/>
                  <a:pt x="82042" y="26307"/>
                </a:cubicBezTo>
                <a:cubicBezTo>
                  <a:pt x="82110" y="26285"/>
                  <a:pt x="82132" y="26285"/>
                  <a:pt x="82132" y="26194"/>
                </a:cubicBezTo>
                <a:cubicBezTo>
                  <a:pt x="82132" y="26058"/>
                  <a:pt x="82132" y="26058"/>
                  <a:pt x="82291" y="26058"/>
                </a:cubicBezTo>
                <a:cubicBezTo>
                  <a:pt x="82309" y="26058"/>
                  <a:pt x="82328" y="26059"/>
                  <a:pt x="82347" y="26059"/>
                </a:cubicBezTo>
                <a:cubicBezTo>
                  <a:pt x="82425" y="26059"/>
                  <a:pt x="82508" y="26045"/>
                  <a:pt x="82562" y="25900"/>
                </a:cubicBezTo>
                <a:cubicBezTo>
                  <a:pt x="82562" y="25855"/>
                  <a:pt x="82630" y="25855"/>
                  <a:pt x="82698" y="25855"/>
                </a:cubicBezTo>
                <a:cubicBezTo>
                  <a:pt x="82789" y="25877"/>
                  <a:pt x="82834" y="25877"/>
                  <a:pt x="82856" y="25968"/>
                </a:cubicBezTo>
                <a:cubicBezTo>
                  <a:pt x="82924" y="26126"/>
                  <a:pt x="83037" y="26217"/>
                  <a:pt x="83173" y="26285"/>
                </a:cubicBezTo>
                <a:cubicBezTo>
                  <a:pt x="83256" y="26318"/>
                  <a:pt x="83338" y="26387"/>
                  <a:pt x="83429" y="26387"/>
                </a:cubicBezTo>
                <a:cubicBezTo>
                  <a:pt x="83463" y="26387"/>
                  <a:pt x="83499" y="26377"/>
                  <a:pt x="83535" y="26353"/>
                </a:cubicBezTo>
                <a:cubicBezTo>
                  <a:pt x="83547" y="26347"/>
                  <a:pt x="83557" y="26344"/>
                  <a:pt x="83565" y="26344"/>
                </a:cubicBezTo>
                <a:cubicBezTo>
                  <a:pt x="83591" y="26344"/>
                  <a:pt x="83603" y="26370"/>
                  <a:pt x="83603" y="26421"/>
                </a:cubicBezTo>
                <a:cubicBezTo>
                  <a:pt x="83649" y="26556"/>
                  <a:pt x="83762" y="26624"/>
                  <a:pt x="83943" y="26624"/>
                </a:cubicBezTo>
                <a:cubicBezTo>
                  <a:pt x="84040" y="26624"/>
                  <a:pt x="84120" y="26574"/>
                  <a:pt x="84212" y="26574"/>
                </a:cubicBezTo>
                <a:cubicBezTo>
                  <a:pt x="84228" y="26574"/>
                  <a:pt x="84243" y="26576"/>
                  <a:pt x="84260" y="26579"/>
                </a:cubicBezTo>
                <a:cubicBezTo>
                  <a:pt x="84289" y="26596"/>
                  <a:pt x="84315" y="26603"/>
                  <a:pt x="84339" y="26603"/>
                </a:cubicBezTo>
                <a:cubicBezTo>
                  <a:pt x="84409" y="26603"/>
                  <a:pt x="84464" y="26545"/>
                  <a:pt x="84531" y="26511"/>
                </a:cubicBezTo>
                <a:cubicBezTo>
                  <a:pt x="84554" y="26466"/>
                  <a:pt x="84622" y="26466"/>
                  <a:pt x="84644" y="26466"/>
                </a:cubicBezTo>
                <a:cubicBezTo>
                  <a:pt x="84780" y="26466"/>
                  <a:pt x="84893" y="26421"/>
                  <a:pt x="84984" y="26307"/>
                </a:cubicBezTo>
                <a:cubicBezTo>
                  <a:pt x="85006" y="26239"/>
                  <a:pt x="85074" y="26217"/>
                  <a:pt x="85120" y="26217"/>
                </a:cubicBezTo>
                <a:cubicBezTo>
                  <a:pt x="85414" y="26194"/>
                  <a:pt x="85414" y="26172"/>
                  <a:pt x="85346" y="25877"/>
                </a:cubicBezTo>
                <a:cubicBezTo>
                  <a:pt x="85414" y="25832"/>
                  <a:pt x="85436" y="25764"/>
                  <a:pt x="85550" y="25764"/>
                </a:cubicBezTo>
                <a:cubicBezTo>
                  <a:pt x="85663" y="25764"/>
                  <a:pt x="85753" y="25742"/>
                  <a:pt x="85866" y="25651"/>
                </a:cubicBezTo>
                <a:cubicBezTo>
                  <a:pt x="85980" y="25561"/>
                  <a:pt x="86070" y="25493"/>
                  <a:pt x="86206" y="25447"/>
                </a:cubicBezTo>
                <a:cubicBezTo>
                  <a:pt x="86251" y="25447"/>
                  <a:pt x="86296" y="25402"/>
                  <a:pt x="86319" y="25334"/>
                </a:cubicBezTo>
                <a:cubicBezTo>
                  <a:pt x="86364" y="25221"/>
                  <a:pt x="86296" y="25176"/>
                  <a:pt x="86296" y="25063"/>
                </a:cubicBezTo>
                <a:cubicBezTo>
                  <a:pt x="86319" y="24972"/>
                  <a:pt x="86432" y="24927"/>
                  <a:pt x="86364" y="24814"/>
                </a:cubicBezTo>
                <a:cubicBezTo>
                  <a:pt x="86364" y="24814"/>
                  <a:pt x="86342" y="24768"/>
                  <a:pt x="86342" y="24746"/>
                </a:cubicBezTo>
                <a:cubicBezTo>
                  <a:pt x="86342" y="24655"/>
                  <a:pt x="86410" y="24610"/>
                  <a:pt x="86432" y="24542"/>
                </a:cubicBezTo>
                <a:cubicBezTo>
                  <a:pt x="86444" y="24519"/>
                  <a:pt x="86466" y="24514"/>
                  <a:pt x="86492" y="24514"/>
                </a:cubicBezTo>
                <a:cubicBezTo>
                  <a:pt x="86517" y="24514"/>
                  <a:pt x="86545" y="24519"/>
                  <a:pt x="86568" y="24519"/>
                </a:cubicBezTo>
                <a:cubicBezTo>
                  <a:pt x="86584" y="24523"/>
                  <a:pt x="86598" y="24525"/>
                  <a:pt x="86610" y="24525"/>
                </a:cubicBezTo>
                <a:cubicBezTo>
                  <a:pt x="86667" y="24525"/>
                  <a:pt x="86685" y="24485"/>
                  <a:pt x="86704" y="24429"/>
                </a:cubicBezTo>
                <a:cubicBezTo>
                  <a:pt x="86704" y="24406"/>
                  <a:pt x="86749" y="24361"/>
                  <a:pt x="86749" y="24316"/>
                </a:cubicBezTo>
                <a:cubicBezTo>
                  <a:pt x="86704" y="24248"/>
                  <a:pt x="86749" y="24180"/>
                  <a:pt x="86817" y="24157"/>
                </a:cubicBezTo>
                <a:cubicBezTo>
                  <a:pt x="86885" y="24089"/>
                  <a:pt x="86908" y="24044"/>
                  <a:pt x="86862" y="23954"/>
                </a:cubicBezTo>
                <a:cubicBezTo>
                  <a:pt x="86998" y="23931"/>
                  <a:pt x="87089" y="23818"/>
                  <a:pt x="87202" y="23727"/>
                </a:cubicBezTo>
                <a:cubicBezTo>
                  <a:pt x="87383" y="23614"/>
                  <a:pt x="87383" y="23614"/>
                  <a:pt x="87315" y="23410"/>
                </a:cubicBezTo>
                <a:cubicBezTo>
                  <a:pt x="87247" y="23252"/>
                  <a:pt x="87270" y="23071"/>
                  <a:pt x="87338" y="22913"/>
                </a:cubicBezTo>
                <a:cubicBezTo>
                  <a:pt x="87360" y="22845"/>
                  <a:pt x="87383" y="22799"/>
                  <a:pt x="87473" y="22799"/>
                </a:cubicBezTo>
                <a:cubicBezTo>
                  <a:pt x="87677" y="22777"/>
                  <a:pt x="87677" y="22732"/>
                  <a:pt x="87654" y="22550"/>
                </a:cubicBezTo>
                <a:cubicBezTo>
                  <a:pt x="87609" y="22460"/>
                  <a:pt x="87587" y="22347"/>
                  <a:pt x="87654" y="22256"/>
                </a:cubicBezTo>
                <a:cubicBezTo>
                  <a:pt x="87700" y="22166"/>
                  <a:pt x="87677" y="22120"/>
                  <a:pt x="87609" y="22053"/>
                </a:cubicBezTo>
                <a:cubicBezTo>
                  <a:pt x="87496" y="21894"/>
                  <a:pt x="87496" y="21917"/>
                  <a:pt x="87609" y="21758"/>
                </a:cubicBezTo>
                <a:cubicBezTo>
                  <a:pt x="87654" y="21690"/>
                  <a:pt x="87700" y="21668"/>
                  <a:pt x="87768" y="21645"/>
                </a:cubicBezTo>
                <a:cubicBezTo>
                  <a:pt x="87835" y="21577"/>
                  <a:pt x="87881" y="21464"/>
                  <a:pt x="87813" y="21374"/>
                </a:cubicBezTo>
                <a:cubicBezTo>
                  <a:pt x="87722" y="21238"/>
                  <a:pt x="87677" y="21102"/>
                  <a:pt x="87722" y="20921"/>
                </a:cubicBezTo>
                <a:cubicBezTo>
                  <a:pt x="87722" y="20898"/>
                  <a:pt x="87722" y="20876"/>
                  <a:pt x="87700" y="20876"/>
                </a:cubicBezTo>
                <a:cubicBezTo>
                  <a:pt x="87677" y="20740"/>
                  <a:pt x="87677" y="20740"/>
                  <a:pt x="87813" y="20672"/>
                </a:cubicBezTo>
                <a:cubicBezTo>
                  <a:pt x="87835" y="20672"/>
                  <a:pt x="87881" y="20672"/>
                  <a:pt x="87881" y="20649"/>
                </a:cubicBezTo>
                <a:cubicBezTo>
                  <a:pt x="87949" y="20627"/>
                  <a:pt x="87949" y="20559"/>
                  <a:pt x="87949" y="20514"/>
                </a:cubicBezTo>
                <a:cubicBezTo>
                  <a:pt x="87926" y="20446"/>
                  <a:pt x="87903" y="20423"/>
                  <a:pt x="87903" y="20355"/>
                </a:cubicBezTo>
                <a:cubicBezTo>
                  <a:pt x="87881" y="20310"/>
                  <a:pt x="87835" y="20219"/>
                  <a:pt x="87903" y="20174"/>
                </a:cubicBezTo>
                <a:cubicBezTo>
                  <a:pt x="87994" y="20084"/>
                  <a:pt x="87926" y="19993"/>
                  <a:pt x="87881" y="19948"/>
                </a:cubicBezTo>
                <a:cubicBezTo>
                  <a:pt x="87813" y="19880"/>
                  <a:pt x="87768" y="19857"/>
                  <a:pt x="87677" y="19835"/>
                </a:cubicBezTo>
                <a:cubicBezTo>
                  <a:pt x="87700" y="19767"/>
                  <a:pt x="87768" y="19676"/>
                  <a:pt x="87768" y="19631"/>
                </a:cubicBezTo>
                <a:cubicBezTo>
                  <a:pt x="87700" y="19518"/>
                  <a:pt x="87813" y="19518"/>
                  <a:pt x="87835" y="19450"/>
                </a:cubicBezTo>
                <a:cubicBezTo>
                  <a:pt x="87881" y="19427"/>
                  <a:pt x="87835" y="19405"/>
                  <a:pt x="87813" y="19382"/>
                </a:cubicBezTo>
                <a:cubicBezTo>
                  <a:pt x="87790" y="19337"/>
                  <a:pt x="87722" y="19337"/>
                  <a:pt x="87700" y="19314"/>
                </a:cubicBezTo>
                <a:cubicBezTo>
                  <a:pt x="87541" y="19224"/>
                  <a:pt x="87473" y="19110"/>
                  <a:pt x="87541" y="18929"/>
                </a:cubicBezTo>
                <a:cubicBezTo>
                  <a:pt x="87587" y="18929"/>
                  <a:pt x="87654" y="18884"/>
                  <a:pt x="87609" y="18816"/>
                </a:cubicBezTo>
                <a:cubicBezTo>
                  <a:pt x="87564" y="18703"/>
                  <a:pt x="87564" y="18590"/>
                  <a:pt x="87677" y="18477"/>
                </a:cubicBezTo>
                <a:cubicBezTo>
                  <a:pt x="87700" y="18431"/>
                  <a:pt x="87700" y="18386"/>
                  <a:pt x="87677" y="18318"/>
                </a:cubicBezTo>
                <a:cubicBezTo>
                  <a:pt x="87654" y="18296"/>
                  <a:pt x="87609" y="18250"/>
                  <a:pt x="87587" y="18205"/>
                </a:cubicBezTo>
                <a:cubicBezTo>
                  <a:pt x="87587" y="18136"/>
                  <a:pt x="87587" y="18109"/>
                  <a:pt x="87566" y="18109"/>
                </a:cubicBezTo>
                <a:cubicBezTo>
                  <a:pt x="87553" y="18109"/>
                  <a:pt x="87531" y="18120"/>
                  <a:pt x="87496" y="18137"/>
                </a:cubicBezTo>
                <a:cubicBezTo>
                  <a:pt x="87451" y="18137"/>
                  <a:pt x="87383" y="18069"/>
                  <a:pt x="87338" y="18047"/>
                </a:cubicBezTo>
                <a:lnTo>
                  <a:pt x="87338" y="17843"/>
                </a:lnTo>
                <a:cubicBezTo>
                  <a:pt x="87349" y="17843"/>
                  <a:pt x="87372" y="17849"/>
                  <a:pt x="87391" y="17849"/>
                </a:cubicBezTo>
                <a:cubicBezTo>
                  <a:pt x="87411" y="17849"/>
                  <a:pt x="87428" y="17843"/>
                  <a:pt x="87428" y="17820"/>
                </a:cubicBezTo>
                <a:lnTo>
                  <a:pt x="87428" y="17617"/>
                </a:lnTo>
                <a:cubicBezTo>
                  <a:pt x="87393" y="17529"/>
                  <a:pt x="87358" y="17496"/>
                  <a:pt x="87291" y="17496"/>
                </a:cubicBezTo>
                <a:cubicBezTo>
                  <a:pt x="87272" y="17496"/>
                  <a:pt x="87250" y="17498"/>
                  <a:pt x="87224" y="17504"/>
                </a:cubicBezTo>
                <a:cubicBezTo>
                  <a:pt x="87190" y="17515"/>
                  <a:pt x="87162" y="17521"/>
                  <a:pt x="87134" y="17521"/>
                </a:cubicBezTo>
                <a:cubicBezTo>
                  <a:pt x="87106" y="17521"/>
                  <a:pt x="87077" y="17515"/>
                  <a:pt x="87043" y="17504"/>
                </a:cubicBezTo>
                <a:lnTo>
                  <a:pt x="87043" y="17458"/>
                </a:lnTo>
                <a:cubicBezTo>
                  <a:pt x="87043" y="17413"/>
                  <a:pt x="87089" y="17390"/>
                  <a:pt x="87089" y="17368"/>
                </a:cubicBezTo>
                <a:lnTo>
                  <a:pt x="87157" y="17277"/>
                </a:lnTo>
                <a:cubicBezTo>
                  <a:pt x="87270" y="17187"/>
                  <a:pt x="87270" y="17164"/>
                  <a:pt x="87157" y="17074"/>
                </a:cubicBezTo>
                <a:cubicBezTo>
                  <a:pt x="87247" y="16960"/>
                  <a:pt x="87270" y="16847"/>
                  <a:pt x="87157" y="16711"/>
                </a:cubicBezTo>
                <a:lnTo>
                  <a:pt x="87134" y="16689"/>
                </a:lnTo>
                <a:cubicBezTo>
                  <a:pt x="87043" y="16711"/>
                  <a:pt x="86930" y="16734"/>
                  <a:pt x="86862" y="16825"/>
                </a:cubicBezTo>
                <a:cubicBezTo>
                  <a:pt x="86817" y="16779"/>
                  <a:pt x="86794" y="16711"/>
                  <a:pt x="86862" y="16666"/>
                </a:cubicBezTo>
                <a:cubicBezTo>
                  <a:pt x="86908" y="16621"/>
                  <a:pt x="86885" y="16576"/>
                  <a:pt x="86885" y="16508"/>
                </a:cubicBezTo>
                <a:cubicBezTo>
                  <a:pt x="86885" y="16395"/>
                  <a:pt x="86862" y="16349"/>
                  <a:pt x="86749" y="16281"/>
                </a:cubicBezTo>
                <a:cubicBezTo>
                  <a:pt x="86704" y="16281"/>
                  <a:pt x="86681" y="16214"/>
                  <a:pt x="86659" y="16168"/>
                </a:cubicBezTo>
                <a:cubicBezTo>
                  <a:pt x="86591" y="16010"/>
                  <a:pt x="86568" y="15829"/>
                  <a:pt x="86636" y="15648"/>
                </a:cubicBezTo>
                <a:cubicBezTo>
                  <a:pt x="86636" y="15580"/>
                  <a:pt x="86681" y="15535"/>
                  <a:pt x="86636" y="15489"/>
                </a:cubicBezTo>
                <a:cubicBezTo>
                  <a:pt x="86523" y="15444"/>
                  <a:pt x="86478" y="15331"/>
                  <a:pt x="86410" y="15240"/>
                </a:cubicBezTo>
                <a:cubicBezTo>
                  <a:pt x="86362" y="15209"/>
                  <a:pt x="86326" y="15166"/>
                  <a:pt x="86278" y="15166"/>
                </a:cubicBezTo>
                <a:cubicBezTo>
                  <a:pt x="86257" y="15166"/>
                  <a:pt x="86233" y="15174"/>
                  <a:pt x="86206" y="15195"/>
                </a:cubicBezTo>
                <a:cubicBezTo>
                  <a:pt x="86181" y="15203"/>
                  <a:pt x="86162" y="15209"/>
                  <a:pt x="86147" y="15209"/>
                </a:cubicBezTo>
                <a:cubicBezTo>
                  <a:pt x="86122" y="15209"/>
                  <a:pt x="86107" y="15193"/>
                  <a:pt x="86093" y="15150"/>
                </a:cubicBezTo>
                <a:cubicBezTo>
                  <a:pt x="86070" y="15105"/>
                  <a:pt x="86002" y="15082"/>
                  <a:pt x="85980" y="15037"/>
                </a:cubicBezTo>
                <a:cubicBezTo>
                  <a:pt x="85912" y="15014"/>
                  <a:pt x="85912" y="14969"/>
                  <a:pt x="85912" y="14901"/>
                </a:cubicBezTo>
                <a:lnTo>
                  <a:pt x="86002" y="14810"/>
                </a:lnTo>
                <a:cubicBezTo>
                  <a:pt x="86011" y="14810"/>
                  <a:pt x="86028" y="14807"/>
                  <a:pt x="86045" y="14807"/>
                </a:cubicBezTo>
                <a:cubicBezTo>
                  <a:pt x="86072" y="14807"/>
                  <a:pt x="86102" y="14815"/>
                  <a:pt x="86115" y="14856"/>
                </a:cubicBezTo>
                <a:cubicBezTo>
                  <a:pt x="86183" y="14923"/>
                  <a:pt x="86229" y="14969"/>
                  <a:pt x="86319" y="15014"/>
                </a:cubicBezTo>
                <a:cubicBezTo>
                  <a:pt x="86330" y="15025"/>
                  <a:pt x="86342" y="15031"/>
                  <a:pt x="86356" y="15031"/>
                </a:cubicBezTo>
                <a:cubicBezTo>
                  <a:pt x="86370" y="15031"/>
                  <a:pt x="86387" y="15025"/>
                  <a:pt x="86410" y="15014"/>
                </a:cubicBezTo>
                <a:cubicBezTo>
                  <a:pt x="86478" y="14901"/>
                  <a:pt x="86636" y="14923"/>
                  <a:pt x="86772" y="14901"/>
                </a:cubicBezTo>
                <a:cubicBezTo>
                  <a:pt x="86707" y="14836"/>
                  <a:pt x="86677" y="14783"/>
                  <a:pt x="86632" y="14783"/>
                </a:cubicBezTo>
                <a:cubicBezTo>
                  <a:pt x="86614" y="14783"/>
                  <a:pt x="86594" y="14791"/>
                  <a:pt x="86568" y="14810"/>
                </a:cubicBezTo>
                <a:cubicBezTo>
                  <a:pt x="86548" y="14831"/>
                  <a:pt x="86523" y="14842"/>
                  <a:pt x="86502" y="14842"/>
                </a:cubicBezTo>
                <a:cubicBezTo>
                  <a:pt x="86475" y="14842"/>
                  <a:pt x="86455" y="14825"/>
                  <a:pt x="86455" y="14788"/>
                </a:cubicBezTo>
                <a:cubicBezTo>
                  <a:pt x="86424" y="14709"/>
                  <a:pt x="86382" y="14685"/>
                  <a:pt x="86321" y="14685"/>
                </a:cubicBezTo>
                <a:cubicBezTo>
                  <a:pt x="86294" y="14685"/>
                  <a:pt x="86264" y="14690"/>
                  <a:pt x="86229" y="14697"/>
                </a:cubicBezTo>
                <a:cubicBezTo>
                  <a:pt x="86214" y="14712"/>
                  <a:pt x="86196" y="14717"/>
                  <a:pt x="86177" y="14717"/>
                </a:cubicBezTo>
                <a:cubicBezTo>
                  <a:pt x="86141" y="14717"/>
                  <a:pt x="86100" y="14697"/>
                  <a:pt x="86070" y="14697"/>
                </a:cubicBezTo>
                <a:cubicBezTo>
                  <a:pt x="86070" y="14675"/>
                  <a:pt x="86025" y="14652"/>
                  <a:pt x="86025" y="14652"/>
                </a:cubicBezTo>
                <a:cubicBezTo>
                  <a:pt x="85957" y="14629"/>
                  <a:pt x="85980" y="14584"/>
                  <a:pt x="86002" y="14539"/>
                </a:cubicBezTo>
                <a:cubicBezTo>
                  <a:pt x="86025" y="14539"/>
                  <a:pt x="86070" y="14539"/>
                  <a:pt x="86070" y="14561"/>
                </a:cubicBezTo>
                <a:cubicBezTo>
                  <a:pt x="86086" y="14567"/>
                  <a:pt x="86101" y="14570"/>
                  <a:pt x="86114" y="14570"/>
                </a:cubicBezTo>
                <a:cubicBezTo>
                  <a:pt x="86158" y="14570"/>
                  <a:pt x="86189" y="14540"/>
                  <a:pt x="86206" y="14471"/>
                </a:cubicBezTo>
                <a:cubicBezTo>
                  <a:pt x="86206" y="14403"/>
                  <a:pt x="86183" y="14358"/>
                  <a:pt x="86115" y="14358"/>
                </a:cubicBezTo>
                <a:cubicBezTo>
                  <a:pt x="86093" y="14358"/>
                  <a:pt x="86070" y="14358"/>
                  <a:pt x="86070" y="14335"/>
                </a:cubicBezTo>
                <a:cubicBezTo>
                  <a:pt x="86093" y="14177"/>
                  <a:pt x="85957" y="14086"/>
                  <a:pt x="85957" y="13905"/>
                </a:cubicBezTo>
                <a:cubicBezTo>
                  <a:pt x="85957" y="13865"/>
                  <a:pt x="85957" y="13788"/>
                  <a:pt x="85877" y="13788"/>
                </a:cubicBezTo>
                <a:cubicBezTo>
                  <a:pt x="85867" y="13788"/>
                  <a:pt x="85856" y="13789"/>
                  <a:pt x="85844" y="13792"/>
                </a:cubicBezTo>
                <a:cubicBezTo>
                  <a:pt x="85776" y="13679"/>
                  <a:pt x="85640" y="13724"/>
                  <a:pt x="85550" y="13656"/>
                </a:cubicBezTo>
                <a:cubicBezTo>
                  <a:pt x="85550" y="13636"/>
                  <a:pt x="85532" y="13562"/>
                  <a:pt x="85512" y="13562"/>
                </a:cubicBezTo>
                <a:cubicBezTo>
                  <a:pt x="85509" y="13562"/>
                  <a:pt x="85507" y="13563"/>
                  <a:pt x="85504" y="13566"/>
                </a:cubicBezTo>
                <a:cubicBezTo>
                  <a:pt x="85477" y="13588"/>
                  <a:pt x="85453" y="13596"/>
                  <a:pt x="85431" y="13596"/>
                </a:cubicBezTo>
                <a:cubicBezTo>
                  <a:pt x="85364" y="13596"/>
                  <a:pt x="85313" y="13515"/>
                  <a:pt x="85210" y="13498"/>
                </a:cubicBezTo>
                <a:cubicBezTo>
                  <a:pt x="85391" y="13407"/>
                  <a:pt x="85436" y="13271"/>
                  <a:pt x="85527" y="13181"/>
                </a:cubicBezTo>
                <a:cubicBezTo>
                  <a:pt x="85550" y="13158"/>
                  <a:pt x="85550" y="13113"/>
                  <a:pt x="85527" y="13090"/>
                </a:cubicBezTo>
                <a:cubicBezTo>
                  <a:pt x="85436" y="13045"/>
                  <a:pt x="85346" y="13000"/>
                  <a:pt x="85391" y="12864"/>
                </a:cubicBezTo>
                <a:lnTo>
                  <a:pt x="85346" y="12841"/>
                </a:lnTo>
                <a:cubicBezTo>
                  <a:pt x="85286" y="12821"/>
                  <a:pt x="85243" y="12747"/>
                  <a:pt x="85155" y="12747"/>
                </a:cubicBezTo>
                <a:cubicBezTo>
                  <a:pt x="85144" y="12747"/>
                  <a:pt x="85132" y="12748"/>
                  <a:pt x="85120" y="12751"/>
                </a:cubicBezTo>
                <a:cubicBezTo>
                  <a:pt x="85108" y="12755"/>
                  <a:pt x="85096" y="12757"/>
                  <a:pt x="85084" y="12757"/>
                </a:cubicBezTo>
                <a:cubicBezTo>
                  <a:pt x="85029" y="12757"/>
                  <a:pt x="84980" y="12716"/>
                  <a:pt x="84961" y="12660"/>
                </a:cubicBezTo>
                <a:cubicBezTo>
                  <a:pt x="84939" y="12615"/>
                  <a:pt x="84871" y="12592"/>
                  <a:pt x="84848" y="12547"/>
                </a:cubicBezTo>
                <a:cubicBezTo>
                  <a:pt x="84865" y="12513"/>
                  <a:pt x="84857" y="12455"/>
                  <a:pt x="84898" y="12455"/>
                </a:cubicBezTo>
                <a:cubicBezTo>
                  <a:pt x="84912" y="12455"/>
                  <a:pt x="84932" y="12462"/>
                  <a:pt x="84961" y="12479"/>
                </a:cubicBezTo>
                <a:cubicBezTo>
                  <a:pt x="84980" y="12498"/>
                  <a:pt x="84983" y="12531"/>
                  <a:pt x="85020" y="12531"/>
                </a:cubicBezTo>
                <a:cubicBezTo>
                  <a:pt x="85028" y="12531"/>
                  <a:pt x="85039" y="12529"/>
                  <a:pt x="85052" y="12524"/>
                </a:cubicBezTo>
                <a:cubicBezTo>
                  <a:pt x="85074" y="12502"/>
                  <a:pt x="85074" y="12479"/>
                  <a:pt x="85052" y="12411"/>
                </a:cubicBezTo>
                <a:cubicBezTo>
                  <a:pt x="84984" y="12253"/>
                  <a:pt x="84848" y="12185"/>
                  <a:pt x="84712" y="12185"/>
                </a:cubicBezTo>
                <a:cubicBezTo>
                  <a:pt x="84599" y="12185"/>
                  <a:pt x="84509" y="12140"/>
                  <a:pt x="84441" y="12049"/>
                </a:cubicBezTo>
                <a:cubicBezTo>
                  <a:pt x="84418" y="12027"/>
                  <a:pt x="84418" y="12004"/>
                  <a:pt x="84395" y="11936"/>
                </a:cubicBezTo>
                <a:cubicBezTo>
                  <a:pt x="84339" y="11861"/>
                  <a:pt x="84298" y="11817"/>
                  <a:pt x="84222" y="11817"/>
                </a:cubicBezTo>
                <a:cubicBezTo>
                  <a:pt x="84206" y="11817"/>
                  <a:pt x="84189" y="11819"/>
                  <a:pt x="84169" y="11823"/>
                </a:cubicBezTo>
                <a:cubicBezTo>
                  <a:pt x="84079" y="11823"/>
                  <a:pt x="83988" y="11823"/>
                  <a:pt x="83943" y="11732"/>
                </a:cubicBezTo>
                <a:cubicBezTo>
                  <a:pt x="83807" y="11551"/>
                  <a:pt x="83581" y="11506"/>
                  <a:pt x="83354" y="11483"/>
                </a:cubicBezTo>
                <a:lnTo>
                  <a:pt x="83354" y="11438"/>
                </a:lnTo>
                <a:cubicBezTo>
                  <a:pt x="83354" y="11280"/>
                  <a:pt x="83354" y="11280"/>
                  <a:pt x="83241" y="11257"/>
                </a:cubicBezTo>
                <a:cubicBezTo>
                  <a:pt x="83151" y="11234"/>
                  <a:pt x="83083" y="11234"/>
                  <a:pt x="83015" y="11212"/>
                </a:cubicBezTo>
                <a:cubicBezTo>
                  <a:pt x="83015" y="11167"/>
                  <a:pt x="82970" y="11144"/>
                  <a:pt x="82970" y="11099"/>
                </a:cubicBezTo>
                <a:cubicBezTo>
                  <a:pt x="82947" y="11008"/>
                  <a:pt x="82902" y="10986"/>
                  <a:pt x="82811" y="10940"/>
                </a:cubicBezTo>
                <a:cubicBezTo>
                  <a:pt x="82789" y="10872"/>
                  <a:pt x="82698" y="10872"/>
                  <a:pt x="82607" y="10872"/>
                </a:cubicBezTo>
                <a:cubicBezTo>
                  <a:pt x="82404" y="10872"/>
                  <a:pt x="82381" y="10827"/>
                  <a:pt x="82336" y="10646"/>
                </a:cubicBezTo>
                <a:cubicBezTo>
                  <a:pt x="82336" y="10607"/>
                  <a:pt x="82336" y="10551"/>
                  <a:pt x="82307" y="10551"/>
                </a:cubicBezTo>
                <a:cubicBezTo>
                  <a:pt x="82302" y="10551"/>
                  <a:pt x="82297" y="10552"/>
                  <a:pt x="82291" y="10555"/>
                </a:cubicBezTo>
                <a:cubicBezTo>
                  <a:pt x="82274" y="10561"/>
                  <a:pt x="82260" y="10564"/>
                  <a:pt x="82249" y="10564"/>
                </a:cubicBezTo>
                <a:cubicBezTo>
                  <a:pt x="82170" y="10564"/>
                  <a:pt x="82214" y="10442"/>
                  <a:pt x="82155" y="10442"/>
                </a:cubicBezTo>
                <a:cubicBezTo>
                  <a:pt x="82132" y="10442"/>
                  <a:pt x="82110" y="10420"/>
                  <a:pt x="82110" y="10420"/>
                </a:cubicBezTo>
                <a:cubicBezTo>
                  <a:pt x="81906" y="10374"/>
                  <a:pt x="81725" y="10329"/>
                  <a:pt x="81612" y="10125"/>
                </a:cubicBezTo>
                <a:cubicBezTo>
                  <a:pt x="81589" y="10080"/>
                  <a:pt x="81499" y="10035"/>
                  <a:pt x="81431" y="10035"/>
                </a:cubicBezTo>
                <a:cubicBezTo>
                  <a:pt x="81363" y="10012"/>
                  <a:pt x="81272" y="10012"/>
                  <a:pt x="81227" y="9967"/>
                </a:cubicBezTo>
                <a:cubicBezTo>
                  <a:pt x="81159" y="9877"/>
                  <a:pt x="81046" y="9854"/>
                  <a:pt x="80978" y="9786"/>
                </a:cubicBezTo>
                <a:cubicBezTo>
                  <a:pt x="80898" y="9754"/>
                  <a:pt x="80795" y="9722"/>
                  <a:pt x="80694" y="9722"/>
                </a:cubicBezTo>
                <a:cubicBezTo>
                  <a:pt x="80652" y="9722"/>
                  <a:pt x="80610" y="9727"/>
                  <a:pt x="80571" y="9741"/>
                </a:cubicBezTo>
                <a:cubicBezTo>
                  <a:pt x="80533" y="9748"/>
                  <a:pt x="80493" y="9753"/>
                  <a:pt x="80451" y="9753"/>
                </a:cubicBezTo>
                <a:cubicBezTo>
                  <a:pt x="80367" y="9753"/>
                  <a:pt x="80276" y="9733"/>
                  <a:pt x="80186" y="9673"/>
                </a:cubicBezTo>
                <a:cubicBezTo>
                  <a:pt x="80134" y="9656"/>
                  <a:pt x="80096" y="9612"/>
                  <a:pt x="80031" y="9612"/>
                </a:cubicBezTo>
                <a:cubicBezTo>
                  <a:pt x="80010" y="9612"/>
                  <a:pt x="79987" y="9617"/>
                  <a:pt x="79960" y="9628"/>
                </a:cubicBezTo>
                <a:cubicBezTo>
                  <a:pt x="79899" y="9628"/>
                  <a:pt x="79829" y="9607"/>
                  <a:pt x="79762" y="9607"/>
                </a:cubicBezTo>
                <a:cubicBezTo>
                  <a:pt x="79728" y="9607"/>
                  <a:pt x="79696" y="9612"/>
                  <a:pt x="79665" y="9628"/>
                </a:cubicBezTo>
                <a:cubicBezTo>
                  <a:pt x="79552" y="9537"/>
                  <a:pt x="79416" y="9582"/>
                  <a:pt x="79303" y="9514"/>
                </a:cubicBezTo>
                <a:cubicBezTo>
                  <a:pt x="79281" y="9469"/>
                  <a:pt x="79213" y="9469"/>
                  <a:pt x="79167" y="9469"/>
                </a:cubicBezTo>
                <a:cubicBezTo>
                  <a:pt x="79100" y="9469"/>
                  <a:pt x="79054" y="9469"/>
                  <a:pt x="79009" y="9424"/>
                </a:cubicBezTo>
                <a:cubicBezTo>
                  <a:pt x="78993" y="9408"/>
                  <a:pt x="78978" y="9382"/>
                  <a:pt x="78947" y="9382"/>
                </a:cubicBezTo>
                <a:cubicBezTo>
                  <a:pt x="78934" y="9382"/>
                  <a:pt x="78917" y="9387"/>
                  <a:pt x="78896" y="9401"/>
                </a:cubicBezTo>
                <a:cubicBezTo>
                  <a:pt x="78886" y="9404"/>
                  <a:pt x="78876" y="9406"/>
                  <a:pt x="78866" y="9406"/>
                </a:cubicBezTo>
                <a:cubicBezTo>
                  <a:pt x="78803" y="9406"/>
                  <a:pt x="78725" y="9353"/>
                  <a:pt x="78647" y="9333"/>
                </a:cubicBezTo>
                <a:cubicBezTo>
                  <a:pt x="78541" y="9263"/>
                  <a:pt x="78407" y="9206"/>
                  <a:pt x="78278" y="9206"/>
                </a:cubicBezTo>
                <a:cubicBezTo>
                  <a:pt x="78242" y="9206"/>
                  <a:pt x="78206" y="9210"/>
                  <a:pt x="78172" y="9220"/>
                </a:cubicBezTo>
                <a:cubicBezTo>
                  <a:pt x="78156" y="9224"/>
                  <a:pt x="78142" y="9226"/>
                  <a:pt x="78130" y="9226"/>
                </a:cubicBezTo>
                <a:cubicBezTo>
                  <a:pt x="78073" y="9226"/>
                  <a:pt x="78054" y="9186"/>
                  <a:pt x="78036" y="9130"/>
                </a:cubicBezTo>
                <a:cubicBezTo>
                  <a:pt x="77970" y="9050"/>
                  <a:pt x="77942" y="9017"/>
                  <a:pt x="77894" y="9017"/>
                </a:cubicBezTo>
                <a:cubicBezTo>
                  <a:pt x="77861" y="9017"/>
                  <a:pt x="77817" y="9034"/>
                  <a:pt x="77742" y="9062"/>
                </a:cubicBezTo>
                <a:cubicBezTo>
                  <a:pt x="77725" y="9070"/>
                  <a:pt x="77708" y="9075"/>
                  <a:pt x="77693" y="9075"/>
                </a:cubicBezTo>
                <a:cubicBezTo>
                  <a:pt x="77666" y="9075"/>
                  <a:pt x="77643" y="9060"/>
                  <a:pt x="77628" y="9017"/>
                </a:cubicBezTo>
                <a:cubicBezTo>
                  <a:pt x="77606" y="8994"/>
                  <a:pt x="77583" y="8971"/>
                  <a:pt x="77538" y="8971"/>
                </a:cubicBezTo>
                <a:cubicBezTo>
                  <a:pt x="77470" y="8949"/>
                  <a:pt x="77402" y="8903"/>
                  <a:pt x="77425" y="8835"/>
                </a:cubicBezTo>
                <a:cubicBezTo>
                  <a:pt x="77425" y="8785"/>
                  <a:pt x="77412" y="8759"/>
                  <a:pt x="77387" y="8759"/>
                </a:cubicBezTo>
                <a:cubicBezTo>
                  <a:pt x="77378" y="8759"/>
                  <a:pt x="77368" y="8762"/>
                  <a:pt x="77357" y="8768"/>
                </a:cubicBezTo>
                <a:cubicBezTo>
                  <a:pt x="77313" y="8774"/>
                  <a:pt x="77282" y="8778"/>
                  <a:pt x="77259" y="8778"/>
                </a:cubicBezTo>
                <a:cubicBezTo>
                  <a:pt x="77198" y="8778"/>
                  <a:pt x="77198" y="8747"/>
                  <a:pt x="77198" y="8632"/>
                </a:cubicBezTo>
                <a:cubicBezTo>
                  <a:pt x="77198" y="8632"/>
                  <a:pt x="77176" y="8609"/>
                  <a:pt x="77176" y="8564"/>
                </a:cubicBezTo>
                <a:cubicBezTo>
                  <a:pt x="77085" y="8609"/>
                  <a:pt x="77040" y="8654"/>
                  <a:pt x="77017" y="8722"/>
                </a:cubicBezTo>
                <a:cubicBezTo>
                  <a:pt x="76927" y="8609"/>
                  <a:pt x="76746" y="8632"/>
                  <a:pt x="76633" y="8519"/>
                </a:cubicBezTo>
                <a:cubicBezTo>
                  <a:pt x="76625" y="8504"/>
                  <a:pt x="76618" y="8498"/>
                  <a:pt x="76610" y="8498"/>
                </a:cubicBezTo>
                <a:cubicBezTo>
                  <a:pt x="76595" y="8498"/>
                  <a:pt x="76580" y="8519"/>
                  <a:pt x="76565" y="8519"/>
                </a:cubicBezTo>
                <a:cubicBezTo>
                  <a:pt x="76526" y="8532"/>
                  <a:pt x="76494" y="8545"/>
                  <a:pt x="76461" y="8545"/>
                </a:cubicBezTo>
                <a:cubicBezTo>
                  <a:pt x="76437" y="8545"/>
                  <a:pt x="76412" y="8538"/>
                  <a:pt x="76384" y="8519"/>
                </a:cubicBezTo>
                <a:cubicBezTo>
                  <a:pt x="76338" y="8451"/>
                  <a:pt x="76452" y="8405"/>
                  <a:pt x="76452" y="8338"/>
                </a:cubicBezTo>
                <a:lnTo>
                  <a:pt x="76406" y="8315"/>
                </a:lnTo>
                <a:lnTo>
                  <a:pt x="76384" y="8315"/>
                </a:lnTo>
                <a:lnTo>
                  <a:pt x="76361" y="8338"/>
                </a:lnTo>
                <a:cubicBezTo>
                  <a:pt x="76304" y="8408"/>
                  <a:pt x="76239" y="8444"/>
                  <a:pt x="76165" y="8444"/>
                </a:cubicBezTo>
                <a:cubicBezTo>
                  <a:pt x="76120" y="8444"/>
                  <a:pt x="76073" y="8431"/>
                  <a:pt x="76022" y="8405"/>
                </a:cubicBezTo>
                <a:cubicBezTo>
                  <a:pt x="75999" y="8405"/>
                  <a:pt x="75999" y="8383"/>
                  <a:pt x="75954" y="8383"/>
                </a:cubicBezTo>
                <a:cubicBezTo>
                  <a:pt x="75931" y="8396"/>
                  <a:pt x="75910" y="8402"/>
                  <a:pt x="75891" y="8402"/>
                </a:cubicBezTo>
                <a:cubicBezTo>
                  <a:pt x="75812" y="8402"/>
                  <a:pt x="75755" y="8315"/>
                  <a:pt x="75682" y="8315"/>
                </a:cubicBezTo>
                <a:cubicBezTo>
                  <a:pt x="75569" y="8315"/>
                  <a:pt x="75478" y="8247"/>
                  <a:pt x="75433" y="8179"/>
                </a:cubicBezTo>
                <a:cubicBezTo>
                  <a:pt x="75373" y="8119"/>
                  <a:pt x="75312" y="8089"/>
                  <a:pt x="75245" y="8089"/>
                </a:cubicBezTo>
                <a:cubicBezTo>
                  <a:pt x="75212" y="8089"/>
                  <a:pt x="75177" y="8096"/>
                  <a:pt x="75139" y="8111"/>
                </a:cubicBezTo>
                <a:cubicBezTo>
                  <a:pt x="75115" y="8117"/>
                  <a:pt x="75097" y="8120"/>
                  <a:pt x="75083" y="8120"/>
                </a:cubicBezTo>
                <a:cubicBezTo>
                  <a:pt x="75047" y="8120"/>
                  <a:pt x="75042" y="8099"/>
                  <a:pt x="75026" y="8066"/>
                </a:cubicBezTo>
                <a:cubicBezTo>
                  <a:pt x="75003" y="7998"/>
                  <a:pt x="74981" y="7953"/>
                  <a:pt x="74935" y="7908"/>
                </a:cubicBezTo>
                <a:cubicBezTo>
                  <a:pt x="74896" y="7809"/>
                  <a:pt x="74839" y="7745"/>
                  <a:pt x="74721" y="7745"/>
                </a:cubicBezTo>
                <a:cubicBezTo>
                  <a:pt x="74703" y="7745"/>
                  <a:pt x="74684" y="7746"/>
                  <a:pt x="74664" y="7749"/>
                </a:cubicBezTo>
                <a:cubicBezTo>
                  <a:pt x="74596" y="7749"/>
                  <a:pt x="74528" y="7726"/>
                  <a:pt x="74460" y="7659"/>
                </a:cubicBezTo>
                <a:cubicBezTo>
                  <a:pt x="74437" y="7636"/>
                  <a:pt x="74437" y="7613"/>
                  <a:pt x="74415" y="7613"/>
                </a:cubicBezTo>
                <a:cubicBezTo>
                  <a:pt x="74302" y="7545"/>
                  <a:pt x="74188" y="7545"/>
                  <a:pt x="74098" y="7545"/>
                </a:cubicBezTo>
                <a:cubicBezTo>
                  <a:pt x="73985" y="7523"/>
                  <a:pt x="73894" y="7387"/>
                  <a:pt x="73781" y="7387"/>
                </a:cubicBezTo>
                <a:cubicBezTo>
                  <a:pt x="73645" y="7387"/>
                  <a:pt x="73555" y="7319"/>
                  <a:pt x="73442" y="7274"/>
                </a:cubicBezTo>
                <a:cubicBezTo>
                  <a:pt x="73351" y="7206"/>
                  <a:pt x="73238" y="7206"/>
                  <a:pt x="73170" y="7161"/>
                </a:cubicBezTo>
                <a:cubicBezTo>
                  <a:pt x="73057" y="7093"/>
                  <a:pt x="72966" y="7093"/>
                  <a:pt x="72853" y="7093"/>
                </a:cubicBezTo>
                <a:cubicBezTo>
                  <a:pt x="72817" y="7093"/>
                  <a:pt x="72773" y="7096"/>
                  <a:pt x="72729" y="7096"/>
                </a:cubicBezTo>
                <a:cubicBezTo>
                  <a:pt x="72661" y="7096"/>
                  <a:pt x="72591" y="7088"/>
                  <a:pt x="72536" y="7048"/>
                </a:cubicBezTo>
                <a:cubicBezTo>
                  <a:pt x="72514" y="7002"/>
                  <a:pt x="72446" y="7002"/>
                  <a:pt x="72446" y="7002"/>
                </a:cubicBezTo>
                <a:cubicBezTo>
                  <a:pt x="72414" y="7027"/>
                  <a:pt x="72386" y="7037"/>
                  <a:pt x="72360" y="7037"/>
                </a:cubicBezTo>
                <a:cubicBezTo>
                  <a:pt x="72291" y="7037"/>
                  <a:pt x="72233" y="6973"/>
                  <a:pt x="72152" y="6957"/>
                </a:cubicBezTo>
                <a:cubicBezTo>
                  <a:pt x="72106" y="6957"/>
                  <a:pt x="72084" y="6934"/>
                  <a:pt x="72061" y="6934"/>
                </a:cubicBezTo>
                <a:cubicBezTo>
                  <a:pt x="71948" y="6934"/>
                  <a:pt x="71835" y="6934"/>
                  <a:pt x="71722" y="6844"/>
                </a:cubicBezTo>
                <a:cubicBezTo>
                  <a:pt x="71710" y="6833"/>
                  <a:pt x="71688" y="6827"/>
                  <a:pt x="71662" y="6827"/>
                </a:cubicBezTo>
                <a:cubicBezTo>
                  <a:pt x="71637" y="6827"/>
                  <a:pt x="71608" y="6833"/>
                  <a:pt x="71586" y="6844"/>
                </a:cubicBezTo>
                <a:cubicBezTo>
                  <a:pt x="71495" y="6844"/>
                  <a:pt x="71427" y="6844"/>
                  <a:pt x="71382" y="6753"/>
                </a:cubicBezTo>
                <a:cubicBezTo>
                  <a:pt x="71314" y="6663"/>
                  <a:pt x="71269" y="6663"/>
                  <a:pt x="71178" y="6663"/>
                </a:cubicBezTo>
                <a:cubicBezTo>
                  <a:pt x="71156" y="6663"/>
                  <a:pt x="71088" y="6663"/>
                  <a:pt x="71065" y="6640"/>
                </a:cubicBezTo>
                <a:cubicBezTo>
                  <a:pt x="70907" y="6527"/>
                  <a:pt x="70726" y="6482"/>
                  <a:pt x="70522" y="6391"/>
                </a:cubicBezTo>
                <a:cubicBezTo>
                  <a:pt x="70481" y="6377"/>
                  <a:pt x="70440" y="6355"/>
                  <a:pt x="70393" y="6355"/>
                </a:cubicBezTo>
                <a:cubicBezTo>
                  <a:pt x="70363" y="6355"/>
                  <a:pt x="70331" y="6365"/>
                  <a:pt x="70296" y="6391"/>
                </a:cubicBezTo>
                <a:cubicBezTo>
                  <a:pt x="70281" y="6406"/>
                  <a:pt x="70263" y="6414"/>
                  <a:pt x="70245" y="6414"/>
                </a:cubicBezTo>
                <a:cubicBezTo>
                  <a:pt x="70210" y="6414"/>
                  <a:pt x="70175" y="6384"/>
                  <a:pt x="70160" y="6323"/>
                </a:cubicBezTo>
                <a:cubicBezTo>
                  <a:pt x="70137" y="6301"/>
                  <a:pt x="70137" y="6278"/>
                  <a:pt x="70115" y="6255"/>
                </a:cubicBezTo>
                <a:cubicBezTo>
                  <a:pt x="70066" y="6206"/>
                  <a:pt x="70005" y="6169"/>
                  <a:pt x="69950" y="6169"/>
                </a:cubicBezTo>
                <a:cubicBezTo>
                  <a:pt x="69928" y="6169"/>
                  <a:pt x="69907" y="6175"/>
                  <a:pt x="69888" y="6188"/>
                </a:cubicBezTo>
                <a:cubicBezTo>
                  <a:pt x="69866" y="6199"/>
                  <a:pt x="69843" y="6204"/>
                  <a:pt x="69823" y="6204"/>
                </a:cubicBezTo>
                <a:cubicBezTo>
                  <a:pt x="69803" y="6204"/>
                  <a:pt x="69786" y="6199"/>
                  <a:pt x="69775" y="6188"/>
                </a:cubicBezTo>
                <a:cubicBezTo>
                  <a:pt x="69662" y="6097"/>
                  <a:pt x="69549" y="6074"/>
                  <a:pt x="69504" y="5939"/>
                </a:cubicBezTo>
                <a:cubicBezTo>
                  <a:pt x="69408" y="5939"/>
                  <a:pt x="69323" y="6006"/>
                  <a:pt x="69234" y="6006"/>
                </a:cubicBezTo>
                <a:cubicBezTo>
                  <a:pt x="69197" y="6006"/>
                  <a:pt x="69159" y="5994"/>
                  <a:pt x="69119" y="5961"/>
                </a:cubicBezTo>
                <a:cubicBezTo>
                  <a:pt x="69119" y="5961"/>
                  <a:pt x="69096" y="5984"/>
                  <a:pt x="69051" y="5984"/>
                </a:cubicBezTo>
                <a:cubicBezTo>
                  <a:pt x="69006" y="6029"/>
                  <a:pt x="69006" y="6074"/>
                  <a:pt x="68938" y="6097"/>
                </a:cubicBezTo>
                <a:cubicBezTo>
                  <a:pt x="68915" y="6097"/>
                  <a:pt x="68893" y="6074"/>
                  <a:pt x="68870" y="6074"/>
                </a:cubicBezTo>
                <a:cubicBezTo>
                  <a:pt x="68893" y="6052"/>
                  <a:pt x="68893" y="6029"/>
                  <a:pt x="68915" y="5984"/>
                </a:cubicBezTo>
                <a:cubicBezTo>
                  <a:pt x="68915" y="5961"/>
                  <a:pt x="68938" y="5939"/>
                  <a:pt x="68915" y="5939"/>
                </a:cubicBezTo>
                <a:cubicBezTo>
                  <a:pt x="68915" y="5939"/>
                  <a:pt x="68895" y="5929"/>
                  <a:pt x="68882" y="5929"/>
                </a:cubicBezTo>
                <a:cubicBezTo>
                  <a:pt x="68875" y="5929"/>
                  <a:pt x="68870" y="5931"/>
                  <a:pt x="68870" y="5939"/>
                </a:cubicBezTo>
                <a:cubicBezTo>
                  <a:pt x="68825" y="5939"/>
                  <a:pt x="68802" y="5961"/>
                  <a:pt x="68779" y="5984"/>
                </a:cubicBezTo>
                <a:cubicBezTo>
                  <a:pt x="68689" y="5984"/>
                  <a:pt x="68644" y="6052"/>
                  <a:pt x="68598" y="6097"/>
                </a:cubicBezTo>
                <a:cubicBezTo>
                  <a:pt x="68576" y="6097"/>
                  <a:pt x="68553" y="6074"/>
                  <a:pt x="68530" y="6074"/>
                </a:cubicBezTo>
                <a:cubicBezTo>
                  <a:pt x="68504" y="6048"/>
                  <a:pt x="68485" y="6037"/>
                  <a:pt x="68470" y="6037"/>
                </a:cubicBezTo>
                <a:cubicBezTo>
                  <a:pt x="68459" y="6037"/>
                  <a:pt x="68449" y="6042"/>
                  <a:pt x="68440" y="6052"/>
                </a:cubicBezTo>
                <a:cubicBezTo>
                  <a:pt x="68429" y="6052"/>
                  <a:pt x="68406" y="6046"/>
                  <a:pt x="68383" y="6046"/>
                </a:cubicBezTo>
                <a:cubicBezTo>
                  <a:pt x="68361" y="6046"/>
                  <a:pt x="68338" y="6052"/>
                  <a:pt x="68327" y="6074"/>
                </a:cubicBezTo>
                <a:cubicBezTo>
                  <a:pt x="68256" y="6088"/>
                  <a:pt x="68195" y="6120"/>
                  <a:pt x="68131" y="6120"/>
                </a:cubicBezTo>
                <a:cubicBezTo>
                  <a:pt x="68092" y="6120"/>
                  <a:pt x="68053" y="6108"/>
                  <a:pt x="68010" y="6074"/>
                </a:cubicBezTo>
                <a:cubicBezTo>
                  <a:pt x="68010" y="6029"/>
                  <a:pt x="68100" y="5984"/>
                  <a:pt x="68078" y="5916"/>
                </a:cubicBezTo>
                <a:cubicBezTo>
                  <a:pt x="68048" y="5903"/>
                  <a:pt x="68022" y="5898"/>
                  <a:pt x="67999" y="5898"/>
                </a:cubicBezTo>
                <a:cubicBezTo>
                  <a:pt x="67901" y="5898"/>
                  <a:pt x="67857" y="6001"/>
                  <a:pt x="67784" y="6074"/>
                </a:cubicBezTo>
                <a:lnTo>
                  <a:pt x="67670" y="5961"/>
                </a:lnTo>
                <a:cubicBezTo>
                  <a:pt x="67625" y="5961"/>
                  <a:pt x="67580" y="5939"/>
                  <a:pt x="67535" y="5939"/>
                </a:cubicBezTo>
                <a:cubicBezTo>
                  <a:pt x="67557" y="5916"/>
                  <a:pt x="67580" y="5871"/>
                  <a:pt x="67557" y="5825"/>
                </a:cubicBezTo>
                <a:cubicBezTo>
                  <a:pt x="67545" y="5788"/>
                  <a:pt x="67519" y="5771"/>
                  <a:pt x="67494" y="5771"/>
                </a:cubicBezTo>
                <a:cubicBezTo>
                  <a:pt x="67474" y="5771"/>
                  <a:pt x="67454" y="5782"/>
                  <a:pt x="67444" y="5803"/>
                </a:cubicBezTo>
                <a:cubicBezTo>
                  <a:pt x="67394" y="5853"/>
                  <a:pt x="67347" y="5872"/>
                  <a:pt x="67301" y="5872"/>
                </a:cubicBezTo>
                <a:cubicBezTo>
                  <a:pt x="67222" y="5872"/>
                  <a:pt x="67145" y="5815"/>
                  <a:pt x="67059" y="5758"/>
                </a:cubicBezTo>
                <a:cubicBezTo>
                  <a:pt x="66969" y="5712"/>
                  <a:pt x="66856" y="5712"/>
                  <a:pt x="66788" y="5622"/>
                </a:cubicBezTo>
                <a:cubicBezTo>
                  <a:pt x="66776" y="5610"/>
                  <a:pt x="66765" y="5605"/>
                  <a:pt x="66754" y="5605"/>
                </a:cubicBezTo>
                <a:cubicBezTo>
                  <a:pt x="66742" y="5605"/>
                  <a:pt x="66731" y="5610"/>
                  <a:pt x="66720" y="5622"/>
                </a:cubicBezTo>
                <a:cubicBezTo>
                  <a:pt x="66690" y="5622"/>
                  <a:pt x="66670" y="5632"/>
                  <a:pt x="66653" y="5632"/>
                </a:cubicBezTo>
                <a:cubicBezTo>
                  <a:pt x="66644" y="5632"/>
                  <a:pt x="66637" y="5629"/>
                  <a:pt x="66629" y="5622"/>
                </a:cubicBezTo>
                <a:cubicBezTo>
                  <a:pt x="66593" y="5573"/>
                  <a:pt x="66563" y="5551"/>
                  <a:pt x="66529" y="5551"/>
                </a:cubicBezTo>
                <a:cubicBezTo>
                  <a:pt x="66500" y="5551"/>
                  <a:pt x="66468" y="5568"/>
                  <a:pt x="66426" y="5599"/>
                </a:cubicBezTo>
                <a:cubicBezTo>
                  <a:pt x="66414" y="5605"/>
                  <a:pt x="66402" y="5608"/>
                  <a:pt x="66389" y="5608"/>
                </a:cubicBezTo>
                <a:cubicBezTo>
                  <a:pt x="66349" y="5608"/>
                  <a:pt x="66307" y="5582"/>
                  <a:pt x="66290" y="5531"/>
                </a:cubicBezTo>
                <a:cubicBezTo>
                  <a:pt x="66267" y="5486"/>
                  <a:pt x="66222" y="5463"/>
                  <a:pt x="66154" y="5463"/>
                </a:cubicBezTo>
                <a:cubicBezTo>
                  <a:pt x="66122" y="5468"/>
                  <a:pt x="66094" y="5471"/>
                  <a:pt x="66070" y="5471"/>
                </a:cubicBezTo>
                <a:cubicBezTo>
                  <a:pt x="65971" y="5471"/>
                  <a:pt x="65928" y="5427"/>
                  <a:pt x="65928" y="5282"/>
                </a:cubicBezTo>
                <a:lnTo>
                  <a:pt x="65882" y="5282"/>
                </a:lnTo>
                <a:cubicBezTo>
                  <a:pt x="65837" y="5260"/>
                  <a:pt x="65815" y="5237"/>
                  <a:pt x="65815" y="5169"/>
                </a:cubicBezTo>
                <a:cubicBezTo>
                  <a:pt x="65769" y="5124"/>
                  <a:pt x="65882" y="5079"/>
                  <a:pt x="65769" y="5056"/>
                </a:cubicBezTo>
                <a:cubicBezTo>
                  <a:pt x="65611" y="5260"/>
                  <a:pt x="65317" y="5079"/>
                  <a:pt x="65158" y="5260"/>
                </a:cubicBezTo>
                <a:lnTo>
                  <a:pt x="65068" y="5260"/>
                </a:lnTo>
                <a:cubicBezTo>
                  <a:pt x="65022" y="5260"/>
                  <a:pt x="64955" y="5260"/>
                  <a:pt x="64932" y="5192"/>
                </a:cubicBezTo>
                <a:cubicBezTo>
                  <a:pt x="64909" y="5146"/>
                  <a:pt x="64977" y="5146"/>
                  <a:pt x="65022" y="5079"/>
                </a:cubicBezTo>
                <a:cubicBezTo>
                  <a:pt x="65022" y="5056"/>
                  <a:pt x="65045" y="5033"/>
                  <a:pt x="65022" y="5011"/>
                </a:cubicBezTo>
                <a:cubicBezTo>
                  <a:pt x="64977" y="4965"/>
                  <a:pt x="64955" y="4965"/>
                  <a:pt x="64909" y="4965"/>
                </a:cubicBezTo>
                <a:cubicBezTo>
                  <a:pt x="64841" y="5011"/>
                  <a:pt x="64819" y="5056"/>
                  <a:pt x="64796" y="5079"/>
                </a:cubicBezTo>
                <a:cubicBezTo>
                  <a:pt x="64751" y="5124"/>
                  <a:pt x="64728" y="5169"/>
                  <a:pt x="64683" y="5169"/>
                </a:cubicBezTo>
                <a:cubicBezTo>
                  <a:pt x="64638" y="5169"/>
                  <a:pt x="64592" y="5169"/>
                  <a:pt x="64592" y="5124"/>
                </a:cubicBezTo>
                <a:cubicBezTo>
                  <a:pt x="64638" y="4965"/>
                  <a:pt x="64525" y="4920"/>
                  <a:pt x="64479" y="4830"/>
                </a:cubicBezTo>
                <a:cubicBezTo>
                  <a:pt x="64411" y="4852"/>
                  <a:pt x="64411" y="4897"/>
                  <a:pt x="64411" y="4920"/>
                </a:cubicBezTo>
                <a:cubicBezTo>
                  <a:pt x="64411" y="5011"/>
                  <a:pt x="64366" y="5056"/>
                  <a:pt x="64298" y="5056"/>
                </a:cubicBezTo>
                <a:cubicBezTo>
                  <a:pt x="64290" y="5060"/>
                  <a:pt x="64282" y="5062"/>
                  <a:pt x="64273" y="5062"/>
                </a:cubicBezTo>
                <a:cubicBezTo>
                  <a:pt x="64230" y="5062"/>
                  <a:pt x="64177" y="5018"/>
                  <a:pt x="64140" y="4943"/>
                </a:cubicBezTo>
                <a:cubicBezTo>
                  <a:pt x="64117" y="4852"/>
                  <a:pt x="64049" y="4807"/>
                  <a:pt x="64004" y="4716"/>
                </a:cubicBezTo>
                <a:cubicBezTo>
                  <a:pt x="63981" y="4705"/>
                  <a:pt x="63964" y="4699"/>
                  <a:pt x="63947" y="4699"/>
                </a:cubicBezTo>
                <a:cubicBezTo>
                  <a:pt x="63930" y="4699"/>
                  <a:pt x="63913" y="4705"/>
                  <a:pt x="63891" y="4716"/>
                </a:cubicBezTo>
                <a:cubicBezTo>
                  <a:pt x="63846" y="4739"/>
                  <a:pt x="63823" y="4739"/>
                  <a:pt x="63800" y="4784"/>
                </a:cubicBezTo>
                <a:cubicBezTo>
                  <a:pt x="63738" y="4809"/>
                  <a:pt x="63703" y="4827"/>
                  <a:pt x="63673" y="4827"/>
                </a:cubicBezTo>
                <a:cubicBezTo>
                  <a:pt x="63649" y="4827"/>
                  <a:pt x="63627" y="4815"/>
                  <a:pt x="63597" y="4784"/>
                </a:cubicBezTo>
                <a:cubicBezTo>
                  <a:pt x="63551" y="4694"/>
                  <a:pt x="63483" y="4694"/>
                  <a:pt x="63393" y="4694"/>
                </a:cubicBezTo>
                <a:cubicBezTo>
                  <a:pt x="63325" y="4694"/>
                  <a:pt x="63280" y="4626"/>
                  <a:pt x="63348" y="4558"/>
                </a:cubicBezTo>
                <a:cubicBezTo>
                  <a:pt x="63348" y="4513"/>
                  <a:pt x="63348" y="4490"/>
                  <a:pt x="63325" y="4490"/>
                </a:cubicBezTo>
                <a:cubicBezTo>
                  <a:pt x="63257" y="4558"/>
                  <a:pt x="63167" y="4581"/>
                  <a:pt x="63099" y="4581"/>
                </a:cubicBezTo>
                <a:cubicBezTo>
                  <a:pt x="63078" y="4578"/>
                  <a:pt x="63058" y="4576"/>
                  <a:pt x="63038" y="4576"/>
                </a:cubicBezTo>
                <a:cubicBezTo>
                  <a:pt x="62911" y="4576"/>
                  <a:pt x="62812" y="4638"/>
                  <a:pt x="62714" y="4716"/>
                </a:cubicBezTo>
                <a:cubicBezTo>
                  <a:pt x="62691" y="4716"/>
                  <a:pt x="62669" y="4694"/>
                  <a:pt x="62646" y="4694"/>
                </a:cubicBezTo>
                <a:cubicBezTo>
                  <a:pt x="62601" y="4694"/>
                  <a:pt x="62578" y="4694"/>
                  <a:pt x="62578" y="4671"/>
                </a:cubicBezTo>
                <a:lnTo>
                  <a:pt x="62556" y="4626"/>
                </a:lnTo>
                <a:cubicBezTo>
                  <a:pt x="62556" y="4610"/>
                  <a:pt x="62567" y="4594"/>
                  <a:pt x="62582" y="4594"/>
                </a:cubicBezTo>
                <a:cubicBezTo>
                  <a:pt x="62588" y="4594"/>
                  <a:pt x="62594" y="4597"/>
                  <a:pt x="62601" y="4603"/>
                </a:cubicBezTo>
                <a:cubicBezTo>
                  <a:pt x="62646" y="4603"/>
                  <a:pt x="62646" y="4626"/>
                  <a:pt x="62669" y="4626"/>
                </a:cubicBezTo>
                <a:cubicBezTo>
                  <a:pt x="62691" y="4626"/>
                  <a:pt x="62714" y="4603"/>
                  <a:pt x="62714" y="4581"/>
                </a:cubicBezTo>
                <a:cubicBezTo>
                  <a:pt x="62691" y="4490"/>
                  <a:pt x="62646" y="4445"/>
                  <a:pt x="62556" y="4400"/>
                </a:cubicBezTo>
                <a:cubicBezTo>
                  <a:pt x="62534" y="4394"/>
                  <a:pt x="62513" y="4391"/>
                  <a:pt x="62492" y="4391"/>
                </a:cubicBezTo>
                <a:cubicBezTo>
                  <a:pt x="62426" y="4391"/>
                  <a:pt x="62369" y="4421"/>
                  <a:pt x="62352" y="4490"/>
                </a:cubicBezTo>
                <a:cubicBezTo>
                  <a:pt x="62307" y="4490"/>
                  <a:pt x="62261" y="4467"/>
                  <a:pt x="62216" y="4467"/>
                </a:cubicBezTo>
                <a:cubicBezTo>
                  <a:pt x="62182" y="4434"/>
                  <a:pt x="62154" y="4417"/>
                  <a:pt x="62131" y="4417"/>
                </a:cubicBezTo>
                <a:cubicBezTo>
                  <a:pt x="62109" y="4417"/>
                  <a:pt x="62092" y="4434"/>
                  <a:pt x="62080" y="4467"/>
                </a:cubicBezTo>
                <a:cubicBezTo>
                  <a:pt x="62035" y="4467"/>
                  <a:pt x="62035" y="4490"/>
                  <a:pt x="62012" y="4490"/>
                </a:cubicBezTo>
                <a:cubicBezTo>
                  <a:pt x="61967" y="4490"/>
                  <a:pt x="61922" y="4467"/>
                  <a:pt x="61877" y="4467"/>
                </a:cubicBezTo>
                <a:cubicBezTo>
                  <a:pt x="61877" y="4445"/>
                  <a:pt x="61854" y="4445"/>
                  <a:pt x="61854" y="4400"/>
                </a:cubicBezTo>
                <a:cubicBezTo>
                  <a:pt x="61809" y="4366"/>
                  <a:pt x="61786" y="4349"/>
                  <a:pt x="61766" y="4349"/>
                </a:cubicBezTo>
                <a:cubicBezTo>
                  <a:pt x="61746" y="4349"/>
                  <a:pt x="61730" y="4366"/>
                  <a:pt x="61696" y="4400"/>
                </a:cubicBezTo>
                <a:lnTo>
                  <a:pt x="61650" y="4400"/>
                </a:lnTo>
                <a:cubicBezTo>
                  <a:pt x="61560" y="4377"/>
                  <a:pt x="61582" y="4264"/>
                  <a:pt x="61537" y="4241"/>
                </a:cubicBezTo>
                <a:lnTo>
                  <a:pt x="61469" y="4241"/>
                </a:lnTo>
                <a:cubicBezTo>
                  <a:pt x="61424" y="4241"/>
                  <a:pt x="61401" y="4219"/>
                  <a:pt x="61333" y="4219"/>
                </a:cubicBezTo>
                <a:cubicBezTo>
                  <a:pt x="61333" y="4173"/>
                  <a:pt x="61356" y="4173"/>
                  <a:pt x="61356" y="4151"/>
                </a:cubicBezTo>
                <a:cubicBezTo>
                  <a:pt x="61356" y="4128"/>
                  <a:pt x="61401" y="4128"/>
                  <a:pt x="61356" y="4105"/>
                </a:cubicBezTo>
                <a:cubicBezTo>
                  <a:pt x="61349" y="4091"/>
                  <a:pt x="61342" y="4086"/>
                  <a:pt x="61336" y="4086"/>
                </a:cubicBezTo>
                <a:cubicBezTo>
                  <a:pt x="61322" y="4086"/>
                  <a:pt x="61311" y="4112"/>
                  <a:pt x="61311" y="4128"/>
                </a:cubicBezTo>
                <a:lnTo>
                  <a:pt x="61311" y="4151"/>
                </a:lnTo>
                <a:cubicBezTo>
                  <a:pt x="61295" y="4147"/>
                  <a:pt x="61279" y="4145"/>
                  <a:pt x="61263" y="4145"/>
                </a:cubicBezTo>
                <a:cubicBezTo>
                  <a:pt x="61190" y="4145"/>
                  <a:pt x="61122" y="4185"/>
                  <a:pt x="61084" y="4241"/>
                </a:cubicBezTo>
                <a:cubicBezTo>
                  <a:pt x="61031" y="4198"/>
                  <a:pt x="61003" y="4176"/>
                  <a:pt x="60978" y="4176"/>
                </a:cubicBezTo>
                <a:cubicBezTo>
                  <a:pt x="60951" y="4176"/>
                  <a:pt x="60929" y="4204"/>
                  <a:pt x="60881" y="4264"/>
                </a:cubicBezTo>
                <a:cubicBezTo>
                  <a:pt x="60858" y="4332"/>
                  <a:pt x="60836" y="4332"/>
                  <a:pt x="60768" y="4332"/>
                </a:cubicBezTo>
                <a:cubicBezTo>
                  <a:pt x="60745" y="4332"/>
                  <a:pt x="60722" y="4286"/>
                  <a:pt x="60677" y="4286"/>
                </a:cubicBezTo>
                <a:cubicBezTo>
                  <a:pt x="60668" y="4286"/>
                  <a:pt x="60655" y="4283"/>
                  <a:pt x="60641" y="4283"/>
                </a:cubicBezTo>
                <a:cubicBezTo>
                  <a:pt x="60618" y="4283"/>
                  <a:pt x="60591" y="4291"/>
                  <a:pt x="60564" y="4332"/>
                </a:cubicBezTo>
                <a:cubicBezTo>
                  <a:pt x="60541" y="4332"/>
                  <a:pt x="60519" y="4286"/>
                  <a:pt x="60496" y="4286"/>
                </a:cubicBezTo>
                <a:cubicBezTo>
                  <a:pt x="60496" y="4241"/>
                  <a:pt x="60451" y="4219"/>
                  <a:pt x="60541" y="4173"/>
                </a:cubicBezTo>
                <a:cubicBezTo>
                  <a:pt x="60564" y="4173"/>
                  <a:pt x="60632" y="4151"/>
                  <a:pt x="60654" y="4151"/>
                </a:cubicBezTo>
                <a:cubicBezTo>
                  <a:pt x="60677" y="4151"/>
                  <a:pt x="60677" y="4128"/>
                  <a:pt x="60677" y="4105"/>
                </a:cubicBezTo>
                <a:cubicBezTo>
                  <a:pt x="60677" y="4060"/>
                  <a:pt x="60654" y="4060"/>
                  <a:pt x="60632" y="4037"/>
                </a:cubicBezTo>
                <a:cubicBezTo>
                  <a:pt x="60598" y="4026"/>
                  <a:pt x="60575" y="4020"/>
                  <a:pt x="60555" y="4020"/>
                </a:cubicBezTo>
                <a:cubicBezTo>
                  <a:pt x="60536" y="4020"/>
                  <a:pt x="60519" y="4026"/>
                  <a:pt x="60496" y="4037"/>
                </a:cubicBezTo>
                <a:cubicBezTo>
                  <a:pt x="60428" y="4060"/>
                  <a:pt x="60383" y="4105"/>
                  <a:pt x="60315" y="4151"/>
                </a:cubicBezTo>
                <a:cubicBezTo>
                  <a:pt x="60179" y="4128"/>
                  <a:pt x="60043" y="4060"/>
                  <a:pt x="59885" y="4037"/>
                </a:cubicBezTo>
                <a:cubicBezTo>
                  <a:pt x="59855" y="4037"/>
                  <a:pt x="59835" y="4027"/>
                  <a:pt x="59805" y="4027"/>
                </a:cubicBezTo>
                <a:cubicBezTo>
                  <a:pt x="59789" y="4027"/>
                  <a:pt x="59772" y="4030"/>
                  <a:pt x="59749" y="4037"/>
                </a:cubicBezTo>
                <a:cubicBezTo>
                  <a:pt x="59738" y="4037"/>
                  <a:pt x="59715" y="4032"/>
                  <a:pt x="59693" y="4032"/>
                </a:cubicBezTo>
                <a:cubicBezTo>
                  <a:pt x="59670" y="4032"/>
                  <a:pt x="59647" y="4037"/>
                  <a:pt x="59636" y="4060"/>
                </a:cubicBezTo>
                <a:cubicBezTo>
                  <a:pt x="59523" y="4060"/>
                  <a:pt x="59478" y="3992"/>
                  <a:pt x="59387" y="3947"/>
                </a:cubicBezTo>
                <a:lnTo>
                  <a:pt x="59183" y="3947"/>
                </a:lnTo>
                <a:cubicBezTo>
                  <a:pt x="59161" y="3947"/>
                  <a:pt x="59138" y="3924"/>
                  <a:pt x="59093" y="3924"/>
                </a:cubicBezTo>
                <a:cubicBezTo>
                  <a:pt x="59080" y="3898"/>
                  <a:pt x="59066" y="3887"/>
                  <a:pt x="59053" y="3887"/>
                </a:cubicBezTo>
                <a:cubicBezTo>
                  <a:pt x="59044" y="3887"/>
                  <a:pt x="59034" y="3892"/>
                  <a:pt x="59025" y="3902"/>
                </a:cubicBezTo>
                <a:cubicBezTo>
                  <a:pt x="58991" y="3890"/>
                  <a:pt x="58963" y="3885"/>
                  <a:pt x="58934" y="3885"/>
                </a:cubicBezTo>
                <a:cubicBezTo>
                  <a:pt x="58906" y="3885"/>
                  <a:pt x="58878" y="3890"/>
                  <a:pt x="58844" y="3902"/>
                </a:cubicBezTo>
                <a:cubicBezTo>
                  <a:pt x="58821" y="3913"/>
                  <a:pt x="58793" y="3919"/>
                  <a:pt x="58765" y="3919"/>
                </a:cubicBezTo>
                <a:cubicBezTo>
                  <a:pt x="58736" y="3919"/>
                  <a:pt x="58708" y="3913"/>
                  <a:pt x="58686" y="3902"/>
                </a:cubicBezTo>
                <a:cubicBezTo>
                  <a:pt x="58618" y="3902"/>
                  <a:pt x="58595" y="3879"/>
                  <a:pt x="58527" y="3879"/>
                </a:cubicBezTo>
                <a:cubicBezTo>
                  <a:pt x="58504" y="3811"/>
                  <a:pt x="58482" y="3811"/>
                  <a:pt x="58414" y="3789"/>
                </a:cubicBezTo>
                <a:cubicBezTo>
                  <a:pt x="58233" y="3721"/>
                  <a:pt x="58007" y="3698"/>
                  <a:pt x="57803" y="3585"/>
                </a:cubicBezTo>
                <a:cubicBezTo>
                  <a:pt x="57780" y="3562"/>
                  <a:pt x="57712" y="3540"/>
                  <a:pt x="57667" y="3540"/>
                </a:cubicBezTo>
                <a:cubicBezTo>
                  <a:pt x="57655" y="3543"/>
                  <a:pt x="57643" y="3544"/>
                  <a:pt x="57632" y="3544"/>
                </a:cubicBezTo>
                <a:cubicBezTo>
                  <a:pt x="57559" y="3544"/>
                  <a:pt x="57506" y="3485"/>
                  <a:pt x="57486" y="3426"/>
                </a:cubicBezTo>
                <a:cubicBezTo>
                  <a:pt x="57463" y="3359"/>
                  <a:pt x="57441" y="3336"/>
                  <a:pt x="57373" y="3336"/>
                </a:cubicBezTo>
                <a:cubicBezTo>
                  <a:pt x="57328" y="3336"/>
                  <a:pt x="57282" y="3359"/>
                  <a:pt x="57237" y="3359"/>
                </a:cubicBezTo>
                <a:cubicBezTo>
                  <a:pt x="57209" y="3368"/>
                  <a:pt x="57185" y="3373"/>
                  <a:pt x="57164" y="3373"/>
                </a:cubicBezTo>
                <a:cubicBezTo>
                  <a:pt x="57136" y="3373"/>
                  <a:pt x="57115" y="3362"/>
                  <a:pt x="57101" y="3336"/>
                </a:cubicBezTo>
                <a:cubicBezTo>
                  <a:pt x="57056" y="3313"/>
                  <a:pt x="57033" y="3313"/>
                  <a:pt x="56988" y="3313"/>
                </a:cubicBezTo>
                <a:cubicBezTo>
                  <a:pt x="56941" y="3319"/>
                  <a:pt x="56906" y="3324"/>
                  <a:pt x="56878" y="3324"/>
                </a:cubicBezTo>
                <a:cubicBezTo>
                  <a:pt x="56801" y="3324"/>
                  <a:pt x="56783" y="3289"/>
                  <a:pt x="56717" y="3155"/>
                </a:cubicBezTo>
                <a:cubicBezTo>
                  <a:pt x="56694" y="3110"/>
                  <a:pt x="56649" y="3042"/>
                  <a:pt x="56603" y="2996"/>
                </a:cubicBezTo>
                <a:lnTo>
                  <a:pt x="56581" y="2996"/>
                </a:lnTo>
                <a:cubicBezTo>
                  <a:pt x="56516" y="3013"/>
                  <a:pt x="56463" y="3086"/>
                  <a:pt x="56381" y="3086"/>
                </a:cubicBezTo>
                <a:cubicBezTo>
                  <a:pt x="56347" y="3086"/>
                  <a:pt x="56309" y="3074"/>
                  <a:pt x="56264" y="3042"/>
                </a:cubicBezTo>
                <a:lnTo>
                  <a:pt x="56219" y="3042"/>
                </a:lnTo>
                <a:cubicBezTo>
                  <a:pt x="56083" y="3132"/>
                  <a:pt x="55924" y="3132"/>
                  <a:pt x="55789" y="3200"/>
                </a:cubicBezTo>
                <a:cubicBezTo>
                  <a:pt x="55675" y="3132"/>
                  <a:pt x="55630" y="3087"/>
                  <a:pt x="55585" y="2974"/>
                </a:cubicBezTo>
                <a:cubicBezTo>
                  <a:pt x="55572" y="2921"/>
                  <a:pt x="55558" y="2899"/>
                  <a:pt x="55536" y="2899"/>
                </a:cubicBezTo>
                <a:cubicBezTo>
                  <a:pt x="55520" y="2899"/>
                  <a:pt x="55500" y="2910"/>
                  <a:pt x="55472" y="2928"/>
                </a:cubicBezTo>
                <a:lnTo>
                  <a:pt x="55427" y="2996"/>
                </a:lnTo>
                <a:cubicBezTo>
                  <a:pt x="55367" y="3056"/>
                  <a:pt x="55339" y="3084"/>
                  <a:pt x="55305" y="3084"/>
                </a:cubicBezTo>
                <a:cubicBezTo>
                  <a:pt x="55276" y="3084"/>
                  <a:pt x="55242" y="3062"/>
                  <a:pt x="55178" y="3019"/>
                </a:cubicBezTo>
                <a:cubicBezTo>
                  <a:pt x="55110" y="2996"/>
                  <a:pt x="55087" y="2974"/>
                  <a:pt x="55064" y="2883"/>
                </a:cubicBezTo>
                <a:cubicBezTo>
                  <a:pt x="55019" y="2815"/>
                  <a:pt x="54974" y="2770"/>
                  <a:pt x="54906" y="2747"/>
                </a:cubicBezTo>
                <a:cubicBezTo>
                  <a:pt x="54893" y="2735"/>
                  <a:pt x="54877" y="2729"/>
                  <a:pt x="54860" y="2729"/>
                </a:cubicBezTo>
                <a:cubicBezTo>
                  <a:pt x="54817" y="2729"/>
                  <a:pt x="54770" y="2766"/>
                  <a:pt x="54770" y="2815"/>
                </a:cubicBezTo>
                <a:cubicBezTo>
                  <a:pt x="54753" y="2866"/>
                  <a:pt x="54774" y="2892"/>
                  <a:pt x="54815" y="2892"/>
                </a:cubicBezTo>
                <a:cubicBezTo>
                  <a:pt x="54828" y="2892"/>
                  <a:pt x="54844" y="2889"/>
                  <a:pt x="54861" y="2883"/>
                </a:cubicBezTo>
                <a:lnTo>
                  <a:pt x="54883" y="2883"/>
                </a:lnTo>
                <a:cubicBezTo>
                  <a:pt x="54951" y="2883"/>
                  <a:pt x="54974" y="2928"/>
                  <a:pt x="54974" y="2996"/>
                </a:cubicBezTo>
                <a:cubicBezTo>
                  <a:pt x="54974" y="3042"/>
                  <a:pt x="54929" y="3042"/>
                  <a:pt x="54883" y="3042"/>
                </a:cubicBezTo>
                <a:cubicBezTo>
                  <a:pt x="54838" y="3042"/>
                  <a:pt x="54793" y="3019"/>
                  <a:pt x="54748" y="3019"/>
                </a:cubicBezTo>
                <a:cubicBezTo>
                  <a:pt x="54702" y="3019"/>
                  <a:pt x="54667" y="3009"/>
                  <a:pt x="54629" y="3009"/>
                </a:cubicBezTo>
                <a:cubicBezTo>
                  <a:pt x="54609" y="3009"/>
                  <a:pt x="54589" y="3011"/>
                  <a:pt x="54566" y="3019"/>
                </a:cubicBezTo>
                <a:cubicBezTo>
                  <a:pt x="54542" y="3044"/>
                  <a:pt x="54514" y="3054"/>
                  <a:pt x="54484" y="3054"/>
                </a:cubicBezTo>
                <a:cubicBezTo>
                  <a:pt x="54432" y="3054"/>
                  <a:pt x="54375" y="3025"/>
                  <a:pt x="54318" y="2996"/>
                </a:cubicBezTo>
                <a:cubicBezTo>
                  <a:pt x="54263" y="2956"/>
                  <a:pt x="54217" y="2923"/>
                  <a:pt x="54169" y="2923"/>
                </a:cubicBezTo>
                <a:cubicBezTo>
                  <a:pt x="54137" y="2923"/>
                  <a:pt x="54105" y="2938"/>
                  <a:pt x="54069" y="2974"/>
                </a:cubicBezTo>
                <a:cubicBezTo>
                  <a:pt x="54031" y="2978"/>
                  <a:pt x="53995" y="2981"/>
                  <a:pt x="53959" y="2981"/>
                </a:cubicBezTo>
                <a:cubicBezTo>
                  <a:pt x="53824" y="2981"/>
                  <a:pt x="53706" y="2941"/>
                  <a:pt x="53616" y="2815"/>
                </a:cubicBezTo>
                <a:cubicBezTo>
                  <a:pt x="53525" y="2747"/>
                  <a:pt x="53412" y="2747"/>
                  <a:pt x="53367" y="2657"/>
                </a:cubicBezTo>
                <a:cubicBezTo>
                  <a:pt x="53367" y="2646"/>
                  <a:pt x="53356" y="2640"/>
                  <a:pt x="53342" y="2640"/>
                </a:cubicBezTo>
                <a:cubicBezTo>
                  <a:pt x="53327" y="2640"/>
                  <a:pt x="53310" y="2646"/>
                  <a:pt x="53299" y="2657"/>
                </a:cubicBezTo>
                <a:cubicBezTo>
                  <a:pt x="53239" y="2657"/>
                  <a:pt x="53188" y="2697"/>
                  <a:pt x="53128" y="2697"/>
                </a:cubicBezTo>
                <a:cubicBezTo>
                  <a:pt x="53098" y="2697"/>
                  <a:pt x="53065" y="2687"/>
                  <a:pt x="53028" y="2657"/>
                </a:cubicBezTo>
                <a:cubicBezTo>
                  <a:pt x="53014" y="2650"/>
                  <a:pt x="53001" y="2648"/>
                  <a:pt x="52988" y="2648"/>
                </a:cubicBezTo>
                <a:cubicBezTo>
                  <a:pt x="52958" y="2648"/>
                  <a:pt x="52930" y="2664"/>
                  <a:pt x="52914" y="2680"/>
                </a:cubicBezTo>
                <a:cubicBezTo>
                  <a:pt x="52793" y="2787"/>
                  <a:pt x="52672" y="2815"/>
                  <a:pt x="52547" y="2815"/>
                </a:cubicBezTo>
                <a:cubicBezTo>
                  <a:pt x="52461" y="2815"/>
                  <a:pt x="52373" y="2802"/>
                  <a:pt x="52281" y="2793"/>
                </a:cubicBezTo>
                <a:cubicBezTo>
                  <a:pt x="52190" y="2781"/>
                  <a:pt x="52094" y="2770"/>
                  <a:pt x="51995" y="2770"/>
                </a:cubicBezTo>
                <a:cubicBezTo>
                  <a:pt x="51896" y="2770"/>
                  <a:pt x="51794" y="2781"/>
                  <a:pt x="51692" y="2815"/>
                </a:cubicBezTo>
                <a:cubicBezTo>
                  <a:pt x="51647" y="2793"/>
                  <a:pt x="51556" y="2793"/>
                  <a:pt x="51489" y="2770"/>
                </a:cubicBezTo>
                <a:cubicBezTo>
                  <a:pt x="51428" y="2710"/>
                  <a:pt x="51368" y="2700"/>
                  <a:pt x="51307" y="2700"/>
                </a:cubicBezTo>
                <a:cubicBezTo>
                  <a:pt x="51277" y="2700"/>
                  <a:pt x="51247" y="2702"/>
                  <a:pt x="51217" y="2702"/>
                </a:cubicBezTo>
                <a:cubicBezTo>
                  <a:pt x="51123" y="2702"/>
                  <a:pt x="51044" y="2624"/>
                  <a:pt x="50955" y="2624"/>
                </a:cubicBezTo>
                <a:cubicBezTo>
                  <a:pt x="50937" y="2624"/>
                  <a:pt x="50919" y="2627"/>
                  <a:pt x="50900" y="2634"/>
                </a:cubicBezTo>
                <a:cubicBezTo>
                  <a:pt x="50879" y="2637"/>
                  <a:pt x="50858" y="2638"/>
                  <a:pt x="50838" y="2638"/>
                </a:cubicBezTo>
                <a:cubicBezTo>
                  <a:pt x="50668" y="2638"/>
                  <a:pt x="50546" y="2557"/>
                  <a:pt x="50425" y="2476"/>
                </a:cubicBezTo>
                <a:cubicBezTo>
                  <a:pt x="50312" y="2408"/>
                  <a:pt x="50221" y="2363"/>
                  <a:pt x="50085" y="2363"/>
                </a:cubicBezTo>
                <a:cubicBezTo>
                  <a:pt x="49995" y="2363"/>
                  <a:pt x="49972" y="2340"/>
                  <a:pt x="49972" y="2250"/>
                </a:cubicBezTo>
                <a:cubicBezTo>
                  <a:pt x="49972" y="2204"/>
                  <a:pt x="49995" y="2114"/>
                  <a:pt x="49904" y="2068"/>
                </a:cubicBezTo>
                <a:cubicBezTo>
                  <a:pt x="49859" y="2114"/>
                  <a:pt x="49746" y="2136"/>
                  <a:pt x="49723" y="2204"/>
                </a:cubicBezTo>
                <a:cubicBezTo>
                  <a:pt x="49633" y="2317"/>
                  <a:pt x="49542" y="2317"/>
                  <a:pt x="49429" y="2317"/>
                </a:cubicBezTo>
                <a:lnTo>
                  <a:pt x="49203" y="2317"/>
                </a:lnTo>
                <a:cubicBezTo>
                  <a:pt x="49135" y="2317"/>
                  <a:pt x="49064" y="2322"/>
                  <a:pt x="48995" y="2322"/>
                </a:cubicBezTo>
                <a:cubicBezTo>
                  <a:pt x="48856" y="2322"/>
                  <a:pt x="48720" y="2302"/>
                  <a:pt x="48614" y="2182"/>
                </a:cubicBezTo>
                <a:cubicBezTo>
                  <a:pt x="48603" y="2159"/>
                  <a:pt x="48580" y="2148"/>
                  <a:pt x="48558" y="2148"/>
                </a:cubicBezTo>
                <a:cubicBezTo>
                  <a:pt x="48535" y="2148"/>
                  <a:pt x="48512" y="2159"/>
                  <a:pt x="48501" y="2182"/>
                </a:cubicBezTo>
                <a:cubicBezTo>
                  <a:pt x="48365" y="2295"/>
                  <a:pt x="48207" y="2295"/>
                  <a:pt x="48048" y="2295"/>
                </a:cubicBezTo>
                <a:cubicBezTo>
                  <a:pt x="48048" y="2250"/>
                  <a:pt x="48048" y="2250"/>
                  <a:pt x="48026" y="2250"/>
                </a:cubicBezTo>
                <a:cubicBezTo>
                  <a:pt x="48026" y="2204"/>
                  <a:pt x="48048" y="2136"/>
                  <a:pt x="47981" y="2114"/>
                </a:cubicBezTo>
                <a:cubicBezTo>
                  <a:pt x="47976" y="2111"/>
                  <a:pt x="47971" y="2110"/>
                  <a:pt x="47966" y="2110"/>
                </a:cubicBezTo>
                <a:cubicBezTo>
                  <a:pt x="47930" y="2110"/>
                  <a:pt x="47908" y="2184"/>
                  <a:pt x="47867" y="2204"/>
                </a:cubicBezTo>
                <a:lnTo>
                  <a:pt x="47845" y="2227"/>
                </a:lnTo>
                <a:cubicBezTo>
                  <a:pt x="47781" y="2211"/>
                  <a:pt x="47728" y="2195"/>
                  <a:pt x="47671" y="2195"/>
                </a:cubicBezTo>
                <a:cubicBezTo>
                  <a:pt x="47647" y="2195"/>
                  <a:pt x="47622" y="2198"/>
                  <a:pt x="47596" y="2204"/>
                </a:cubicBezTo>
                <a:cubicBezTo>
                  <a:pt x="47505" y="2204"/>
                  <a:pt x="47415" y="2204"/>
                  <a:pt x="47370" y="2136"/>
                </a:cubicBezTo>
                <a:cubicBezTo>
                  <a:pt x="47279" y="2001"/>
                  <a:pt x="47121" y="2023"/>
                  <a:pt x="47007" y="1955"/>
                </a:cubicBezTo>
                <a:cubicBezTo>
                  <a:pt x="47007" y="1955"/>
                  <a:pt x="46977" y="1935"/>
                  <a:pt x="46957" y="1935"/>
                </a:cubicBezTo>
                <a:cubicBezTo>
                  <a:pt x="46947" y="1935"/>
                  <a:pt x="46940" y="1940"/>
                  <a:pt x="46940" y="1955"/>
                </a:cubicBezTo>
                <a:cubicBezTo>
                  <a:pt x="46909" y="1971"/>
                  <a:pt x="46879" y="1977"/>
                  <a:pt x="46851" y="1977"/>
                </a:cubicBezTo>
                <a:cubicBezTo>
                  <a:pt x="46754" y="1977"/>
                  <a:pt x="46670" y="1905"/>
                  <a:pt x="46600" y="1887"/>
                </a:cubicBezTo>
                <a:cubicBezTo>
                  <a:pt x="46487" y="1842"/>
                  <a:pt x="46374" y="1865"/>
                  <a:pt x="46283" y="1797"/>
                </a:cubicBezTo>
                <a:cubicBezTo>
                  <a:pt x="46261" y="1797"/>
                  <a:pt x="46238" y="1797"/>
                  <a:pt x="46238" y="1842"/>
                </a:cubicBezTo>
                <a:cubicBezTo>
                  <a:pt x="46215" y="1865"/>
                  <a:pt x="46147" y="1887"/>
                  <a:pt x="46170" y="1955"/>
                </a:cubicBezTo>
                <a:cubicBezTo>
                  <a:pt x="46215" y="1978"/>
                  <a:pt x="46238" y="1978"/>
                  <a:pt x="46283" y="1978"/>
                </a:cubicBezTo>
                <a:cubicBezTo>
                  <a:pt x="46324" y="1964"/>
                  <a:pt x="46357" y="1942"/>
                  <a:pt x="46392" y="1942"/>
                </a:cubicBezTo>
                <a:cubicBezTo>
                  <a:pt x="46414" y="1942"/>
                  <a:pt x="46438" y="1951"/>
                  <a:pt x="46464" y="1978"/>
                </a:cubicBezTo>
                <a:cubicBezTo>
                  <a:pt x="46398" y="2044"/>
                  <a:pt x="46320" y="2086"/>
                  <a:pt x="46238" y="2086"/>
                </a:cubicBezTo>
                <a:cubicBezTo>
                  <a:pt x="46208" y="2086"/>
                  <a:pt x="46178" y="2081"/>
                  <a:pt x="46147" y="2068"/>
                </a:cubicBezTo>
                <a:cubicBezTo>
                  <a:pt x="46132" y="2068"/>
                  <a:pt x="46097" y="2048"/>
                  <a:pt x="46069" y="2048"/>
                </a:cubicBezTo>
                <a:cubicBezTo>
                  <a:pt x="46054" y="2048"/>
                  <a:pt x="46042" y="2053"/>
                  <a:pt x="46034" y="2068"/>
                </a:cubicBezTo>
                <a:cubicBezTo>
                  <a:pt x="46006" y="2074"/>
                  <a:pt x="45978" y="2077"/>
                  <a:pt x="45949" y="2077"/>
                </a:cubicBezTo>
                <a:cubicBezTo>
                  <a:pt x="45865" y="2077"/>
                  <a:pt x="45780" y="2052"/>
                  <a:pt x="45695" y="2001"/>
                </a:cubicBezTo>
                <a:cubicBezTo>
                  <a:pt x="45646" y="1976"/>
                  <a:pt x="45604" y="1952"/>
                  <a:pt x="45562" y="1952"/>
                </a:cubicBezTo>
                <a:cubicBezTo>
                  <a:pt x="45525" y="1952"/>
                  <a:pt x="45488" y="1971"/>
                  <a:pt x="45446" y="2023"/>
                </a:cubicBezTo>
                <a:cubicBezTo>
                  <a:pt x="45423" y="2023"/>
                  <a:pt x="45378" y="2001"/>
                  <a:pt x="45355" y="2001"/>
                </a:cubicBezTo>
                <a:cubicBezTo>
                  <a:pt x="45310" y="2001"/>
                  <a:pt x="45265" y="1978"/>
                  <a:pt x="45219" y="1978"/>
                </a:cubicBezTo>
                <a:cubicBezTo>
                  <a:pt x="45219" y="1887"/>
                  <a:pt x="45106" y="1910"/>
                  <a:pt x="45106" y="1842"/>
                </a:cubicBezTo>
                <a:cubicBezTo>
                  <a:pt x="45106" y="1820"/>
                  <a:pt x="45101" y="1808"/>
                  <a:pt x="45089" y="1808"/>
                </a:cubicBezTo>
                <a:cubicBezTo>
                  <a:pt x="45078" y="1808"/>
                  <a:pt x="45061" y="1820"/>
                  <a:pt x="45038" y="1842"/>
                </a:cubicBezTo>
                <a:cubicBezTo>
                  <a:pt x="44925" y="1910"/>
                  <a:pt x="44789" y="1887"/>
                  <a:pt x="44676" y="1955"/>
                </a:cubicBezTo>
                <a:lnTo>
                  <a:pt x="44586" y="1865"/>
                </a:lnTo>
                <a:lnTo>
                  <a:pt x="44541" y="1865"/>
                </a:lnTo>
                <a:cubicBezTo>
                  <a:pt x="44473" y="1865"/>
                  <a:pt x="44473" y="1887"/>
                  <a:pt x="44450" y="1955"/>
                </a:cubicBezTo>
                <a:cubicBezTo>
                  <a:pt x="44359" y="1910"/>
                  <a:pt x="44337" y="1887"/>
                  <a:pt x="44337" y="1797"/>
                </a:cubicBezTo>
                <a:cubicBezTo>
                  <a:pt x="44337" y="1781"/>
                  <a:pt x="44326" y="1765"/>
                  <a:pt x="44311" y="1765"/>
                </a:cubicBezTo>
                <a:cubicBezTo>
                  <a:pt x="44305" y="1765"/>
                  <a:pt x="44298" y="1768"/>
                  <a:pt x="44292" y="1774"/>
                </a:cubicBezTo>
                <a:cubicBezTo>
                  <a:pt x="44265" y="1814"/>
                  <a:pt x="44247" y="1838"/>
                  <a:pt x="44218" y="1838"/>
                </a:cubicBezTo>
                <a:cubicBezTo>
                  <a:pt x="44197" y="1838"/>
                  <a:pt x="44171" y="1825"/>
                  <a:pt x="44133" y="1797"/>
                </a:cubicBezTo>
                <a:cubicBezTo>
                  <a:pt x="44105" y="1778"/>
                  <a:pt x="44073" y="1767"/>
                  <a:pt x="44040" y="1767"/>
                </a:cubicBezTo>
                <a:cubicBezTo>
                  <a:pt x="43994" y="1767"/>
                  <a:pt x="43947" y="1789"/>
                  <a:pt x="43907" y="1842"/>
                </a:cubicBezTo>
                <a:cubicBezTo>
                  <a:pt x="43894" y="1869"/>
                  <a:pt x="43857" y="1880"/>
                  <a:pt x="43824" y="1880"/>
                </a:cubicBezTo>
                <a:cubicBezTo>
                  <a:pt x="43801" y="1880"/>
                  <a:pt x="43780" y="1874"/>
                  <a:pt x="43771" y="1865"/>
                </a:cubicBezTo>
                <a:lnTo>
                  <a:pt x="43092" y="1774"/>
                </a:lnTo>
                <a:cubicBezTo>
                  <a:pt x="42956" y="1752"/>
                  <a:pt x="42843" y="1729"/>
                  <a:pt x="42730" y="1684"/>
                </a:cubicBezTo>
                <a:cubicBezTo>
                  <a:pt x="42639" y="1661"/>
                  <a:pt x="42504" y="1661"/>
                  <a:pt x="42413" y="1616"/>
                </a:cubicBezTo>
                <a:cubicBezTo>
                  <a:pt x="42357" y="1582"/>
                  <a:pt x="42300" y="1582"/>
                  <a:pt x="42246" y="1582"/>
                </a:cubicBezTo>
                <a:cubicBezTo>
                  <a:pt x="42192" y="1582"/>
                  <a:pt x="42142" y="1582"/>
                  <a:pt x="42096" y="1548"/>
                </a:cubicBezTo>
                <a:cubicBezTo>
                  <a:pt x="42091" y="1545"/>
                  <a:pt x="42087" y="1544"/>
                  <a:pt x="42082" y="1544"/>
                </a:cubicBezTo>
                <a:cubicBezTo>
                  <a:pt x="42046" y="1544"/>
                  <a:pt x="42028" y="1618"/>
                  <a:pt x="42028" y="1638"/>
                </a:cubicBezTo>
                <a:lnTo>
                  <a:pt x="41960" y="1638"/>
                </a:lnTo>
                <a:cubicBezTo>
                  <a:pt x="41983" y="1571"/>
                  <a:pt x="41938" y="1548"/>
                  <a:pt x="41915" y="1503"/>
                </a:cubicBezTo>
                <a:cubicBezTo>
                  <a:pt x="41871" y="1458"/>
                  <a:pt x="41846" y="1424"/>
                  <a:pt x="41815" y="1424"/>
                </a:cubicBezTo>
                <a:cubicBezTo>
                  <a:pt x="41799" y="1424"/>
                  <a:pt x="41780" y="1434"/>
                  <a:pt x="41757" y="1457"/>
                </a:cubicBezTo>
                <a:cubicBezTo>
                  <a:pt x="41723" y="1503"/>
                  <a:pt x="41683" y="1514"/>
                  <a:pt x="41644" y="1514"/>
                </a:cubicBezTo>
                <a:cubicBezTo>
                  <a:pt x="41604" y="1514"/>
                  <a:pt x="41564" y="1503"/>
                  <a:pt x="41530" y="1503"/>
                </a:cubicBezTo>
                <a:cubicBezTo>
                  <a:pt x="41395" y="1503"/>
                  <a:pt x="41485" y="1390"/>
                  <a:pt x="41463" y="1390"/>
                </a:cubicBezTo>
                <a:cubicBezTo>
                  <a:pt x="41400" y="1390"/>
                  <a:pt x="41337" y="1477"/>
                  <a:pt x="41266" y="1477"/>
                </a:cubicBezTo>
                <a:cubicBezTo>
                  <a:pt x="41235" y="1477"/>
                  <a:pt x="41203" y="1460"/>
                  <a:pt x="41168" y="1412"/>
                </a:cubicBezTo>
                <a:cubicBezTo>
                  <a:pt x="41164" y="1408"/>
                  <a:pt x="41159" y="1406"/>
                  <a:pt x="41155" y="1406"/>
                </a:cubicBezTo>
                <a:cubicBezTo>
                  <a:pt x="41136" y="1406"/>
                  <a:pt x="41114" y="1435"/>
                  <a:pt x="41078" y="1435"/>
                </a:cubicBezTo>
                <a:cubicBezTo>
                  <a:pt x="41059" y="1444"/>
                  <a:pt x="41044" y="1450"/>
                  <a:pt x="41030" y="1450"/>
                </a:cubicBezTo>
                <a:cubicBezTo>
                  <a:pt x="41010" y="1450"/>
                  <a:pt x="40991" y="1439"/>
                  <a:pt x="40965" y="1412"/>
                </a:cubicBezTo>
                <a:cubicBezTo>
                  <a:pt x="40942" y="1378"/>
                  <a:pt x="40914" y="1361"/>
                  <a:pt x="40888" y="1361"/>
                </a:cubicBezTo>
                <a:cubicBezTo>
                  <a:pt x="40863" y="1361"/>
                  <a:pt x="40840" y="1378"/>
                  <a:pt x="40829" y="1412"/>
                </a:cubicBezTo>
                <a:cubicBezTo>
                  <a:pt x="40806" y="1435"/>
                  <a:pt x="40806" y="1503"/>
                  <a:pt x="40784" y="1548"/>
                </a:cubicBezTo>
                <a:cubicBezTo>
                  <a:pt x="40738" y="1548"/>
                  <a:pt x="40738" y="1571"/>
                  <a:pt x="40716" y="1571"/>
                </a:cubicBezTo>
                <a:cubicBezTo>
                  <a:pt x="40670" y="1548"/>
                  <a:pt x="40625" y="1548"/>
                  <a:pt x="40670" y="1503"/>
                </a:cubicBezTo>
                <a:cubicBezTo>
                  <a:pt x="40693" y="1457"/>
                  <a:pt x="40716" y="1457"/>
                  <a:pt x="40738" y="1435"/>
                </a:cubicBezTo>
                <a:cubicBezTo>
                  <a:pt x="40784" y="1412"/>
                  <a:pt x="40806" y="1344"/>
                  <a:pt x="40784" y="1322"/>
                </a:cubicBezTo>
                <a:cubicBezTo>
                  <a:pt x="40769" y="1314"/>
                  <a:pt x="40753" y="1312"/>
                  <a:pt x="40739" y="1312"/>
                </a:cubicBezTo>
                <a:cubicBezTo>
                  <a:pt x="40711" y="1312"/>
                  <a:pt x="40686" y="1322"/>
                  <a:pt x="40670" y="1322"/>
                </a:cubicBezTo>
                <a:cubicBezTo>
                  <a:pt x="40625" y="1322"/>
                  <a:pt x="40625" y="1390"/>
                  <a:pt x="40603" y="1390"/>
                </a:cubicBezTo>
                <a:cubicBezTo>
                  <a:pt x="40587" y="1406"/>
                  <a:pt x="40571" y="1413"/>
                  <a:pt x="40555" y="1413"/>
                </a:cubicBezTo>
                <a:cubicBezTo>
                  <a:pt x="40528" y="1413"/>
                  <a:pt x="40504" y="1388"/>
                  <a:pt x="40489" y="1344"/>
                </a:cubicBezTo>
                <a:cubicBezTo>
                  <a:pt x="40489" y="1322"/>
                  <a:pt x="40467" y="1299"/>
                  <a:pt x="40467" y="1276"/>
                </a:cubicBezTo>
                <a:cubicBezTo>
                  <a:pt x="40376" y="1322"/>
                  <a:pt x="40263" y="1344"/>
                  <a:pt x="40218" y="1435"/>
                </a:cubicBezTo>
                <a:cubicBezTo>
                  <a:pt x="40195" y="1446"/>
                  <a:pt x="40178" y="1452"/>
                  <a:pt x="40164" y="1452"/>
                </a:cubicBezTo>
                <a:cubicBezTo>
                  <a:pt x="40150" y="1452"/>
                  <a:pt x="40139" y="1446"/>
                  <a:pt x="40127" y="1435"/>
                </a:cubicBezTo>
                <a:cubicBezTo>
                  <a:pt x="40037" y="1390"/>
                  <a:pt x="39946" y="1344"/>
                  <a:pt x="39878" y="1322"/>
                </a:cubicBezTo>
                <a:cubicBezTo>
                  <a:pt x="39822" y="1303"/>
                  <a:pt x="39812" y="1221"/>
                  <a:pt x="39758" y="1221"/>
                </a:cubicBezTo>
                <a:cubicBezTo>
                  <a:pt x="39747" y="1221"/>
                  <a:pt x="39735" y="1224"/>
                  <a:pt x="39720" y="1231"/>
                </a:cubicBezTo>
                <a:cubicBezTo>
                  <a:pt x="39607" y="1299"/>
                  <a:pt x="39765" y="1344"/>
                  <a:pt x="39720" y="1412"/>
                </a:cubicBezTo>
                <a:cubicBezTo>
                  <a:pt x="39697" y="1412"/>
                  <a:pt x="39675" y="1435"/>
                  <a:pt x="39607" y="1435"/>
                </a:cubicBezTo>
                <a:cubicBezTo>
                  <a:pt x="39575" y="1403"/>
                  <a:pt x="39531" y="1371"/>
                  <a:pt x="39485" y="1371"/>
                </a:cubicBezTo>
                <a:cubicBezTo>
                  <a:pt x="39465" y="1371"/>
                  <a:pt x="39446" y="1376"/>
                  <a:pt x="39426" y="1390"/>
                </a:cubicBezTo>
                <a:cubicBezTo>
                  <a:pt x="39380" y="1390"/>
                  <a:pt x="39358" y="1344"/>
                  <a:pt x="39358" y="1344"/>
                </a:cubicBezTo>
                <a:cubicBezTo>
                  <a:pt x="39288" y="1275"/>
                  <a:pt x="39245" y="1248"/>
                  <a:pt x="39185" y="1248"/>
                </a:cubicBezTo>
                <a:cubicBezTo>
                  <a:pt x="39147" y="1248"/>
                  <a:pt x="39102" y="1259"/>
                  <a:pt x="39041" y="1276"/>
                </a:cubicBezTo>
                <a:cubicBezTo>
                  <a:pt x="39026" y="1276"/>
                  <a:pt x="39021" y="1286"/>
                  <a:pt x="39012" y="1286"/>
                </a:cubicBezTo>
                <a:cubicBezTo>
                  <a:pt x="39008" y="1286"/>
                  <a:pt x="39003" y="1284"/>
                  <a:pt x="38996" y="1276"/>
                </a:cubicBezTo>
                <a:cubicBezTo>
                  <a:pt x="38928" y="1231"/>
                  <a:pt x="38854" y="1231"/>
                  <a:pt x="38781" y="1231"/>
                </a:cubicBezTo>
                <a:cubicBezTo>
                  <a:pt x="38707" y="1231"/>
                  <a:pt x="38634" y="1231"/>
                  <a:pt x="38566" y="1186"/>
                </a:cubicBezTo>
                <a:cubicBezTo>
                  <a:pt x="38509" y="1141"/>
                  <a:pt x="38481" y="1118"/>
                  <a:pt x="38455" y="1118"/>
                </a:cubicBezTo>
                <a:cubicBezTo>
                  <a:pt x="38430" y="1118"/>
                  <a:pt x="38407" y="1141"/>
                  <a:pt x="38362" y="1186"/>
                </a:cubicBezTo>
                <a:cubicBezTo>
                  <a:pt x="38328" y="1175"/>
                  <a:pt x="38288" y="1169"/>
                  <a:pt x="38246" y="1169"/>
                </a:cubicBezTo>
                <a:cubicBezTo>
                  <a:pt x="38204" y="1169"/>
                  <a:pt x="38158" y="1175"/>
                  <a:pt x="38113" y="1186"/>
                </a:cubicBezTo>
                <a:cubicBezTo>
                  <a:pt x="38023" y="1186"/>
                  <a:pt x="37955" y="1186"/>
                  <a:pt x="37909" y="1095"/>
                </a:cubicBezTo>
                <a:cubicBezTo>
                  <a:pt x="37887" y="1050"/>
                  <a:pt x="37841" y="1050"/>
                  <a:pt x="37796" y="1050"/>
                </a:cubicBezTo>
                <a:cubicBezTo>
                  <a:pt x="37774" y="1050"/>
                  <a:pt x="37774" y="1050"/>
                  <a:pt x="37774" y="1073"/>
                </a:cubicBezTo>
                <a:cubicBezTo>
                  <a:pt x="37787" y="1126"/>
                  <a:pt x="37769" y="1148"/>
                  <a:pt x="37743" y="1148"/>
                </a:cubicBezTo>
                <a:cubicBezTo>
                  <a:pt x="37724" y="1148"/>
                  <a:pt x="37702" y="1137"/>
                  <a:pt x="37683" y="1118"/>
                </a:cubicBezTo>
                <a:cubicBezTo>
                  <a:pt x="37636" y="1086"/>
                  <a:pt x="37567" y="1044"/>
                  <a:pt x="37498" y="1044"/>
                </a:cubicBezTo>
                <a:cubicBezTo>
                  <a:pt x="37469" y="1044"/>
                  <a:pt x="37439" y="1052"/>
                  <a:pt x="37411" y="1073"/>
                </a:cubicBezTo>
                <a:cubicBezTo>
                  <a:pt x="37401" y="1078"/>
                  <a:pt x="37390" y="1080"/>
                  <a:pt x="37379" y="1080"/>
                </a:cubicBezTo>
                <a:cubicBezTo>
                  <a:pt x="37328" y="1080"/>
                  <a:pt x="37275" y="1036"/>
                  <a:pt x="37237" y="1036"/>
                </a:cubicBezTo>
                <a:cubicBezTo>
                  <a:pt x="37212" y="1036"/>
                  <a:pt x="37193" y="1055"/>
                  <a:pt x="37185" y="1118"/>
                </a:cubicBezTo>
                <a:cubicBezTo>
                  <a:pt x="37185" y="1132"/>
                  <a:pt x="37183" y="1137"/>
                  <a:pt x="37179" y="1137"/>
                </a:cubicBezTo>
                <a:cubicBezTo>
                  <a:pt x="37169" y="1137"/>
                  <a:pt x="37148" y="1111"/>
                  <a:pt x="37117" y="1095"/>
                </a:cubicBezTo>
                <a:cubicBezTo>
                  <a:pt x="37117" y="1073"/>
                  <a:pt x="37163" y="1005"/>
                  <a:pt x="37095" y="982"/>
                </a:cubicBezTo>
                <a:cubicBezTo>
                  <a:pt x="37072" y="982"/>
                  <a:pt x="37004" y="1005"/>
                  <a:pt x="36981" y="1005"/>
                </a:cubicBezTo>
                <a:lnTo>
                  <a:pt x="36823" y="1095"/>
                </a:lnTo>
                <a:cubicBezTo>
                  <a:pt x="36810" y="1102"/>
                  <a:pt x="36798" y="1105"/>
                  <a:pt x="36789" y="1105"/>
                </a:cubicBezTo>
                <a:cubicBezTo>
                  <a:pt x="36765" y="1105"/>
                  <a:pt x="36749" y="1089"/>
                  <a:pt x="36733" y="1073"/>
                </a:cubicBezTo>
                <a:cubicBezTo>
                  <a:pt x="36710" y="1050"/>
                  <a:pt x="36665" y="982"/>
                  <a:pt x="36642" y="982"/>
                </a:cubicBezTo>
                <a:cubicBezTo>
                  <a:pt x="36637" y="980"/>
                  <a:pt x="36633" y="979"/>
                  <a:pt x="36629" y="979"/>
                </a:cubicBezTo>
                <a:cubicBezTo>
                  <a:pt x="36601" y="979"/>
                  <a:pt x="36617" y="1053"/>
                  <a:pt x="36597" y="1073"/>
                </a:cubicBezTo>
                <a:cubicBezTo>
                  <a:pt x="36567" y="1073"/>
                  <a:pt x="36546" y="1083"/>
                  <a:pt x="36536" y="1083"/>
                </a:cubicBezTo>
                <a:cubicBezTo>
                  <a:pt x="36531" y="1083"/>
                  <a:pt x="36529" y="1080"/>
                  <a:pt x="36529" y="1073"/>
                </a:cubicBezTo>
                <a:cubicBezTo>
                  <a:pt x="36506" y="1027"/>
                  <a:pt x="36484" y="1010"/>
                  <a:pt x="36458" y="1010"/>
                </a:cubicBezTo>
                <a:cubicBezTo>
                  <a:pt x="36433" y="1010"/>
                  <a:pt x="36404" y="1027"/>
                  <a:pt x="36370" y="1050"/>
                </a:cubicBezTo>
                <a:cubicBezTo>
                  <a:pt x="36331" y="1063"/>
                  <a:pt x="36300" y="1076"/>
                  <a:pt x="36271" y="1076"/>
                </a:cubicBezTo>
                <a:cubicBezTo>
                  <a:pt x="36250" y="1076"/>
                  <a:pt x="36231" y="1069"/>
                  <a:pt x="36212" y="1050"/>
                </a:cubicBezTo>
                <a:cubicBezTo>
                  <a:pt x="36185" y="1009"/>
                  <a:pt x="36166" y="952"/>
                  <a:pt x="36145" y="952"/>
                </a:cubicBezTo>
                <a:cubicBezTo>
                  <a:pt x="36131" y="952"/>
                  <a:pt x="36117" y="978"/>
                  <a:pt x="36099" y="1050"/>
                </a:cubicBezTo>
                <a:cubicBezTo>
                  <a:pt x="36099" y="1073"/>
                  <a:pt x="36076" y="1095"/>
                  <a:pt x="36031" y="1095"/>
                </a:cubicBezTo>
                <a:cubicBezTo>
                  <a:pt x="35872" y="1095"/>
                  <a:pt x="35759" y="1095"/>
                  <a:pt x="35691" y="960"/>
                </a:cubicBezTo>
                <a:cubicBezTo>
                  <a:pt x="35653" y="909"/>
                  <a:pt x="35572" y="879"/>
                  <a:pt x="35501" y="879"/>
                </a:cubicBezTo>
                <a:cubicBezTo>
                  <a:pt x="35445" y="879"/>
                  <a:pt x="35394" y="897"/>
                  <a:pt x="35375" y="937"/>
                </a:cubicBezTo>
                <a:cubicBezTo>
                  <a:pt x="35337" y="1000"/>
                  <a:pt x="35306" y="1014"/>
                  <a:pt x="35271" y="1014"/>
                </a:cubicBezTo>
                <a:cubicBezTo>
                  <a:pt x="35242" y="1014"/>
                  <a:pt x="35211" y="1005"/>
                  <a:pt x="35171" y="1005"/>
                </a:cubicBezTo>
                <a:cubicBezTo>
                  <a:pt x="35139" y="989"/>
                  <a:pt x="35096" y="973"/>
                  <a:pt x="35041" y="973"/>
                </a:cubicBezTo>
                <a:cubicBezTo>
                  <a:pt x="35018" y="973"/>
                  <a:pt x="34994" y="976"/>
                  <a:pt x="34967" y="982"/>
                </a:cubicBezTo>
                <a:cubicBezTo>
                  <a:pt x="34945" y="982"/>
                  <a:pt x="34899" y="982"/>
                  <a:pt x="34899" y="1050"/>
                </a:cubicBezTo>
                <a:cubicBezTo>
                  <a:pt x="34899" y="1087"/>
                  <a:pt x="34872" y="1104"/>
                  <a:pt x="34843" y="1104"/>
                </a:cubicBezTo>
                <a:cubicBezTo>
                  <a:pt x="34820" y="1104"/>
                  <a:pt x="34796" y="1093"/>
                  <a:pt x="34786" y="1073"/>
                </a:cubicBezTo>
                <a:cubicBezTo>
                  <a:pt x="34515" y="869"/>
                  <a:pt x="34220" y="892"/>
                  <a:pt x="33949" y="756"/>
                </a:cubicBezTo>
                <a:lnTo>
                  <a:pt x="33904" y="756"/>
                </a:lnTo>
                <a:cubicBezTo>
                  <a:pt x="33837" y="776"/>
                  <a:pt x="33770" y="782"/>
                  <a:pt x="33704" y="782"/>
                </a:cubicBezTo>
                <a:cubicBezTo>
                  <a:pt x="33595" y="782"/>
                  <a:pt x="33487" y="765"/>
                  <a:pt x="33384" y="765"/>
                </a:cubicBezTo>
                <a:cubicBezTo>
                  <a:pt x="33337" y="765"/>
                  <a:pt x="33292" y="769"/>
                  <a:pt x="33247" y="778"/>
                </a:cubicBezTo>
                <a:cubicBezTo>
                  <a:pt x="33236" y="789"/>
                  <a:pt x="33225" y="794"/>
                  <a:pt x="33215" y="794"/>
                </a:cubicBezTo>
                <a:cubicBezTo>
                  <a:pt x="33180" y="794"/>
                  <a:pt x="33146" y="750"/>
                  <a:pt x="33111" y="733"/>
                </a:cubicBezTo>
                <a:cubicBezTo>
                  <a:pt x="33046" y="684"/>
                  <a:pt x="32981" y="647"/>
                  <a:pt x="32907" y="647"/>
                </a:cubicBezTo>
                <a:cubicBezTo>
                  <a:pt x="32879" y="647"/>
                  <a:pt x="32849" y="653"/>
                  <a:pt x="32817" y="665"/>
                </a:cubicBezTo>
                <a:cubicBezTo>
                  <a:pt x="32749" y="699"/>
                  <a:pt x="32681" y="716"/>
                  <a:pt x="32613" y="716"/>
                </a:cubicBezTo>
                <a:cubicBezTo>
                  <a:pt x="32546" y="716"/>
                  <a:pt x="32478" y="699"/>
                  <a:pt x="32410" y="665"/>
                </a:cubicBezTo>
                <a:cubicBezTo>
                  <a:pt x="32373" y="656"/>
                  <a:pt x="32340" y="647"/>
                  <a:pt x="32310" y="647"/>
                </a:cubicBezTo>
                <a:cubicBezTo>
                  <a:pt x="32268" y="647"/>
                  <a:pt x="32233" y="666"/>
                  <a:pt x="32206" y="733"/>
                </a:cubicBezTo>
                <a:cubicBezTo>
                  <a:pt x="32206" y="745"/>
                  <a:pt x="32189" y="750"/>
                  <a:pt x="32172" y="750"/>
                </a:cubicBezTo>
                <a:cubicBezTo>
                  <a:pt x="32155" y="750"/>
                  <a:pt x="32138" y="745"/>
                  <a:pt x="32138" y="733"/>
                </a:cubicBezTo>
                <a:cubicBezTo>
                  <a:pt x="32117" y="681"/>
                  <a:pt x="32091" y="662"/>
                  <a:pt x="32063" y="662"/>
                </a:cubicBezTo>
                <a:cubicBezTo>
                  <a:pt x="32030" y="662"/>
                  <a:pt x="31993" y="686"/>
                  <a:pt x="31957" y="711"/>
                </a:cubicBezTo>
                <a:cubicBezTo>
                  <a:pt x="31923" y="722"/>
                  <a:pt x="31895" y="728"/>
                  <a:pt x="31867" y="728"/>
                </a:cubicBezTo>
                <a:cubicBezTo>
                  <a:pt x="31838" y="728"/>
                  <a:pt x="31810" y="722"/>
                  <a:pt x="31776" y="711"/>
                </a:cubicBezTo>
                <a:cubicBezTo>
                  <a:pt x="31765" y="688"/>
                  <a:pt x="31753" y="677"/>
                  <a:pt x="31739" y="677"/>
                </a:cubicBezTo>
                <a:cubicBezTo>
                  <a:pt x="31725" y="677"/>
                  <a:pt x="31708" y="688"/>
                  <a:pt x="31686" y="711"/>
                </a:cubicBezTo>
                <a:cubicBezTo>
                  <a:pt x="31618" y="756"/>
                  <a:pt x="31550" y="733"/>
                  <a:pt x="31459" y="756"/>
                </a:cubicBezTo>
                <a:cubicBezTo>
                  <a:pt x="31374" y="788"/>
                  <a:pt x="31283" y="810"/>
                  <a:pt x="31193" y="810"/>
                </a:cubicBezTo>
                <a:cubicBezTo>
                  <a:pt x="31091" y="810"/>
                  <a:pt x="30989" y="782"/>
                  <a:pt x="30893" y="711"/>
                </a:cubicBezTo>
                <a:cubicBezTo>
                  <a:pt x="30882" y="688"/>
                  <a:pt x="30865" y="677"/>
                  <a:pt x="30845" y="677"/>
                </a:cubicBezTo>
                <a:cubicBezTo>
                  <a:pt x="30826" y="677"/>
                  <a:pt x="30803" y="688"/>
                  <a:pt x="30780" y="711"/>
                </a:cubicBezTo>
                <a:cubicBezTo>
                  <a:pt x="30751" y="760"/>
                  <a:pt x="30704" y="771"/>
                  <a:pt x="30651" y="771"/>
                </a:cubicBezTo>
                <a:cubicBezTo>
                  <a:pt x="30611" y="771"/>
                  <a:pt x="30568" y="765"/>
                  <a:pt x="30527" y="765"/>
                </a:cubicBezTo>
                <a:cubicBezTo>
                  <a:pt x="30497" y="765"/>
                  <a:pt x="30468" y="768"/>
                  <a:pt x="30441" y="778"/>
                </a:cubicBezTo>
                <a:cubicBezTo>
                  <a:pt x="30428" y="792"/>
                  <a:pt x="30416" y="797"/>
                  <a:pt x="30405" y="797"/>
                </a:cubicBezTo>
                <a:cubicBezTo>
                  <a:pt x="30378" y="797"/>
                  <a:pt x="30353" y="765"/>
                  <a:pt x="30305" y="733"/>
                </a:cubicBezTo>
                <a:cubicBezTo>
                  <a:pt x="30282" y="688"/>
                  <a:pt x="30254" y="665"/>
                  <a:pt x="30220" y="665"/>
                </a:cubicBezTo>
                <a:cubicBezTo>
                  <a:pt x="30186" y="665"/>
                  <a:pt x="30147" y="688"/>
                  <a:pt x="30101" y="733"/>
                </a:cubicBezTo>
                <a:cubicBezTo>
                  <a:pt x="30079" y="756"/>
                  <a:pt x="30056" y="824"/>
                  <a:pt x="29988" y="824"/>
                </a:cubicBezTo>
                <a:cubicBezTo>
                  <a:pt x="29928" y="824"/>
                  <a:pt x="29867" y="833"/>
                  <a:pt x="29807" y="833"/>
                </a:cubicBezTo>
                <a:cubicBezTo>
                  <a:pt x="29732" y="833"/>
                  <a:pt x="29656" y="819"/>
                  <a:pt x="29581" y="756"/>
                </a:cubicBezTo>
                <a:cubicBezTo>
                  <a:pt x="29533" y="740"/>
                  <a:pt x="29507" y="724"/>
                  <a:pt x="29473" y="724"/>
                </a:cubicBezTo>
                <a:cubicBezTo>
                  <a:pt x="29458" y="724"/>
                  <a:pt x="29442" y="727"/>
                  <a:pt x="29422" y="733"/>
                </a:cubicBezTo>
                <a:cubicBezTo>
                  <a:pt x="29361" y="774"/>
                  <a:pt x="29295" y="787"/>
                  <a:pt x="29226" y="787"/>
                </a:cubicBezTo>
                <a:cubicBezTo>
                  <a:pt x="29143" y="787"/>
                  <a:pt x="29056" y="768"/>
                  <a:pt x="28970" y="756"/>
                </a:cubicBezTo>
                <a:cubicBezTo>
                  <a:pt x="28924" y="748"/>
                  <a:pt x="28882" y="743"/>
                  <a:pt x="28840" y="743"/>
                </a:cubicBezTo>
                <a:cubicBezTo>
                  <a:pt x="28756" y="743"/>
                  <a:pt x="28676" y="763"/>
                  <a:pt x="28585" y="824"/>
                </a:cubicBezTo>
                <a:cubicBezTo>
                  <a:pt x="28513" y="853"/>
                  <a:pt x="28431" y="891"/>
                  <a:pt x="28340" y="891"/>
                </a:cubicBezTo>
                <a:cubicBezTo>
                  <a:pt x="28289" y="891"/>
                  <a:pt x="28235" y="879"/>
                  <a:pt x="28178" y="846"/>
                </a:cubicBezTo>
                <a:cubicBezTo>
                  <a:pt x="28121" y="801"/>
                  <a:pt x="28076" y="784"/>
                  <a:pt x="28033" y="784"/>
                </a:cubicBezTo>
                <a:cubicBezTo>
                  <a:pt x="27991" y="784"/>
                  <a:pt x="27951" y="801"/>
                  <a:pt x="27906" y="824"/>
                </a:cubicBezTo>
                <a:cubicBezTo>
                  <a:pt x="27891" y="824"/>
                  <a:pt x="27866" y="834"/>
                  <a:pt x="27851" y="834"/>
                </a:cubicBezTo>
                <a:cubicBezTo>
                  <a:pt x="27843" y="834"/>
                  <a:pt x="27838" y="831"/>
                  <a:pt x="27838" y="824"/>
                </a:cubicBezTo>
                <a:cubicBezTo>
                  <a:pt x="27804" y="745"/>
                  <a:pt x="27748" y="733"/>
                  <a:pt x="27691" y="733"/>
                </a:cubicBezTo>
                <a:cubicBezTo>
                  <a:pt x="27668" y="733"/>
                  <a:pt x="27646" y="735"/>
                  <a:pt x="27625" y="735"/>
                </a:cubicBezTo>
                <a:cubicBezTo>
                  <a:pt x="27593" y="735"/>
                  <a:pt x="27564" y="731"/>
                  <a:pt x="27544" y="711"/>
                </a:cubicBezTo>
                <a:cubicBezTo>
                  <a:pt x="27521" y="688"/>
                  <a:pt x="27499" y="677"/>
                  <a:pt x="27473" y="677"/>
                </a:cubicBezTo>
                <a:cubicBezTo>
                  <a:pt x="27448" y="677"/>
                  <a:pt x="27419" y="688"/>
                  <a:pt x="27386" y="711"/>
                </a:cubicBezTo>
                <a:cubicBezTo>
                  <a:pt x="27312" y="763"/>
                  <a:pt x="27233" y="782"/>
                  <a:pt x="27154" y="782"/>
                </a:cubicBezTo>
                <a:cubicBezTo>
                  <a:pt x="27063" y="782"/>
                  <a:pt x="26972" y="757"/>
                  <a:pt x="26888" y="733"/>
                </a:cubicBezTo>
                <a:cubicBezTo>
                  <a:pt x="26827" y="721"/>
                  <a:pt x="26767" y="696"/>
                  <a:pt x="26713" y="696"/>
                </a:cubicBezTo>
                <a:cubicBezTo>
                  <a:pt x="26667" y="696"/>
                  <a:pt x="26625" y="715"/>
                  <a:pt x="26593" y="778"/>
                </a:cubicBezTo>
                <a:lnTo>
                  <a:pt x="26571" y="824"/>
                </a:lnTo>
                <a:cubicBezTo>
                  <a:pt x="26539" y="791"/>
                  <a:pt x="26501" y="785"/>
                  <a:pt x="26463" y="785"/>
                </a:cubicBezTo>
                <a:cubicBezTo>
                  <a:pt x="26438" y="785"/>
                  <a:pt x="26413" y="788"/>
                  <a:pt x="26391" y="788"/>
                </a:cubicBezTo>
                <a:cubicBezTo>
                  <a:pt x="26351" y="788"/>
                  <a:pt x="26318" y="779"/>
                  <a:pt x="26299" y="733"/>
                </a:cubicBezTo>
                <a:cubicBezTo>
                  <a:pt x="26273" y="694"/>
                  <a:pt x="26239" y="670"/>
                  <a:pt x="26206" y="670"/>
                </a:cubicBezTo>
                <a:cubicBezTo>
                  <a:pt x="26183" y="670"/>
                  <a:pt x="26160" y="682"/>
                  <a:pt x="26141" y="711"/>
                </a:cubicBezTo>
                <a:cubicBezTo>
                  <a:pt x="26120" y="774"/>
                  <a:pt x="26084" y="793"/>
                  <a:pt x="26042" y="793"/>
                </a:cubicBezTo>
                <a:cubicBezTo>
                  <a:pt x="25995" y="793"/>
                  <a:pt x="25940" y="768"/>
                  <a:pt x="25892" y="756"/>
                </a:cubicBezTo>
                <a:cubicBezTo>
                  <a:pt x="25806" y="742"/>
                  <a:pt x="25720" y="700"/>
                  <a:pt x="25629" y="700"/>
                </a:cubicBezTo>
                <a:cubicBezTo>
                  <a:pt x="25575" y="700"/>
                  <a:pt x="25520" y="714"/>
                  <a:pt x="25462" y="756"/>
                </a:cubicBezTo>
                <a:cubicBezTo>
                  <a:pt x="25456" y="762"/>
                  <a:pt x="25450" y="765"/>
                  <a:pt x="25444" y="765"/>
                </a:cubicBezTo>
                <a:cubicBezTo>
                  <a:pt x="25427" y="765"/>
                  <a:pt x="25410" y="744"/>
                  <a:pt x="25394" y="711"/>
                </a:cubicBezTo>
                <a:cubicBezTo>
                  <a:pt x="25394" y="665"/>
                  <a:pt x="25417" y="620"/>
                  <a:pt x="25349" y="620"/>
                </a:cubicBezTo>
                <a:lnTo>
                  <a:pt x="25281" y="711"/>
                </a:lnTo>
                <a:cubicBezTo>
                  <a:pt x="25168" y="665"/>
                  <a:pt x="25054" y="643"/>
                  <a:pt x="24941" y="552"/>
                </a:cubicBezTo>
                <a:cubicBezTo>
                  <a:pt x="24911" y="560"/>
                  <a:pt x="24882" y="563"/>
                  <a:pt x="24852" y="563"/>
                </a:cubicBezTo>
                <a:cubicBezTo>
                  <a:pt x="24707" y="563"/>
                  <a:pt x="24572" y="484"/>
                  <a:pt x="24421" y="484"/>
                </a:cubicBezTo>
                <a:cubicBezTo>
                  <a:pt x="24375" y="484"/>
                  <a:pt x="24319" y="467"/>
                  <a:pt x="24268" y="467"/>
                </a:cubicBezTo>
                <a:cubicBezTo>
                  <a:pt x="24217" y="467"/>
                  <a:pt x="24172" y="484"/>
                  <a:pt x="24149" y="552"/>
                </a:cubicBezTo>
                <a:cubicBezTo>
                  <a:pt x="24149" y="597"/>
                  <a:pt x="24081" y="597"/>
                  <a:pt x="24081" y="597"/>
                </a:cubicBezTo>
                <a:cubicBezTo>
                  <a:pt x="23878" y="530"/>
                  <a:pt x="23697" y="552"/>
                  <a:pt x="23515" y="439"/>
                </a:cubicBezTo>
                <a:cubicBezTo>
                  <a:pt x="23449" y="406"/>
                  <a:pt x="23407" y="385"/>
                  <a:pt x="23345" y="385"/>
                </a:cubicBezTo>
                <a:cubicBezTo>
                  <a:pt x="23322" y="385"/>
                  <a:pt x="23297" y="388"/>
                  <a:pt x="23266" y="394"/>
                </a:cubicBezTo>
                <a:cubicBezTo>
                  <a:pt x="23244" y="399"/>
                  <a:pt x="23221" y="402"/>
                  <a:pt x="23199" y="402"/>
                </a:cubicBezTo>
                <a:cubicBezTo>
                  <a:pt x="23134" y="402"/>
                  <a:pt x="23074" y="377"/>
                  <a:pt x="23040" y="326"/>
                </a:cubicBezTo>
                <a:cubicBezTo>
                  <a:pt x="22980" y="276"/>
                  <a:pt x="22916" y="257"/>
                  <a:pt x="22852" y="257"/>
                </a:cubicBezTo>
                <a:cubicBezTo>
                  <a:pt x="22769" y="257"/>
                  <a:pt x="22686" y="288"/>
                  <a:pt x="22610" y="326"/>
                </a:cubicBezTo>
                <a:cubicBezTo>
                  <a:pt x="22542" y="377"/>
                  <a:pt x="22449" y="402"/>
                  <a:pt x="22387" y="402"/>
                </a:cubicBezTo>
                <a:cubicBezTo>
                  <a:pt x="22367" y="402"/>
                  <a:pt x="22350" y="399"/>
                  <a:pt x="22339" y="394"/>
                </a:cubicBezTo>
                <a:cubicBezTo>
                  <a:pt x="22225" y="371"/>
                  <a:pt x="22135" y="371"/>
                  <a:pt x="22044" y="326"/>
                </a:cubicBezTo>
                <a:lnTo>
                  <a:pt x="21954" y="326"/>
                </a:lnTo>
                <a:cubicBezTo>
                  <a:pt x="21897" y="348"/>
                  <a:pt x="21841" y="365"/>
                  <a:pt x="21784" y="365"/>
                </a:cubicBezTo>
                <a:cubicBezTo>
                  <a:pt x="21728" y="365"/>
                  <a:pt x="21671" y="348"/>
                  <a:pt x="21614" y="303"/>
                </a:cubicBezTo>
                <a:cubicBezTo>
                  <a:pt x="21603" y="292"/>
                  <a:pt x="21592" y="286"/>
                  <a:pt x="21580" y="286"/>
                </a:cubicBezTo>
                <a:cubicBezTo>
                  <a:pt x="21569" y="286"/>
                  <a:pt x="21558" y="292"/>
                  <a:pt x="21546" y="303"/>
                </a:cubicBezTo>
                <a:cubicBezTo>
                  <a:pt x="21388" y="371"/>
                  <a:pt x="21275" y="326"/>
                  <a:pt x="21139" y="371"/>
                </a:cubicBezTo>
                <a:lnTo>
                  <a:pt x="21094" y="371"/>
                </a:lnTo>
                <a:cubicBezTo>
                  <a:pt x="21013" y="290"/>
                  <a:pt x="20932" y="209"/>
                  <a:pt x="20835" y="209"/>
                </a:cubicBezTo>
                <a:cubicBezTo>
                  <a:pt x="20823" y="209"/>
                  <a:pt x="20812" y="210"/>
                  <a:pt x="20800" y="213"/>
                </a:cubicBezTo>
                <a:cubicBezTo>
                  <a:pt x="20754" y="213"/>
                  <a:pt x="20664" y="190"/>
                  <a:pt x="20596" y="190"/>
                </a:cubicBezTo>
                <a:cubicBezTo>
                  <a:pt x="20573" y="190"/>
                  <a:pt x="20551" y="167"/>
                  <a:pt x="20528" y="167"/>
                </a:cubicBezTo>
                <a:cubicBezTo>
                  <a:pt x="20415" y="190"/>
                  <a:pt x="20256" y="190"/>
                  <a:pt x="20143" y="213"/>
                </a:cubicBezTo>
                <a:cubicBezTo>
                  <a:pt x="20068" y="213"/>
                  <a:pt x="19992" y="263"/>
                  <a:pt x="19917" y="263"/>
                </a:cubicBezTo>
                <a:cubicBezTo>
                  <a:pt x="19879" y="263"/>
                  <a:pt x="19842" y="250"/>
                  <a:pt x="19804" y="213"/>
                </a:cubicBezTo>
                <a:lnTo>
                  <a:pt x="19759" y="213"/>
                </a:lnTo>
                <a:cubicBezTo>
                  <a:pt x="19714" y="239"/>
                  <a:pt x="19676" y="252"/>
                  <a:pt x="19643" y="252"/>
                </a:cubicBezTo>
                <a:cubicBezTo>
                  <a:pt x="19592" y="252"/>
                  <a:pt x="19551" y="222"/>
                  <a:pt x="19510" y="167"/>
                </a:cubicBezTo>
                <a:cubicBezTo>
                  <a:pt x="19454" y="112"/>
                  <a:pt x="19383" y="71"/>
                  <a:pt x="19321" y="71"/>
                </a:cubicBezTo>
                <a:cubicBezTo>
                  <a:pt x="19308" y="71"/>
                  <a:pt x="19295" y="73"/>
                  <a:pt x="19283" y="77"/>
                </a:cubicBezTo>
                <a:cubicBezTo>
                  <a:pt x="19170" y="77"/>
                  <a:pt x="19057" y="54"/>
                  <a:pt x="18944" y="32"/>
                </a:cubicBezTo>
                <a:cubicBezTo>
                  <a:pt x="18913" y="11"/>
                  <a:pt x="18887" y="0"/>
                  <a:pt x="18862" y="0"/>
                </a:cubicBezTo>
                <a:close/>
              </a:path>
            </a:pathLst>
          </a:custGeom>
          <a:solidFill>
            <a:schemeClr val="lt2"/>
          </a:solidFill>
          <a:ln>
            <a:noFill/>
          </a:ln>
        </p:spPr>
        <p:txBody>
          <a:bodyPr spcFirstLastPara="1" wrap="square" lIns="121897" tIns="121897" rIns="121897" bIns="121897" anchor="ctr" anchorCtr="0">
            <a:noAutofit/>
          </a:bodyPr>
          <a:lstStyle/>
          <a:p>
            <a:endParaRPr/>
          </a:p>
        </p:txBody>
      </p:sp>
      <p:sp>
        <p:nvSpPr>
          <p:cNvPr id="5" name="TextBox 4">
            <a:extLst>
              <a:ext uri="{FF2B5EF4-FFF2-40B4-BE49-F238E27FC236}">
                <a16:creationId xmlns:a16="http://schemas.microsoft.com/office/drawing/2014/main" id="{642DEEC3-B32B-4107-A4D1-07FCE8C1842B}"/>
              </a:ext>
            </a:extLst>
          </p:cNvPr>
          <p:cNvSpPr txBox="1"/>
          <p:nvPr/>
        </p:nvSpPr>
        <p:spPr>
          <a:xfrm>
            <a:off x="1584832" y="1360657"/>
            <a:ext cx="9601200" cy="4401205"/>
          </a:xfrm>
          <a:prstGeom prst="rect">
            <a:avLst/>
          </a:prstGeom>
          <a:noFill/>
        </p:spPr>
        <p:txBody>
          <a:bodyPr wrap="square" rtlCol="0">
            <a:spAutoFit/>
          </a:bodyPr>
          <a:lstStyle/>
          <a:p>
            <a:r>
              <a:rPr lang="pt-BR" sz="2800" b="1" dirty="0">
                <a:latin typeface="Times New Roman" pitchFamily="18" charset="0"/>
                <a:cs typeface="Times New Roman" pitchFamily="18" charset="0"/>
              </a:rPr>
              <a:t>Thân bài: </a:t>
            </a:r>
            <a:endParaRPr lang="en-US" sz="2800" dirty="0">
              <a:latin typeface="Times New Roman" pitchFamily="18" charset="0"/>
              <a:cs typeface="Times New Roman" pitchFamily="18" charset="0"/>
            </a:endParaRPr>
          </a:p>
          <a:p>
            <a:r>
              <a:rPr lang="pt-BR" sz="2800" dirty="0">
                <a:latin typeface="Times New Roman" pitchFamily="18" charset="0"/>
                <a:cs typeface="Times New Roman" pitchFamily="18" charset="0"/>
              </a:rPr>
              <a:t>+ Ý 1. Trình bày thực chất của ý kiến, quan niệm đã nêu để bàn luận</a:t>
            </a:r>
            <a:endParaRPr lang="en-US" sz="2800" dirty="0">
              <a:latin typeface="Times New Roman" pitchFamily="18" charset="0"/>
              <a:cs typeface="Times New Roman" pitchFamily="18" charset="0"/>
            </a:endParaRPr>
          </a:p>
          <a:p>
            <a:r>
              <a:rPr lang="pt-BR" sz="2800" dirty="0">
                <a:latin typeface="Times New Roman" pitchFamily="18" charset="0"/>
                <a:cs typeface="Times New Roman" pitchFamily="18" charset="0"/>
              </a:rPr>
              <a:t>+ Ý 2. Phản đối các khía cạnh của ý kiến, quan niệm ( lí lẽ, bằng chứng)</a:t>
            </a:r>
            <a:endParaRPr lang="en-US" sz="2800" dirty="0">
              <a:latin typeface="Times New Roman" pitchFamily="18" charset="0"/>
              <a:cs typeface="Times New Roman" pitchFamily="18" charset="0"/>
            </a:endParaRPr>
          </a:p>
          <a:p>
            <a:r>
              <a:rPr lang="pt-BR" sz="2800" dirty="0">
                <a:latin typeface="Times New Roman" pitchFamily="18" charset="0"/>
                <a:cs typeface="Times New Roman" pitchFamily="18" charset="0"/>
              </a:rPr>
              <a:t>+ Ý 3. Nhận xét những tác động tiêu cực của ý kiến, quan niệm đối với đời sống ( lí lẽ, bằng chứng)</a:t>
            </a:r>
            <a:endParaRPr lang="en-US" sz="2800" dirty="0">
              <a:latin typeface="Times New Roman" pitchFamily="18" charset="0"/>
              <a:cs typeface="Times New Roman" pitchFamily="18" charset="0"/>
            </a:endParaRPr>
          </a:p>
          <a:p>
            <a:r>
              <a:rPr lang="pt-BR" sz="2800" b="1" dirty="0">
                <a:latin typeface="Times New Roman" pitchFamily="18" charset="0"/>
                <a:cs typeface="Times New Roman" pitchFamily="18" charset="0"/>
              </a:rPr>
              <a:t>Kết bài:</a:t>
            </a:r>
            <a:r>
              <a:rPr lang="pt-BR" sz="2800" dirty="0">
                <a:latin typeface="Times New Roman" pitchFamily="18" charset="0"/>
                <a:cs typeface="Times New Roman" pitchFamily="18" charset="0"/>
              </a:rPr>
              <a:t> Nêu ý nghĩa của việc thể hiện ý kiến phản đối.</a:t>
            </a:r>
            <a:endParaRPr lang="en-US" sz="2800" dirty="0">
              <a:latin typeface="Times New Roman" pitchFamily="18" charset="0"/>
              <a:cs typeface="Times New Roman" pitchFamily="18" charset="0"/>
            </a:endParaRPr>
          </a:p>
          <a:p>
            <a:r>
              <a:rPr lang="pt-BR" sz="2800" b="1" dirty="0">
                <a:latin typeface="Times New Roman" pitchFamily="18" charset="0"/>
                <a:cs typeface="Times New Roman" pitchFamily="18" charset="0"/>
              </a:rPr>
              <a:t>2. Viết bài</a:t>
            </a:r>
            <a:endParaRPr lang="en-US" sz="2800" dirty="0">
              <a:latin typeface="Times New Roman" pitchFamily="18" charset="0"/>
              <a:cs typeface="Times New Roman" pitchFamily="18" charset="0"/>
            </a:endParaRPr>
          </a:p>
          <a:p>
            <a:r>
              <a:rPr lang="pt-BR" sz="2800" dirty="0">
                <a:latin typeface="Times New Roman" pitchFamily="18" charset="0"/>
                <a:cs typeface="Times New Roman" pitchFamily="18" charset="0"/>
              </a:rPr>
              <a:t>Tham khảo mở bài- thân bài- kết bài SGK</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19097695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1617</TotalTime>
  <Words>1515</Words>
  <Application>Microsoft Office PowerPoint</Application>
  <PresentationFormat>Widescreen</PresentationFormat>
  <Paragraphs>117</Paragraphs>
  <Slides>13</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jake noob</cp:lastModifiedBy>
  <cp:revision>239</cp:revision>
  <dcterms:created xsi:type="dcterms:W3CDTF">2021-11-12T11:30:10Z</dcterms:created>
  <dcterms:modified xsi:type="dcterms:W3CDTF">2022-06-21T08:13:41Z</dcterms:modified>
</cp:coreProperties>
</file>