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xmlns="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xmlns="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xmlns="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xmlns="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xmlns="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xmlns="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xmlns="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xmlns="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xmlns="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xmlns="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xmlns="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xmlns="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xmlns="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xmlns="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xmlns="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xmlns="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xmlns="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xmlns="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xmlns="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xmlns="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xmlns="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xmlns="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xmlns="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xmlns="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xmlns="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xmlns="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xmlns="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xmlns="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xmlns="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xmlns="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xmlns="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xmlns="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xmlns="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xmlns="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xmlns="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xmlns="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xmlns="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xmlns="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xmlns="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xmlns="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xmlns="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xmlns="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xmlns="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xmlns="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xmlns="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1634</Words>
  <PresentationFormat>On-screen Show (4:3)</PresentationFormat>
  <Paragraphs>163</Paragraphs>
  <Slides>27</Slides>
  <Notes>2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2020-01-30T08:17:02Z</dcterms:created>
  <dcterms:modified xsi:type="dcterms:W3CDTF">2021-08-01T16:09:10Z</dcterms:modified>
</cp:coreProperties>
</file>