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sldIdLst>
    <p:sldId id="269" r:id="rId2"/>
    <p:sldId id="259" r:id="rId3"/>
    <p:sldId id="283" r:id="rId4"/>
    <p:sldId id="286" r:id="rId5"/>
    <p:sldId id="284" r:id="rId6"/>
    <p:sldId id="287" r:id="rId7"/>
    <p:sldId id="272" r:id="rId8"/>
    <p:sldId id="285" r:id="rId9"/>
    <p:sldId id="276" r:id="rId10"/>
    <p:sldId id="282" r:id="rId11"/>
    <p:sldId id="279" r:id="rId12"/>
  </p:sldIdLst>
  <p:sldSz cx="9144000" cy="5143500" type="screen16x9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1BE"/>
    <a:srgbClr val="ECB2CB"/>
    <a:srgbClr val="E9A5C2"/>
    <a:srgbClr val="008A3E"/>
    <a:srgbClr val="E183AB"/>
    <a:srgbClr val="FFFF66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73CBE0-6D13-384A-DFF9-981066BC2113}" v="1" dt="2020-08-18T12:54:03.017"/>
    <p1510:client id="{41FC6C34-7E37-7D5A-EC67-860F6B55BC5F}" v="2" dt="2020-08-10T15:13:42.094"/>
    <p1510:client id="{6C9B294E-4BA9-413A-8FC9-7C6835BB56B8}" v="1" dt="2020-08-11T05:27:47.389"/>
    <p1510:client id="{A77E535D-64B8-4849-8373-C9856491E641}" v="4" dt="2020-08-10T22:19:04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3" autoAdjust="0"/>
    <p:restoredTop sz="94660"/>
  </p:normalViewPr>
  <p:slideViewPr>
    <p:cSldViewPr>
      <p:cViewPr>
        <p:scale>
          <a:sx n="75" d="100"/>
          <a:sy n="75" d="100"/>
        </p:scale>
        <p:origin x="-1218" y="-3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a3d25e8665d24784db8b40b5b60cda1a191872e911952b607f7675fb564fa7e5::" providerId="AD" clId="Web-{A77E535D-64B8-4849-8373-C9856491E641}"/>
    <pc:docChg chg="modSld">
      <pc:chgData name="Người dùng Khách" userId="S::urn:spo:anon#a3d25e8665d24784db8b40b5b60cda1a191872e911952b607f7675fb564fa7e5::" providerId="AD" clId="Web-{A77E535D-64B8-4849-8373-C9856491E641}" dt="2020-08-10T22:19:04.132" v="3" actId="1076"/>
      <pc:docMkLst>
        <pc:docMk/>
      </pc:docMkLst>
      <pc:sldChg chg="modSp">
        <pc:chgData name="Người dùng Khách" userId="S::urn:spo:anon#a3d25e8665d24784db8b40b5b60cda1a191872e911952b607f7675fb564fa7e5::" providerId="AD" clId="Web-{A77E535D-64B8-4849-8373-C9856491E641}" dt="2020-08-10T22:18:19.069" v="2" actId="1076"/>
        <pc:sldMkLst>
          <pc:docMk/>
          <pc:sldMk cId="2927387076" sldId="276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8:19.069" v="2" actId="1076"/>
          <ac:picMkLst>
            <pc:docMk/>
            <pc:sldMk cId="2927387076" sldId="276"/>
            <ac:picMk id="2" creationId="{00000000-0000-0000-0000-000000000000}"/>
          </ac:picMkLst>
        </pc:picChg>
      </pc:sldChg>
      <pc:sldChg chg="modSp">
        <pc:chgData name="Người dùng Khách" userId="S::urn:spo:anon#a3d25e8665d24784db8b40b5b60cda1a191872e911952b607f7675fb564fa7e5::" providerId="AD" clId="Web-{A77E535D-64B8-4849-8373-C9856491E641}" dt="2020-08-10T22:19:04.132" v="3" actId="1076"/>
        <pc:sldMkLst>
          <pc:docMk/>
          <pc:sldMk cId="860162532" sldId="282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9:04.132" v="3" actId="1076"/>
          <ac:picMkLst>
            <pc:docMk/>
            <pc:sldMk cId="860162532" sldId="282"/>
            <ac:picMk id="4" creationId="{00000000-0000-0000-0000-000000000000}"/>
          </ac:picMkLst>
        </pc:picChg>
      </pc:sldChg>
    </pc:docChg>
  </pc:docChgLst>
  <pc:docChgLst>
    <pc:chgData name="Hoang Thi Nhung" userId="S::nhunght.nov.19@msedu.edu.vn::2c659f5f-1458-4364-b2b3-21e33bb1b9bf" providerId="AD" clId="Web-{41FC6C34-7E37-7D5A-EC67-860F6B55BC5F}"/>
    <pc:docChg chg="modSld">
      <pc:chgData name="Hoang Thi Nhung" userId="S::nhunght.nov.19@msedu.edu.vn::2c659f5f-1458-4364-b2b3-21e33bb1b9bf" providerId="AD" clId="Web-{41FC6C34-7E37-7D5A-EC67-860F6B55BC5F}" dt="2020-08-10T15:13:42.094" v="1" actId="14100"/>
      <pc:docMkLst>
        <pc:docMk/>
      </pc:docMkLst>
      <pc:sldChg chg="modSp">
        <pc:chgData name="Hoang Thi Nhung" userId="S::nhunght.nov.19@msedu.edu.vn::2c659f5f-1458-4364-b2b3-21e33bb1b9bf" providerId="AD" clId="Web-{41FC6C34-7E37-7D5A-EC67-860F6B55BC5F}" dt="2020-08-10T15:13:42.094" v="1" actId="14100"/>
        <pc:sldMkLst>
          <pc:docMk/>
          <pc:sldMk cId="4038747461" sldId="269"/>
        </pc:sldMkLst>
        <pc:picChg chg="mod">
          <ac:chgData name="Hoang Thi Nhung" userId="S::nhunght.nov.19@msedu.edu.vn::2c659f5f-1458-4364-b2b3-21e33bb1b9bf" providerId="AD" clId="Web-{41FC6C34-7E37-7D5A-EC67-860F6B55BC5F}" dt="2020-08-10T15:13:42.094" v="1" actId="14100"/>
          <ac:picMkLst>
            <pc:docMk/>
            <pc:sldMk cId="4038747461" sldId="269"/>
            <ac:picMk id="8" creationId="{00000000-0000-0000-0000-000000000000}"/>
          </ac:picMkLst>
        </pc:picChg>
      </pc:sldChg>
    </pc:docChg>
  </pc:docChgLst>
  <pc:docChgLst>
    <pc:chgData name="Người dùng Khách" userId="S::urn:spo:anon#a3d25e8665d24784db8b40b5b60cda1a191872e911952b607f7675fb564fa7e5::" providerId="AD" clId="Web-{6C9B294E-4BA9-413A-8FC9-7C6835BB56B8}"/>
    <pc:docChg chg="modSld">
      <pc:chgData name="Người dùng Khách" userId="S::urn:spo:anon#a3d25e8665d24784db8b40b5b60cda1a191872e911952b607f7675fb564fa7e5::" providerId="AD" clId="Web-{6C9B294E-4BA9-413A-8FC9-7C6835BB56B8}" dt="2020-08-11T05:27:47.389" v="0" actId="1076"/>
      <pc:docMkLst>
        <pc:docMk/>
      </pc:docMkLst>
      <pc:sldChg chg="modSp">
        <pc:chgData name="Người dùng Khách" userId="S::urn:spo:anon#a3d25e8665d24784db8b40b5b60cda1a191872e911952b607f7675fb564fa7e5::" providerId="AD" clId="Web-{6C9B294E-4BA9-413A-8FC9-7C6835BB56B8}" dt="2020-08-11T05:27:47.389" v="0" actId="1076"/>
        <pc:sldMkLst>
          <pc:docMk/>
          <pc:sldMk cId="2366539268" sldId="257"/>
        </pc:sldMkLst>
        <pc:grpChg chg="mod">
          <ac:chgData name="Người dùng Khách" userId="S::urn:spo:anon#a3d25e8665d24784db8b40b5b60cda1a191872e911952b607f7675fb564fa7e5::" providerId="AD" clId="Web-{6C9B294E-4BA9-413A-8FC9-7C6835BB56B8}" dt="2020-08-11T05:27:47.389" v="0" actId="1076"/>
          <ac:grpSpMkLst>
            <pc:docMk/>
            <pc:sldMk cId="2366539268" sldId="257"/>
            <ac:grpSpMk id="23" creationId="{00000000-0000-0000-0000-000000000000}"/>
          </ac:grpSpMkLst>
        </pc:grpChg>
      </pc:sldChg>
    </pc:docChg>
  </pc:docChgLst>
  <pc:docChgLst>
    <pc:chgData name="Guest User" userId="S::urn:spo:anon#e8a04f2ba78787d94922229ffa1c7573c061acc5c03b16fa2f04159b0edb74b3::" providerId="AD" clId="Web-{2C73CBE0-6D13-384A-DFF9-981066BC2113}"/>
    <pc:docChg chg="modSld">
      <pc:chgData name="Guest User" userId="S::urn:spo:anon#e8a04f2ba78787d94922229ffa1c7573c061acc5c03b16fa2f04159b0edb74b3::" providerId="AD" clId="Web-{2C73CBE0-6D13-384A-DFF9-981066BC2113}" dt="2020-08-18T12:54:03.001" v="0" actId="1076"/>
      <pc:docMkLst>
        <pc:docMk/>
      </pc:docMkLst>
      <pc:sldChg chg="modSp">
        <pc:chgData name="Guest User" userId="S::urn:spo:anon#e8a04f2ba78787d94922229ffa1c7573c061acc5c03b16fa2f04159b0edb74b3::" providerId="AD" clId="Web-{2C73CBE0-6D13-384A-DFF9-981066BC2113}" dt="2020-08-18T12:54:03.001" v="0" actId="1076"/>
        <pc:sldMkLst>
          <pc:docMk/>
          <pc:sldMk cId="2927387076" sldId="276"/>
        </pc:sldMkLst>
        <pc:picChg chg="mod">
          <ac:chgData name="Guest User" userId="S::urn:spo:anon#e8a04f2ba78787d94922229ffa1c7573c061acc5c03b16fa2f04159b0edb74b3::" providerId="AD" clId="Web-{2C73CBE0-6D13-384A-DFF9-981066BC2113}" dt="2020-08-18T12:54:03.001" v="0" actId="1076"/>
          <ac:picMkLst>
            <pc:docMk/>
            <pc:sldMk cId="2927387076" sldId="276"/>
            <ac:picMk id="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46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06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giao%20an%20pp\mon%20tieng%20viet\H&#204;NH%20&#7842;NH%20S&#193;CH%20&#272;T\trang%2051-100\trang%2083\ebf0180d-d20e-43f6-a180-eded29832ace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giao%20an%20pp\mon%20tieng%20viet\H&#204;NH%20&#7842;NH%20S&#193;CH%20&#272;T\trang%2051-100\trang%2085\500fc6f7-3df9-4bee-8b39-5f9fd2acd858.mp4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08" y="0"/>
            <a:ext cx="10260330" cy="5117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12004"/>
            <a:ext cx="71628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Xin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chào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các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em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276350"/>
            <a:ext cx="266700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71439" y="57150"/>
            <a:ext cx="9143999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44037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7" y="2608898"/>
            <a:ext cx="783431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07170"/>
            <a:ext cx="2552700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6" y="1993583"/>
            <a:ext cx="1985963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6" y="427198"/>
            <a:ext cx="155971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2955132"/>
            <a:ext cx="702564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4656297"/>
            <a:ext cx="9182576" cy="532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288956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80055"/>
            <a:ext cx="7696200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…….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    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 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2020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viết</a:t>
            </a:r>
            <a:endParaRPr lang="en-US" sz="32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1733550"/>
            <a:ext cx="76962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46, 47</a:t>
            </a:r>
          </a:p>
        </p:txBody>
      </p:sp>
    </p:spTree>
    <p:extLst>
      <p:ext uri="{BB962C8B-B14F-4D97-AF65-F5344CB8AC3E}">
        <p14:creationId xmlns:p14="http://schemas.microsoft.com/office/powerpoint/2010/main" val="28710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90550"/>
            <a:ext cx="2819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038350"/>
            <a:ext cx="29432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438150"/>
            <a:ext cx="3048000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1962150"/>
            <a:ext cx="3352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3409950"/>
            <a:ext cx="27432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14800" y="3333750"/>
            <a:ext cx="32766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bf0180d-d20e-43f6-a180-eded29832ac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514350"/>
            <a:ext cx="70866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66750"/>
            <a:ext cx="27051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80035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666750"/>
            <a:ext cx="396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2800350"/>
            <a:ext cx="3657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00fc6f7-3df9-4bee-8b39-5f9fd2acd858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90600" y="361950"/>
            <a:ext cx="72390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69" y="3558146"/>
            <a:ext cx="5538060" cy="9713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48" y="193434"/>
            <a:ext cx="5570409" cy="4620616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921066" y="2121921"/>
            <a:ext cx="1327751" cy="1357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24003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HP001 4 hàng" pitchFamily="34" charset="0"/>
              </a:rPr>
              <a:t>Thư giãn</a:t>
            </a:r>
          </a:p>
        </p:txBody>
      </p:sp>
      <p:pic>
        <p:nvPicPr>
          <p:cNvPr id="3" name="ChiecBungDoi-ThanhNganTheVoiceKids-5237837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83063" y="3237319"/>
            <a:ext cx="777875" cy="58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0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895350"/>
            <a:ext cx="2667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267200" y="895350"/>
            <a:ext cx="2743200" cy="304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HP001" pitchFamily="34" charset="0"/>
                <a:ea typeface="HP001" pitchFamily="34" charset="0"/>
              </a:rPr>
              <a:t>Trang</a:t>
            </a:r>
            <a:r>
              <a:rPr lang="en-US" sz="4400" dirty="0">
                <a:latin typeface="HP001" pitchFamily="34" charset="0"/>
                <a:ea typeface="HP001" pitchFamily="34" charset="0"/>
              </a:rPr>
              <a:t> 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6" y="399376"/>
            <a:ext cx="9144000" cy="3133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291465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927387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</TotalTime>
  <Words>39</Words>
  <Application>Microsoft Office PowerPoint</Application>
  <PresentationFormat>On-screen Show (16:9)</PresentationFormat>
  <Paragraphs>15</Paragraphs>
  <Slides>11</Slides>
  <Notes>3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User</cp:lastModifiedBy>
  <cp:revision>70</cp:revision>
  <dcterms:created xsi:type="dcterms:W3CDTF">2020-05-18T12:48:51Z</dcterms:created>
  <dcterms:modified xsi:type="dcterms:W3CDTF">2020-08-18T12:54:03Z</dcterms:modified>
</cp:coreProperties>
</file>