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786" r:id="rId3"/>
  </p:sldMasterIdLst>
  <p:notesMasterIdLst>
    <p:notesMasterId r:id="rId19"/>
  </p:notesMasterIdLst>
  <p:handoutMasterIdLst>
    <p:handoutMasterId r:id="rId20"/>
  </p:handoutMasterIdLst>
  <p:sldIdLst>
    <p:sldId id="256" r:id="rId4"/>
    <p:sldId id="686" r:id="rId5"/>
    <p:sldId id="755" r:id="rId6"/>
    <p:sldId id="756" r:id="rId7"/>
    <p:sldId id="757" r:id="rId8"/>
    <p:sldId id="758" r:id="rId9"/>
    <p:sldId id="759" r:id="rId10"/>
    <p:sldId id="760" r:id="rId11"/>
    <p:sldId id="761" r:id="rId12"/>
    <p:sldId id="762" r:id="rId13"/>
    <p:sldId id="763" r:id="rId14"/>
    <p:sldId id="764" r:id="rId15"/>
    <p:sldId id="765" r:id="rId16"/>
    <p:sldId id="766" r:id="rId17"/>
    <p:sldId id="767"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FF"/>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0" d="100"/>
          <a:sy n="70" d="100"/>
        </p:scale>
        <p:origin x="240" y="60"/>
      </p:cViewPr>
      <p:guideLst/>
    </p:cSldViewPr>
  </p:slideViewPr>
  <p:notesTextViewPr>
    <p:cViewPr>
      <p:scale>
        <a:sx n="1" d="1"/>
        <a:sy n="1" d="1"/>
      </p:scale>
      <p:origin x="0" y="0"/>
    </p:cViewPr>
  </p:notesTextViewPr>
  <p:notesViewPr>
    <p:cSldViewPr snapToGrid="0">
      <p:cViewPr varScale="1">
        <p:scale>
          <a:sx n="53" d="100"/>
          <a:sy n="53" d="100"/>
        </p:scale>
        <p:origin x="2844"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BB1CA57-EF50-4B34-AD67-B1CF2193736A}" type="datetimeFigureOut">
              <a:rPr lang="en-US" smtClean="0"/>
              <a:t>10/30/2022</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8E77790-E0B4-473C-84F7-9BB971AB728A}" type="slidenum">
              <a:rPr lang="en-US" smtClean="0"/>
              <a:t>‹#›</a:t>
            </a:fld>
            <a:endParaRPr lang="en-US"/>
          </a:p>
        </p:txBody>
      </p:sp>
    </p:spTree>
    <p:extLst>
      <p:ext uri="{BB962C8B-B14F-4D97-AF65-F5344CB8AC3E}">
        <p14:creationId xmlns:p14="http://schemas.microsoft.com/office/powerpoint/2010/main" val="4911706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7B9864B-AE44-4CFF-A342-6CE242E77BB6}" type="datetimeFigureOut">
              <a:rPr lang="en-US" smtClean="0"/>
              <a:t>10/30/2022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6E0AB5D-A78D-4A7B-88F8-4D0640FCB73F}" type="slidenum">
              <a:rPr lang="en-US" smtClean="0"/>
              <a:t>‹#›</a:t>
            </a:fld>
            <a:endParaRPr lang="en-US"/>
          </a:p>
        </p:txBody>
      </p:sp>
    </p:spTree>
    <p:extLst>
      <p:ext uri="{BB962C8B-B14F-4D97-AF65-F5344CB8AC3E}">
        <p14:creationId xmlns:p14="http://schemas.microsoft.com/office/powerpoint/2010/main" val="3535454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DCCE2E09-86DE-47D5-A3D9-D1AF1CF31986}" type="slidenum">
              <a:rPr kumimoji="0" lang="en-US" sz="1200" b="0" i="0" u="none" strike="noStrike" kern="1200" cap="none" spc="0" normalizeH="0" baseline="0" noProof="0">
                <a:ln>
                  <a:noFill/>
                </a:ln>
                <a:solidFill>
                  <a:prstClr val="black"/>
                </a:solidFill>
                <a:effectLst/>
                <a:uLnTx/>
                <a:uFillTx/>
                <a:latin typeface="Calibri" panose="020F0502020204030204"/>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Arial" charset="0"/>
            </a:endParaRPr>
          </a:p>
        </p:txBody>
      </p:sp>
      <p:sp>
        <p:nvSpPr>
          <p:cNvPr id="15362"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5363"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a:p>
        </p:txBody>
      </p:sp>
    </p:spTree>
    <p:extLst>
      <p:ext uri="{BB962C8B-B14F-4D97-AF65-F5344CB8AC3E}">
        <p14:creationId xmlns:p14="http://schemas.microsoft.com/office/powerpoint/2010/main" val="14644887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5"/>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A3C37BE-C303-496D-B5CD-85F2937540FC}" type="slidenum">
              <a:rPr kumimoji="0" lang="vi-VN" sz="1200" b="0" i="0" u="none" strike="noStrike" kern="1200" cap="none" spc="0" normalizeH="0" baseline="0" noProof="0" smtClean="0">
                <a:ln>
                  <a:noFill/>
                </a:ln>
                <a:solidFill>
                  <a:srgbClr val="514843"/>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vi-VN" sz="1200" b="0" i="0" u="none" strike="noStrike" kern="1200" cap="none" spc="0" normalizeH="0" baseline="0" noProof="0">
              <a:ln>
                <a:noFill/>
              </a:ln>
              <a:solidFill>
                <a:srgbClr val="51484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1868237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5"/>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A3C37BE-C303-496D-B5CD-85F2937540FC}" type="slidenum">
              <a:rPr kumimoji="0" lang="vi-VN" sz="1200" b="0" i="0" u="none" strike="noStrike" kern="1200" cap="none" spc="0" normalizeH="0" baseline="0" noProof="0" smtClean="0">
                <a:ln>
                  <a:noFill/>
                </a:ln>
                <a:solidFill>
                  <a:srgbClr val="514843"/>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vi-VN" sz="1200" b="0" i="0" u="none" strike="noStrike" kern="1200" cap="none" spc="0" normalizeH="0" baseline="0" noProof="0">
              <a:ln>
                <a:noFill/>
              </a:ln>
              <a:solidFill>
                <a:srgbClr val="51484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3187902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5"/>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A3C37BE-C303-496D-B5CD-85F2937540FC}" type="slidenum">
              <a:rPr kumimoji="0" lang="vi-VN" sz="1200" b="0" i="0" u="none" strike="noStrike" kern="1200" cap="none" spc="0" normalizeH="0" baseline="0" noProof="0" smtClean="0">
                <a:ln>
                  <a:noFill/>
                </a:ln>
                <a:solidFill>
                  <a:srgbClr val="514843"/>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vi-VN" sz="1200" b="0" i="0" u="none" strike="noStrike" kern="1200" cap="none" spc="0" normalizeH="0" baseline="0" noProof="0">
              <a:ln>
                <a:noFill/>
              </a:ln>
              <a:solidFill>
                <a:srgbClr val="51484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6111537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5"/>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A3C37BE-C303-496D-B5CD-85F2937540FC}" type="slidenum">
              <a:rPr kumimoji="0" lang="vi-VN" sz="1200" b="0" i="0" u="none" strike="noStrike" kern="1200" cap="none" spc="0" normalizeH="0" baseline="0" noProof="0" smtClean="0">
                <a:ln>
                  <a:noFill/>
                </a:ln>
                <a:solidFill>
                  <a:srgbClr val="514843"/>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vi-VN" sz="1200" b="0" i="0" u="none" strike="noStrike" kern="1200" cap="none" spc="0" normalizeH="0" baseline="0" noProof="0">
              <a:ln>
                <a:noFill/>
              </a:ln>
              <a:solidFill>
                <a:srgbClr val="51484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42612225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5"/>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A3C37BE-C303-496D-B5CD-85F2937540FC}" type="slidenum">
              <a:rPr kumimoji="0" lang="vi-VN" sz="1200" b="0" i="0" u="none" strike="noStrike" kern="1200" cap="none" spc="0" normalizeH="0" baseline="0" noProof="0" smtClean="0">
                <a:ln>
                  <a:noFill/>
                </a:ln>
                <a:solidFill>
                  <a:srgbClr val="514843"/>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vi-VN" sz="1200" b="0" i="0" u="none" strike="noStrike" kern="1200" cap="none" spc="0" normalizeH="0" baseline="0" noProof="0">
              <a:ln>
                <a:noFill/>
              </a:ln>
              <a:solidFill>
                <a:srgbClr val="51484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3660582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5"/>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A3C37BE-C303-496D-B5CD-85F2937540FC}" type="slidenum">
              <a:rPr kumimoji="0" lang="vi-VN" sz="1200" b="0" i="0" u="none" strike="noStrike" kern="1200" cap="none" spc="0" normalizeH="0" baseline="0" noProof="0" smtClean="0">
                <a:ln>
                  <a:noFill/>
                </a:ln>
                <a:solidFill>
                  <a:srgbClr val="514843"/>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vi-VN" sz="1200" b="0" i="0" u="none" strike="noStrike" kern="1200" cap="none" spc="0" normalizeH="0" baseline="0" noProof="0">
              <a:ln>
                <a:noFill/>
              </a:ln>
              <a:solidFill>
                <a:srgbClr val="51484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6550097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5"/>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A3C37BE-C303-496D-B5CD-85F2937540FC}" type="slidenum">
              <a:rPr kumimoji="0" lang="vi-VN" sz="1200" b="0" i="0" u="none" strike="noStrike" kern="1200" cap="none" spc="0" normalizeH="0" baseline="0" noProof="0" smtClean="0">
                <a:ln>
                  <a:noFill/>
                </a:ln>
                <a:solidFill>
                  <a:srgbClr val="514843"/>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vi-VN" sz="1200" b="0" i="0" u="none" strike="noStrike" kern="1200" cap="none" spc="0" normalizeH="0" baseline="0" noProof="0">
              <a:ln>
                <a:noFill/>
              </a:ln>
              <a:solidFill>
                <a:srgbClr val="51484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1446858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5"/>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A3C37BE-C303-496D-B5CD-85F2937540FC}" type="slidenum">
              <a:rPr kumimoji="0" lang="vi-VN" sz="1200" b="0" i="0" u="none" strike="noStrike" kern="1200" cap="none" spc="0" normalizeH="0" baseline="0" noProof="0" smtClean="0">
                <a:ln>
                  <a:noFill/>
                </a:ln>
                <a:solidFill>
                  <a:srgbClr val="514843"/>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vi-VN" sz="1200" b="0" i="0" u="none" strike="noStrike" kern="1200" cap="none" spc="0" normalizeH="0" baseline="0" noProof="0">
              <a:ln>
                <a:noFill/>
              </a:ln>
              <a:solidFill>
                <a:srgbClr val="51484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760788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5"/>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A3C37BE-C303-496D-B5CD-85F2937540FC}" type="slidenum">
              <a:rPr kumimoji="0" lang="vi-VN" sz="1200" b="0" i="0" u="none" strike="noStrike" kern="1200" cap="none" spc="0" normalizeH="0" baseline="0" noProof="0" smtClean="0">
                <a:ln>
                  <a:noFill/>
                </a:ln>
                <a:solidFill>
                  <a:srgbClr val="514843"/>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vi-VN" sz="1200" b="0" i="0" u="none" strike="noStrike" kern="1200" cap="none" spc="0" normalizeH="0" baseline="0" noProof="0">
              <a:ln>
                <a:noFill/>
              </a:ln>
              <a:solidFill>
                <a:srgbClr val="51484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592349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5"/>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A3C37BE-C303-496D-B5CD-85F2937540FC}" type="slidenum">
              <a:rPr kumimoji="0" lang="vi-VN" sz="1200" b="0" i="0" u="none" strike="noStrike" kern="1200" cap="none" spc="0" normalizeH="0" baseline="0" noProof="0" smtClean="0">
                <a:ln>
                  <a:noFill/>
                </a:ln>
                <a:solidFill>
                  <a:srgbClr val="514843"/>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vi-VN" sz="1200" b="0" i="0" u="none" strike="noStrike" kern="1200" cap="none" spc="0" normalizeH="0" baseline="0" noProof="0">
              <a:ln>
                <a:noFill/>
              </a:ln>
              <a:solidFill>
                <a:srgbClr val="51484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5656851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5"/>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A3C37BE-C303-496D-B5CD-85F2937540FC}" type="slidenum">
              <a:rPr kumimoji="0" lang="vi-VN" sz="1200" b="0" i="0" u="none" strike="noStrike" kern="1200" cap="none" spc="0" normalizeH="0" baseline="0" noProof="0" smtClean="0">
                <a:ln>
                  <a:noFill/>
                </a:ln>
                <a:solidFill>
                  <a:srgbClr val="514843"/>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vi-VN" sz="1200" b="0" i="0" u="none" strike="noStrike" kern="1200" cap="none" spc="0" normalizeH="0" baseline="0" noProof="0">
              <a:ln>
                <a:noFill/>
              </a:ln>
              <a:solidFill>
                <a:srgbClr val="51484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0295444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5"/>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A3C37BE-C303-496D-B5CD-85F2937540FC}" type="slidenum">
              <a:rPr kumimoji="0" lang="vi-VN" sz="1200" b="0" i="0" u="none" strike="noStrike" kern="1200" cap="none" spc="0" normalizeH="0" baseline="0" noProof="0" smtClean="0">
                <a:ln>
                  <a:noFill/>
                </a:ln>
                <a:solidFill>
                  <a:srgbClr val="514843"/>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vi-VN" sz="1200" b="0" i="0" u="none" strike="noStrike" kern="1200" cap="none" spc="0" normalizeH="0" baseline="0" noProof="0">
              <a:ln>
                <a:noFill/>
              </a:ln>
              <a:solidFill>
                <a:srgbClr val="51484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9231692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5"/>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A3C37BE-C303-496D-B5CD-85F2937540FC}" type="slidenum">
              <a:rPr kumimoji="0" lang="vi-VN" sz="1200" b="0" i="0" u="none" strike="noStrike" kern="1200" cap="none" spc="0" normalizeH="0" baseline="0" noProof="0" smtClean="0">
                <a:ln>
                  <a:noFill/>
                </a:ln>
                <a:solidFill>
                  <a:srgbClr val="514843"/>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vi-VN" sz="1200" b="0" i="0" u="none" strike="noStrike" kern="1200" cap="none" spc="0" normalizeH="0" baseline="0" noProof="0">
              <a:ln>
                <a:noFill/>
              </a:ln>
              <a:solidFill>
                <a:srgbClr val="51484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1984186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F2DCED4-6884-4DED-AA36-9F95F21F7F1F}" type="datetimeFigureOut">
              <a:rPr lang="en-US" smtClean="0"/>
              <a:t>10/30/2022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FB3AC9-D0C9-4E9C-8EDC-C0DDEEDFE8F7}" type="slidenum">
              <a:rPr lang="en-US" smtClean="0"/>
              <a:t>‹#›</a:t>
            </a:fld>
            <a:endParaRPr lang="en-US"/>
          </a:p>
        </p:txBody>
      </p:sp>
    </p:spTree>
    <p:extLst>
      <p:ext uri="{BB962C8B-B14F-4D97-AF65-F5344CB8AC3E}">
        <p14:creationId xmlns:p14="http://schemas.microsoft.com/office/powerpoint/2010/main" val="4270140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2DCED4-6884-4DED-AA36-9F95F21F7F1F}" type="datetimeFigureOut">
              <a:rPr lang="en-US" smtClean="0"/>
              <a:t>10/30/2022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FB3AC9-D0C9-4E9C-8EDC-C0DDEEDFE8F7}" type="slidenum">
              <a:rPr lang="en-US" smtClean="0"/>
              <a:t>‹#›</a:t>
            </a:fld>
            <a:endParaRPr lang="en-US"/>
          </a:p>
        </p:txBody>
      </p:sp>
    </p:spTree>
    <p:extLst>
      <p:ext uri="{BB962C8B-B14F-4D97-AF65-F5344CB8AC3E}">
        <p14:creationId xmlns:p14="http://schemas.microsoft.com/office/powerpoint/2010/main" val="39369633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2DCED4-6884-4DED-AA36-9F95F21F7F1F}" type="datetimeFigureOut">
              <a:rPr lang="en-US" smtClean="0"/>
              <a:t>10/30/2022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FB3AC9-D0C9-4E9C-8EDC-C0DDEEDFE8F7}" type="slidenum">
              <a:rPr lang="en-US" smtClean="0"/>
              <a:t>‹#›</a:t>
            </a:fld>
            <a:endParaRPr lang="en-US"/>
          </a:p>
        </p:txBody>
      </p:sp>
    </p:spTree>
    <p:extLst>
      <p:ext uri="{BB962C8B-B14F-4D97-AF65-F5344CB8AC3E}">
        <p14:creationId xmlns:p14="http://schemas.microsoft.com/office/powerpoint/2010/main" val="6977457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FD998770-F393-4B4F-B3D4-7B26E33AAB39}"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10/30/2022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69F733F-C1F6-44B3-B2C6-83F1FE04E706}"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786833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FD998770-F393-4B4F-B3D4-7B26E33AAB39}"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10/30/2022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69F733F-C1F6-44B3-B2C6-83F1FE04E706}"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75611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FD998770-F393-4B4F-B3D4-7B26E33AAB39}"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10/30/2022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69F733F-C1F6-44B3-B2C6-83F1FE04E706}"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953039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FD998770-F393-4B4F-B3D4-7B26E33AAB39}"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10/30/2022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69F733F-C1F6-44B3-B2C6-83F1FE04E706}"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140047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FD998770-F393-4B4F-B3D4-7B26E33AAB39}"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10/30/2022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8" name="Footer Placeholder 7"/>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69F733F-C1F6-44B3-B2C6-83F1FE04E706}"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71368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FD998770-F393-4B4F-B3D4-7B26E33AAB39}"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10/30/2022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Footer Placeholder 3"/>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69F733F-C1F6-44B3-B2C6-83F1FE04E706}"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372933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FD998770-F393-4B4F-B3D4-7B26E33AAB39}"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10/30/2022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3" name="Footer Placeholder 2"/>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69F733F-C1F6-44B3-B2C6-83F1FE04E706}"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6317363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FD998770-F393-4B4F-B3D4-7B26E33AAB39}"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10/30/2022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69F733F-C1F6-44B3-B2C6-83F1FE04E706}"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286163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2DCED4-6884-4DED-AA36-9F95F21F7F1F}" type="datetimeFigureOut">
              <a:rPr lang="en-US" smtClean="0"/>
              <a:t>10/30/2022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FB3AC9-D0C9-4E9C-8EDC-C0DDEEDFE8F7}" type="slidenum">
              <a:rPr lang="en-US" smtClean="0"/>
              <a:t>‹#›</a:t>
            </a:fld>
            <a:endParaRPr lang="en-US"/>
          </a:p>
        </p:txBody>
      </p:sp>
    </p:spTree>
    <p:extLst>
      <p:ext uri="{BB962C8B-B14F-4D97-AF65-F5344CB8AC3E}">
        <p14:creationId xmlns:p14="http://schemas.microsoft.com/office/powerpoint/2010/main" val="38578202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FD998770-F393-4B4F-B3D4-7B26E33AAB39}"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10/30/2022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69F733F-C1F6-44B3-B2C6-83F1FE04E706}"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736614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FD998770-F393-4B4F-B3D4-7B26E33AAB39}"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10/30/2022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69F733F-C1F6-44B3-B2C6-83F1FE04E706}"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1502888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FD998770-F393-4B4F-B3D4-7B26E33AAB39}"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10/30/2022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69F733F-C1F6-44B3-B2C6-83F1FE04E706}"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016322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rang chiếu Tiêu đề">
    <p:spTree>
      <p:nvGrpSpPr>
        <p:cNvPr id="1" name=""/>
        <p:cNvGrpSpPr/>
        <p:nvPr/>
      </p:nvGrpSpPr>
      <p:grpSpPr>
        <a:xfrm>
          <a:off x="0" y="0"/>
          <a:ext cx="0" cy="0"/>
          <a:chOff x="0" y="0"/>
          <a:chExt cx="0" cy="0"/>
        </a:xfrm>
      </p:grpSpPr>
      <p:sp>
        <p:nvSpPr>
          <p:cNvPr id="8" name="Hình chữ nhật 7"/>
          <p:cNvSpPr/>
          <p:nvPr/>
        </p:nvSpPr>
        <p:spPr>
          <a:xfrm>
            <a:off x="0" y="0"/>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vi-VN" sz="1800" b="0" i="0" u="none" strike="noStrike" kern="1200" cap="none" spc="0" normalizeH="0" baseline="0" noProof="0" dirty="0">
              <a:ln>
                <a:noFill/>
              </a:ln>
              <a:solidFill>
                <a:srgbClr val="FFFFFF"/>
              </a:solidFill>
              <a:effectLst/>
              <a:uLnTx/>
              <a:uFillTx/>
              <a:latin typeface="Arial" panose="020B0604020202020204" pitchFamily="34" charset="0"/>
              <a:ea typeface="+mn-ea"/>
              <a:cs typeface="+mn-cs"/>
            </a:endParaRPr>
          </a:p>
        </p:txBody>
      </p:sp>
      <p:pic>
        <p:nvPicPr>
          <p:cNvPr id="11" name="Hình ảnh 10"/>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a14="http://schemas.microsoft.com/office/drawing/2010/main">
                  <a14:imgLayer r:embed="rId3">
                    <a14:imgEffect>
                      <a14:saturation sat="30000"/>
                    </a14:imgEffect>
                  </a14:imgLayer>
                </a14:imgProps>
              </a:ext>
              <a:ext uri="{28A0092B-C50C-407E-A947-70E740481C1C}">
                <a14:useLocalDpi xmlns:a14="http://schemas.microsoft.com/office/drawing/2010/main" val="0"/>
              </a:ext>
            </a:extLst>
          </a:blip>
          <a:srcRect/>
          <a:stretch/>
        </p:blipFill>
        <p:spPr>
          <a:xfrm>
            <a:off x="1324445" y="0"/>
            <a:ext cx="1747524" cy="2292094"/>
          </a:xfrm>
          <a:prstGeom prst="rect">
            <a:avLst/>
          </a:prstGeom>
        </p:spPr>
      </p:pic>
      <p:sp>
        <p:nvSpPr>
          <p:cNvPr id="2" name="Tiêu đề 1"/>
          <p:cNvSpPr>
            <a:spLocks noGrp="1"/>
          </p:cNvSpPr>
          <p:nvPr>
            <p:ph type="ctrTitle" hasCustomPrompt="1"/>
          </p:nvPr>
        </p:nvSpPr>
        <p:spPr>
          <a:xfrm>
            <a:off x="1104900" y="2292094"/>
            <a:ext cx="10096500" cy="2219691"/>
          </a:xfrm>
        </p:spPr>
        <p:txBody>
          <a:bodyPr rtlCol="0" anchor="ctr">
            <a:normAutofit/>
          </a:bodyPr>
          <a:lstStyle>
            <a:lvl1pPr algn="l">
              <a:defRPr sz="4400" cap="all" baseline="0"/>
            </a:lvl1pPr>
          </a:lstStyle>
          <a:p>
            <a:pPr rtl="0"/>
            <a:r>
              <a:rPr lang="vi-VN" noProof="0"/>
              <a:t>Bấm để chỉnh sửa kiểu tiêu đề Bản cái</a:t>
            </a:r>
          </a:p>
        </p:txBody>
      </p:sp>
      <p:sp>
        <p:nvSpPr>
          <p:cNvPr id="3" name="Tiêu đề phụ 2"/>
          <p:cNvSpPr>
            <a:spLocks noGrp="1"/>
          </p:cNvSpPr>
          <p:nvPr>
            <p:ph type="subTitle" idx="1" hasCustomPrompt="1"/>
          </p:nvPr>
        </p:nvSpPr>
        <p:spPr>
          <a:xfrm>
            <a:off x="1104898" y="4511784"/>
            <a:ext cx="10096501" cy="955565"/>
          </a:xfrm>
        </p:spPr>
        <p:txBody>
          <a:bodyPr rtlCol="0">
            <a:normAutofit/>
          </a:bodyPr>
          <a:lstStyle>
            <a:lvl1pPr marL="0" indent="0" algn="l">
              <a:spcBef>
                <a:spcPts val="0"/>
              </a:spcBef>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vi-VN" noProof="0"/>
              <a:t>Bấm để chỉnh sửa kiểu phụ đề của Bản cái</a:t>
            </a:r>
          </a:p>
        </p:txBody>
      </p:sp>
      <p:sp>
        <p:nvSpPr>
          <p:cNvPr id="7" name="Hình chữ nhật 6"/>
          <p:cNvSpPr/>
          <p:nvPr/>
        </p:nvSpPr>
        <p:spPr>
          <a:xfrm>
            <a:off x="0" y="5778124"/>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vi-VN" sz="1800" b="0" i="0" u="none" strike="noStrike" kern="1200" cap="none" spc="0" normalizeH="0" baseline="0" noProof="0" dirty="0">
              <a:ln>
                <a:noFill/>
              </a:ln>
              <a:solidFill>
                <a:srgbClr val="FFFFFF"/>
              </a:solidFill>
              <a:effectLst/>
              <a:uLnTx/>
              <a:uFillTx/>
              <a:latin typeface="Arial" panose="020B0604020202020204" pitchFamily="34" charset="0"/>
              <a:ea typeface="+mn-ea"/>
              <a:cs typeface="+mn-cs"/>
            </a:endParaRPr>
          </a:p>
        </p:txBody>
      </p:sp>
      <p:sp>
        <p:nvSpPr>
          <p:cNvPr id="4" name="Chỗ dành sẵn cho Ngày tháng 3"/>
          <p:cNvSpPr>
            <a:spLocks noGrp="1"/>
          </p:cNvSpPr>
          <p:nvPr>
            <p:ph type="dt" sz="half" idx="10"/>
          </p:nvPr>
        </p:nvSpPr>
        <p:spPr/>
        <p:txBody>
          <a:bodyPr rtlCol="0"/>
          <a:lstStyle>
            <a:lvl1pPr>
              <a:defRPr baseline="0">
                <a:solidFill>
                  <a:schemeClr val="tx1">
                    <a:lumMod val="20000"/>
                    <a:lumOff val="80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9E62A524-D553-4150-B31D-CC2921A3C179}" type="datetime1">
              <a:rPr kumimoji="0" lang="vi-VN" sz="1200" b="0" i="0" u="none" strike="noStrike" kern="1200" cap="none" spc="0" normalizeH="0" baseline="0" noProof="0" smtClean="0">
                <a:ln>
                  <a:noFill/>
                </a:ln>
                <a:solidFill>
                  <a:srgbClr val="514843">
                    <a:lumMod val="20000"/>
                    <a:lumOff val="80000"/>
                  </a:srgbClr>
                </a:solidFill>
                <a:effectLst/>
                <a:uLnTx/>
                <a:uFillTx/>
                <a:latin typeface="Arial" panose="020B0604020202020204" pitchFamily="34" charset="0"/>
                <a:ea typeface="+mn-ea"/>
                <a:cs typeface="Arial" panose="020B0604020202020204" pitchFamily="34" charset="0"/>
              </a:rPr>
              <a:pPr marL="0" marR="0" lvl="0" indent="0" algn="l" defTabSz="914400" rtl="0" eaLnBrk="1" fontAlgn="auto" latinLnBrk="0" hangingPunct="1">
                <a:lnSpc>
                  <a:spcPct val="100000"/>
                </a:lnSpc>
                <a:spcBef>
                  <a:spcPts val="0"/>
                </a:spcBef>
                <a:spcAft>
                  <a:spcPts val="0"/>
                </a:spcAft>
                <a:buClrTx/>
                <a:buSzTx/>
                <a:buFontTx/>
                <a:buNone/>
                <a:tabLst/>
                <a:defRPr/>
              </a:pPr>
              <a:t>30/10/2022</a:t>
            </a:fld>
            <a:endParaRPr kumimoji="0" lang="vi-VN" sz="1200" b="0" i="0" u="none" strike="noStrike" kern="1200" cap="none" spc="0" normalizeH="0" baseline="0" noProof="0">
              <a:ln>
                <a:noFill/>
              </a:ln>
              <a:solidFill>
                <a:srgbClr val="514843">
                  <a:lumMod val="20000"/>
                  <a:lumOff val="80000"/>
                </a:srgbClr>
              </a:solidFill>
              <a:effectLst/>
              <a:uLnTx/>
              <a:uFillTx/>
              <a:latin typeface="Arial" panose="020B0604020202020204" pitchFamily="34" charset="0"/>
              <a:ea typeface="+mn-ea"/>
              <a:cs typeface="Arial" panose="020B0604020202020204" pitchFamily="34" charset="0"/>
            </a:endParaRPr>
          </a:p>
        </p:txBody>
      </p:sp>
      <p:sp>
        <p:nvSpPr>
          <p:cNvPr id="5" name="Chỗ dành sẵn cho Chân trang 4"/>
          <p:cNvSpPr>
            <a:spLocks noGrp="1"/>
          </p:cNvSpPr>
          <p:nvPr>
            <p:ph type="ftr" sz="quarter" idx="11"/>
          </p:nvPr>
        </p:nvSpPr>
        <p:spPr/>
        <p:txBody>
          <a:bodyPr rtlCol="0"/>
          <a:lstStyle>
            <a:lvl1pPr>
              <a:defRPr baseline="0">
                <a:solidFill>
                  <a:schemeClr val="tx1">
                    <a:lumMod val="20000"/>
                    <a:lumOff val="80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vi-VN" sz="1200" b="0" i="0" u="none" strike="noStrike" kern="1200" cap="none" spc="0" normalizeH="0" baseline="0" noProof="0">
              <a:ln>
                <a:noFill/>
              </a:ln>
              <a:solidFill>
                <a:srgbClr val="514843">
                  <a:lumMod val="20000"/>
                  <a:lumOff val="80000"/>
                </a:srgbClr>
              </a:solidFill>
              <a:effectLst/>
              <a:uLnTx/>
              <a:uFillTx/>
              <a:latin typeface="Arial" panose="020B0604020202020204" pitchFamily="34" charset="0"/>
              <a:ea typeface="+mn-ea"/>
              <a:cs typeface="Arial" panose="020B0604020202020204" pitchFamily="34" charset="0"/>
            </a:endParaRPr>
          </a:p>
        </p:txBody>
      </p:sp>
      <p:sp>
        <p:nvSpPr>
          <p:cNvPr id="6" name="Chỗ dành sẵn cho Số hiệu Bản chiếu 5"/>
          <p:cNvSpPr>
            <a:spLocks noGrp="1"/>
          </p:cNvSpPr>
          <p:nvPr>
            <p:ph type="sldNum" sz="quarter" idx="12"/>
          </p:nvPr>
        </p:nvSpPr>
        <p:spPr/>
        <p:txBody>
          <a:bodyPr rtlCol="0"/>
          <a:lstStyle>
            <a:lvl1pPr>
              <a:defRPr baseline="0">
                <a:solidFill>
                  <a:schemeClr val="tx1">
                    <a:lumMod val="20000"/>
                    <a:lumOff val="80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FF54DE5-C571-48E8-A5BC-B369434E2F44}" type="slidenum">
              <a:rPr kumimoji="0" lang="vi-VN" sz="1200" b="0" i="0" u="none" strike="noStrike" kern="1200" cap="none" spc="0" normalizeH="0" baseline="0" noProof="0" smtClean="0">
                <a:ln>
                  <a:noFill/>
                </a:ln>
                <a:solidFill>
                  <a:srgbClr val="514843">
                    <a:lumMod val="20000"/>
                    <a:lumOff val="80000"/>
                  </a:srgb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vi-VN" sz="1200" b="0" i="0" u="none" strike="noStrike" kern="1200" cap="none" spc="0" normalizeH="0" baseline="0" noProof="0">
              <a:ln>
                <a:noFill/>
              </a:ln>
              <a:solidFill>
                <a:srgbClr val="514843">
                  <a:lumMod val="20000"/>
                  <a:lumOff val="80000"/>
                </a:srgb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2455454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êu đề và Nội dung">
    <p:spTree>
      <p:nvGrpSpPr>
        <p:cNvPr id="1" name=""/>
        <p:cNvGrpSpPr/>
        <p:nvPr/>
      </p:nvGrpSpPr>
      <p:grpSpPr>
        <a:xfrm>
          <a:off x="0" y="0"/>
          <a:ext cx="0" cy="0"/>
          <a:chOff x="0" y="0"/>
          <a:chExt cx="0" cy="0"/>
        </a:xfrm>
      </p:grpSpPr>
      <p:sp>
        <p:nvSpPr>
          <p:cNvPr id="2" name="Tiêu đề 1"/>
          <p:cNvSpPr>
            <a:spLocks noGrp="1"/>
          </p:cNvSpPr>
          <p:nvPr>
            <p:ph type="title" hasCustomPrompt="1"/>
          </p:nvPr>
        </p:nvSpPr>
        <p:spPr/>
        <p:txBody>
          <a:bodyPr rtlCol="0"/>
          <a:lstStyle/>
          <a:p>
            <a:pPr rtl="0"/>
            <a:r>
              <a:rPr lang="vi-VN" noProof="0"/>
              <a:t>Bấm để chỉnh sửa kiểu tiêu đề Bản cái</a:t>
            </a:r>
          </a:p>
        </p:txBody>
      </p:sp>
      <p:sp>
        <p:nvSpPr>
          <p:cNvPr id="3" name="Chỗ dành sẵn cho Nội dung 2"/>
          <p:cNvSpPr>
            <a:spLocks noGrp="1"/>
          </p:cNvSpPr>
          <p:nvPr>
            <p:ph idx="1" hasCustomPrompt="1"/>
          </p:nvPr>
        </p:nvSpPr>
        <p:spPr/>
        <p:txBody>
          <a:bodyPr rtlCol="0"/>
          <a:lstStyle/>
          <a:p>
            <a:pPr lvl="0" rtl="0"/>
            <a:r>
              <a:rPr lang="vi-VN" noProof="0"/>
              <a:t>Bấm để chỉnh sửa kiểu văn bản Bản cái</a:t>
            </a:r>
          </a:p>
          <a:p>
            <a:pPr lvl="1" rtl="0"/>
            <a:r>
              <a:rPr lang="vi-VN" noProof="0"/>
              <a:t>Mức hai</a:t>
            </a:r>
          </a:p>
          <a:p>
            <a:pPr lvl="2" rtl="0"/>
            <a:r>
              <a:rPr lang="vi-VN" noProof="0"/>
              <a:t>Mức ba</a:t>
            </a:r>
          </a:p>
          <a:p>
            <a:pPr lvl="3" rtl="0"/>
            <a:r>
              <a:rPr lang="vi-VN" noProof="0"/>
              <a:t>Mức bốn</a:t>
            </a:r>
          </a:p>
          <a:p>
            <a:pPr lvl="4" rtl="0"/>
            <a:r>
              <a:rPr lang="vi-VN" noProof="0"/>
              <a:t>Mức năm</a:t>
            </a:r>
          </a:p>
        </p:txBody>
      </p:sp>
      <p:sp>
        <p:nvSpPr>
          <p:cNvPr id="4" name="Chỗ dành sẵn cho Ngày tháng 3"/>
          <p:cNvSpPr>
            <a:spLocks noGrp="1"/>
          </p:cNvSpPr>
          <p:nvPr>
            <p:ph type="dt" sz="half" idx="10"/>
          </p:nvPr>
        </p:nvSpPr>
        <p:spPr/>
        <p:txBody>
          <a:bodyPr rtlCol="0"/>
          <a:lstStyle/>
          <a:p>
            <a:pPr marL="0" marR="0" lvl="0" indent="0" algn="l" defTabSz="914400" rtl="0" eaLnBrk="1" fontAlgn="auto" latinLnBrk="0" hangingPunct="1">
              <a:lnSpc>
                <a:spcPct val="100000"/>
              </a:lnSpc>
              <a:spcBef>
                <a:spcPts val="0"/>
              </a:spcBef>
              <a:spcAft>
                <a:spcPts val="0"/>
              </a:spcAft>
              <a:buClrTx/>
              <a:buSzTx/>
              <a:buFontTx/>
              <a:buNone/>
              <a:tabLst/>
              <a:defRPr/>
            </a:pPr>
            <a:fld id="{F48432CE-9B19-4D50-9877-D9B3D5A56E62}" type="datetime1">
              <a:rPr kumimoji="0" lang="vi-VN" sz="1200" b="0" i="0" u="none" strike="noStrike" kern="1200" cap="none" spc="0" normalizeH="0" baseline="0" noProof="0" smtClean="0">
                <a:ln>
                  <a:noFill/>
                </a:ln>
                <a:solidFill>
                  <a:srgbClr val="514843">
                    <a:lumMod val="75000"/>
                  </a:srgbClr>
                </a:solidFill>
                <a:effectLst/>
                <a:uLnTx/>
                <a:uFillTx/>
                <a:latin typeface="Arial" panose="020B0604020202020204" pitchFamily="34" charset="0"/>
                <a:ea typeface="+mn-ea"/>
                <a:cs typeface="Arial" panose="020B0604020202020204" pitchFamily="34" charset="0"/>
              </a:rPr>
              <a:pPr marL="0" marR="0" lvl="0" indent="0" algn="l" defTabSz="914400" rtl="0" eaLnBrk="1" fontAlgn="auto" latinLnBrk="0" hangingPunct="1">
                <a:lnSpc>
                  <a:spcPct val="100000"/>
                </a:lnSpc>
                <a:spcBef>
                  <a:spcPts val="0"/>
                </a:spcBef>
                <a:spcAft>
                  <a:spcPts val="0"/>
                </a:spcAft>
                <a:buClrTx/>
                <a:buSzTx/>
                <a:buFontTx/>
                <a:buNone/>
                <a:tabLst/>
                <a:defRPr/>
              </a:pPr>
              <a:t>30/10/2022</a:t>
            </a:fld>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sp>
        <p:nvSpPr>
          <p:cNvPr id="5" name="Chỗ dành sẵn cho Chân trang 4"/>
          <p:cNvSpPr>
            <a:spLocks noGrp="1"/>
          </p:cNvSpPr>
          <p:nvPr>
            <p:ph type="ftr" sz="quarter" idx="11"/>
          </p:nvPr>
        </p:nvSpPr>
        <p:spPr/>
        <p:txBody>
          <a:bodyPr rtlCol="0"/>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sp>
        <p:nvSpPr>
          <p:cNvPr id="6" name="Chỗ dành sẵn cho Số hiệu Bản chiếu 5"/>
          <p:cNvSpPr>
            <a:spLocks noGrp="1"/>
          </p:cNvSpPr>
          <p:nvPr>
            <p:ph type="sldNum" sz="quarter" idx="12"/>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FF54DE5-C571-48E8-A5BC-B369434E2F44}" type="slidenum">
              <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6554344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p:cSld name="Trang chiếu Tiêu đề có Ảnh">
    <p:spTree>
      <p:nvGrpSpPr>
        <p:cNvPr id="1" name=""/>
        <p:cNvGrpSpPr/>
        <p:nvPr/>
      </p:nvGrpSpPr>
      <p:grpSpPr>
        <a:xfrm>
          <a:off x="0" y="0"/>
          <a:ext cx="0" cy="0"/>
          <a:chOff x="0" y="0"/>
          <a:chExt cx="0" cy="0"/>
        </a:xfrm>
      </p:grpSpPr>
      <p:sp>
        <p:nvSpPr>
          <p:cNvPr id="2" name="Tiêu đề 1"/>
          <p:cNvSpPr>
            <a:spLocks noGrp="1"/>
          </p:cNvSpPr>
          <p:nvPr>
            <p:ph type="ctrTitle" hasCustomPrompt="1"/>
          </p:nvPr>
        </p:nvSpPr>
        <p:spPr>
          <a:xfrm>
            <a:off x="1104900" y="2292094"/>
            <a:ext cx="5734050" cy="2219691"/>
          </a:xfrm>
        </p:spPr>
        <p:txBody>
          <a:bodyPr rtlCol="0" anchor="ctr">
            <a:normAutofit/>
          </a:bodyPr>
          <a:lstStyle>
            <a:lvl1pPr algn="l">
              <a:defRPr sz="4400" cap="all" baseline="0"/>
            </a:lvl1pPr>
          </a:lstStyle>
          <a:p>
            <a:pPr rtl="0"/>
            <a:r>
              <a:rPr lang="vi-VN" noProof="0"/>
              <a:t>Bấm để chỉnh sửa kiểu tiêu đề Bản cái</a:t>
            </a:r>
          </a:p>
        </p:txBody>
      </p:sp>
      <p:sp>
        <p:nvSpPr>
          <p:cNvPr id="3" name="Tiêu đề phụ 2"/>
          <p:cNvSpPr>
            <a:spLocks noGrp="1"/>
          </p:cNvSpPr>
          <p:nvPr>
            <p:ph type="subTitle" idx="1" hasCustomPrompt="1"/>
          </p:nvPr>
        </p:nvSpPr>
        <p:spPr>
          <a:xfrm>
            <a:off x="1104900" y="4511784"/>
            <a:ext cx="5734050" cy="955565"/>
          </a:xfrm>
        </p:spPr>
        <p:txBody>
          <a:bodyPr rtlCol="0">
            <a:normAutofit/>
          </a:bodyPr>
          <a:lstStyle>
            <a:lvl1pPr marL="0" indent="0" algn="l">
              <a:spcBef>
                <a:spcPts val="0"/>
              </a:spcBef>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vi-VN" noProof="0"/>
              <a:t>Bấm để chỉnh sửa kiểu phụ đề của Bản cái</a:t>
            </a:r>
          </a:p>
        </p:txBody>
      </p:sp>
      <p:sp>
        <p:nvSpPr>
          <p:cNvPr id="11" name="Chỗ dành sẵn cho Hình ảnh 10" descr="Chỗ dành sẵn trống để thêm một hình ảnh. Bấm vào chỗ dành sẵn, rồi chọn hình ảnh mà bạn muốn thêm."/>
          <p:cNvSpPr>
            <a:spLocks noGrp="1"/>
          </p:cNvSpPr>
          <p:nvPr>
            <p:ph type="pic" sz="quarter" idx="13"/>
          </p:nvPr>
        </p:nvSpPr>
        <p:spPr>
          <a:xfrm>
            <a:off x="6981063" y="1310656"/>
            <a:ext cx="5210937" cy="4208604"/>
          </a:xfrm>
          <a:solidFill>
            <a:schemeClr val="tx1">
              <a:lumMod val="20000"/>
              <a:lumOff val="80000"/>
            </a:schemeClr>
          </a:solidFill>
        </p:spPr>
        <p:txBody>
          <a:bodyPr tIns="1005840" rtlCol="0"/>
          <a:lstStyle>
            <a:lvl1pPr marL="0" indent="0" algn="ctr">
              <a:buNone/>
              <a:defRPr/>
            </a:lvl1pPr>
          </a:lstStyle>
          <a:p>
            <a:pPr rtl="0"/>
            <a:r>
              <a:rPr lang="en-US" noProof="0" smtClean="0"/>
              <a:t>Click icon to add picture</a:t>
            </a:r>
            <a:endParaRPr lang="vi-VN" noProof="0"/>
          </a:p>
        </p:txBody>
      </p:sp>
      <p:sp>
        <p:nvSpPr>
          <p:cNvPr id="8" name="Hình chữ nhật 7"/>
          <p:cNvSpPr/>
          <p:nvPr/>
        </p:nvSpPr>
        <p:spPr>
          <a:xfrm>
            <a:off x="0" y="0"/>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vi-VN" sz="1800" b="0" i="0" u="none" strike="noStrike" kern="1200" cap="none" spc="0" normalizeH="0" baseline="0" noProof="0" dirty="0">
              <a:ln>
                <a:noFill/>
              </a:ln>
              <a:solidFill>
                <a:srgbClr val="FFFFFF"/>
              </a:solidFill>
              <a:effectLst/>
              <a:uLnTx/>
              <a:uFillTx/>
              <a:latin typeface="Arial" panose="020B0604020202020204" pitchFamily="34" charset="0"/>
              <a:ea typeface="+mn-ea"/>
              <a:cs typeface="+mn-cs"/>
            </a:endParaRPr>
          </a:p>
        </p:txBody>
      </p:sp>
      <p:grpSp>
        <p:nvGrpSpPr>
          <p:cNvPr id="14" name="Nhóm 13"/>
          <p:cNvGrpSpPr/>
          <p:nvPr/>
        </p:nvGrpSpPr>
        <p:grpSpPr>
          <a:xfrm>
            <a:off x="0" y="1143000"/>
            <a:ext cx="12192000" cy="63125"/>
            <a:chOff x="507492" y="1501519"/>
            <a:chExt cx="8129016" cy="63125"/>
          </a:xfrm>
        </p:grpSpPr>
        <p:cxnSp>
          <p:nvCxnSpPr>
            <p:cNvPr id="15" name="Đường nối Thẳng 14"/>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6" name="Đường nối Thẳng 15"/>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pic>
        <p:nvPicPr>
          <p:cNvPr id="10" name="Hình ảnh 9"/>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a14="http://schemas.microsoft.com/office/drawing/2010/main">
                  <a14:imgLayer r:embed="rId3">
                    <a14:imgEffect>
                      <a14:saturation sat="30000"/>
                    </a14:imgEffect>
                  </a14:imgLayer>
                </a14:imgProps>
              </a:ext>
              <a:ext uri="{28A0092B-C50C-407E-A947-70E740481C1C}">
                <a14:useLocalDpi xmlns:a14="http://schemas.microsoft.com/office/drawing/2010/main" val="0"/>
              </a:ext>
            </a:extLst>
          </a:blip>
          <a:srcRect/>
          <a:stretch/>
        </p:blipFill>
        <p:spPr>
          <a:xfrm>
            <a:off x="1325880" y="0"/>
            <a:ext cx="1747524" cy="2292094"/>
          </a:xfrm>
          <a:prstGeom prst="rect">
            <a:avLst/>
          </a:prstGeom>
        </p:spPr>
      </p:pic>
      <p:grpSp>
        <p:nvGrpSpPr>
          <p:cNvPr id="13" name="Nhóm 12"/>
          <p:cNvGrpSpPr/>
          <p:nvPr/>
        </p:nvGrpSpPr>
        <p:grpSpPr>
          <a:xfrm rot="10800000">
            <a:off x="0" y="5645510"/>
            <a:ext cx="12192000" cy="63125"/>
            <a:chOff x="507492" y="1501519"/>
            <a:chExt cx="8129016" cy="63125"/>
          </a:xfrm>
        </p:grpSpPr>
        <p:cxnSp>
          <p:nvCxnSpPr>
            <p:cNvPr id="17" name="Đường nối Thẳng 16"/>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Đường nối Thẳng 17"/>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7" name="Hình chữ nhật 6"/>
          <p:cNvSpPr/>
          <p:nvPr/>
        </p:nvSpPr>
        <p:spPr>
          <a:xfrm>
            <a:off x="0" y="5778124"/>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vi-VN" sz="1800" b="0" i="0" u="none" strike="noStrike" kern="1200" cap="none" spc="0" normalizeH="0" baseline="0" noProof="0" dirty="0">
              <a:ln>
                <a:noFill/>
              </a:ln>
              <a:solidFill>
                <a:srgbClr val="FFFFFF"/>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467471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secHead" preserve="1">
  <p:cSld name="Đầu trang của phần">
    <p:spTree>
      <p:nvGrpSpPr>
        <p:cNvPr id="1" name=""/>
        <p:cNvGrpSpPr/>
        <p:nvPr/>
      </p:nvGrpSpPr>
      <p:grpSpPr>
        <a:xfrm>
          <a:off x="0" y="0"/>
          <a:ext cx="0" cy="0"/>
          <a:chOff x="0" y="0"/>
          <a:chExt cx="0" cy="0"/>
        </a:xfrm>
      </p:grpSpPr>
      <p:grpSp>
        <p:nvGrpSpPr>
          <p:cNvPr id="8" name="Nhóm 7"/>
          <p:cNvGrpSpPr/>
          <p:nvPr/>
        </p:nvGrpSpPr>
        <p:grpSpPr>
          <a:xfrm>
            <a:off x="0" y="2514600"/>
            <a:ext cx="12192000" cy="3194035"/>
            <a:chOff x="647402" y="2514600"/>
            <a:chExt cx="10838688" cy="3194035"/>
          </a:xfrm>
        </p:grpSpPr>
        <p:grpSp>
          <p:nvGrpSpPr>
            <p:cNvPr id="9" name="Nhóm 8"/>
            <p:cNvGrpSpPr/>
            <p:nvPr/>
          </p:nvGrpSpPr>
          <p:grpSpPr>
            <a:xfrm>
              <a:off x="647402" y="2514600"/>
              <a:ext cx="10838688" cy="63125"/>
              <a:chOff x="507492" y="1501519"/>
              <a:chExt cx="8129016" cy="63125"/>
            </a:xfrm>
          </p:grpSpPr>
          <p:cxnSp>
            <p:nvCxnSpPr>
              <p:cNvPr id="14" name="Đường nối Thẳng 13"/>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5" name="Đường nối Thẳng 14"/>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10" name="Hình chữ nhật 9"/>
            <p:cNvSpPr/>
            <p:nvPr/>
          </p:nvSpPr>
          <p:spPr>
            <a:xfrm>
              <a:off x="647402" y="2640850"/>
              <a:ext cx="10838688" cy="294153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vi-VN"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grpSp>
          <p:nvGrpSpPr>
            <p:cNvPr id="11" name="Nhóm 10"/>
            <p:cNvGrpSpPr/>
            <p:nvPr/>
          </p:nvGrpSpPr>
          <p:grpSpPr>
            <a:xfrm rot="10800000">
              <a:off x="647402" y="5645510"/>
              <a:ext cx="10838688" cy="63125"/>
              <a:chOff x="507492" y="1501519"/>
              <a:chExt cx="8129016" cy="63125"/>
            </a:xfrm>
          </p:grpSpPr>
          <p:cxnSp>
            <p:nvCxnSpPr>
              <p:cNvPr id="12" name="Đường nối Thẳng 11"/>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3" name="Đường nối Thẳng 12"/>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pic>
        <p:nvPicPr>
          <p:cNvPr id="7" name="Hình ảnh 6"/>
          <p:cNvPicPr>
            <a:picLocks noChangeAspect="1"/>
          </p:cNvPicPr>
          <p:nvPr/>
        </p:nvPicPr>
        <p:blipFill>
          <a:blip r:embed="rId2"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1325880" y="0"/>
            <a:ext cx="1783188" cy="2971806"/>
          </a:xfrm>
          <a:prstGeom prst="rect">
            <a:avLst/>
          </a:prstGeom>
        </p:spPr>
      </p:pic>
      <p:sp>
        <p:nvSpPr>
          <p:cNvPr id="2" name="Tiêu đề 1"/>
          <p:cNvSpPr>
            <a:spLocks noGrp="1"/>
          </p:cNvSpPr>
          <p:nvPr>
            <p:ph type="title" hasCustomPrompt="1"/>
          </p:nvPr>
        </p:nvSpPr>
        <p:spPr>
          <a:xfrm>
            <a:off x="1104899" y="2971806"/>
            <a:ext cx="10071099" cy="1684150"/>
          </a:xfrm>
        </p:spPr>
        <p:txBody>
          <a:bodyPr rtlCol="0" anchor="ctr">
            <a:normAutofit/>
          </a:bodyPr>
          <a:lstStyle>
            <a:lvl1pPr>
              <a:defRPr sz="4400" cap="all" baseline="0">
                <a:solidFill>
                  <a:schemeClr val="bg1"/>
                </a:solidFill>
              </a:defRPr>
            </a:lvl1pPr>
          </a:lstStyle>
          <a:p>
            <a:pPr rtl="0"/>
            <a:r>
              <a:rPr lang="vi-VN" noProof="0"/>
              <a:t>Bấm để chỉnh sửa kiểu tiêu đề Bản cái</a:t>
            </a:r>
          </a:p>
        </p:txBody>
      </p:sp>
      <p:sp>
        <p:nvSpPr>
          <p:cNvPr id="3" name="Chỗ dành sẵn cho Văn bản 2"/>
          <p:cNvSpPr>
            <a:spLocks noGrp="1"/>
          </p:cNvSpPr>
          <p:nvPr>
            <p:ph type="body" idx="1" hasCustomPrompt="1"/>
          </p:nvPr>
        </p:nvSpPr>
        <p:spPr>
          <a:xfrm>
            <a:off x="1104899" y="4655956"/>
            <a:ext cx="10071099" cy="509750"/>
          </a:xfrm>
        </p:spPr>
        <p:txBody>
          <a:bodyPr rtlCol="0">
            <a:normAutofit/>
          </a:bodyPr>
          <a:lstStyle>
            <a:lvl1pPr marL="0" indent="0">
              <a:spcBef>
                <a:spcPts val="0"/>
              </a:spcBef>
              <a:buNone/>
              <a:defRPr sz="16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vi-VN" noProof="0"/>
              <a:t>Bấm để chỉnh sửa kiểu văn bản Bản cái</a:t>
            </a:r>
          </a:p>
        </p:txBody>
      </p:sp>
      <p:sp>
        <p:nvSpPr>
          <p:cNvPr id="4" name="Chỗ dành sẵn cho Ngày tháng 3"/>
          <p:cNvSpPr>
            <a:spLocks noGrp="1"/>
          </p:cNvSpPr>
          <p:nvPr>
            <p:ph type="dt" sz="half" idx="10"/>
          </p:nvPr>
        </p:nvSpPr>
        <p:spPr/>
        <p:txBody>
          <a:bodyPr rtlCol="0"/>
          <a:lstStyle/>
          <a:p>
            <a:pPr marL="0" marR="0" lvl="0" indent="0" algn="l" defTabSz="914400" rtl="0" eaLnBrk="1" fontAlgn="auto" latinLnBrk="0" hangingPunct="1">
              <a:lnSpc>
                <a:spcPct val="100000"/>
              </a:lnSpc>
              <a:spcBef>
                <a:spcPts val="0"/>
              </a:spcBef>
              <a:spcAft>
                <a:spcPts val="0"/>
              </a:spcAft>
              <a:buClrTx/>
              <a:buSzTx/>
              <a:buFontTx/>
              <a:buNone/>
              <a:tabLst/>
              <a:defRPr/>
            </a:pPr>
            <a:fld id="{21537BAA-94AF-4BB2-B5CD-9D7D39829126}" type="datetime1">
              <a:rPr kumimoji="0" lang="vi-VN" sz="1200" b="0" i="0" u="none" strike="noStrike" kern="1200" cap="none" spc="0" normalizeH="0" baseline="0" noProof="0" smtClean="0">
                <a:ln>
                  <a:noFill/>
                </a:ln>
                <a:solidFill>
                  <a:srgbClr val="514843">
                    <a:lumMod val="75000"/>
                  </a:srgbClr>
                </a:solidFill>
                <a:effectLst/>
                <a:uLnTx/>
                <a:uFillTx/>
                <a:latin typeface="Arial" panose="020B0604020202020204" pitchFamily="34" charset="0"/>
                <a:ea typeface="+mn-ea"/>
                <a:cs typeface="Arial" panose="020B0604020202020204" pitchFamily="34" charset="0"/>
              </a:rPr>
              <a:pPr marL="0" marR="0" lvl="0" indent="0" algn="l" defTabSz="914400" rtl="0" eaLnBrk="1" fontAlgn="auto" latinLnBrk="0" hangingPunct="1">
                <a:lnSpc>
                  <a:spcPct val="100000"/>
                </a:lnSpc>
                <a:spcBef>
                  <a:spcPts val="0"/>
                </a:spcBef>
                <a:spcAft>
                  <a:spcPts val="0"/>
                </a:spcAft>
                <a:buClrTx/>
                <a:buSzTx/>
                <a:buFontTx/>
                <a:buNone/>
                <a:tabLst/>
                <a:defRPr/>
              </a:pPr>
              <a:t>30/10/2022</a:t>
            </a:fld>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sp>
        <p:nvSpPr>
          <p:cNvPr id="5" name="Chỗ dành sẵn cho Chân trang 4"/>
          <p:cNvSpPr>
            <a:spLocks noGrp="1"/>
          </p:cNvSpPr>
          <p:nvPr>
            <p:ph type="ftr" sz="quarter" idx="11"/>
          </p:nvPr>
        </p:nvSpPr>
        <p:spPr/>
        <p:txBody>
          <a:bodyPr rtlCol="0"/>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sp>
        <p:nvSpPr>
          <p:cNvPr id="6" name="Chỗ dành sẵn cho Số hiệu Bản chiếu 5"/>
          <p:cNvSpPr>
            <a:spLocks noGrp="1"/>
          </p:cNvSpPr>
          <p:nvPr>
            <p:ph type="sldNum" sz="quarter" idx="12"/>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FF54DE5-C571-48E8-A5BC-B369434E2F44}" type="slidenum">
              <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3476680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Hai nội dung">
    <p:spTree>
      <p:nvGrpSpPr>
        <p:cNvPr id="1" name=""/>
        <p:cNvGrpSpPr/>
        <p:nvPr/>
      </p:nvGrpSpPr>
      <p:grpSpPr>
        <a:xfrm>
          <a:off x="0" y="0"/>
          <a:ext cx="0" cy="0"/>
          <a:chOff x="0" y="0"/>
          <a:chExt cx="0" cy="0"/>
        </a:xfrm>
      </p:grpSpPr>
      <p:sp>
        <p:nvSpPr>
          <p:cNvPr id="2" name="Tiêu đề 1"/>
          <p:cNvSpPr>
            <a:spLocks noGrp="1"/>
          </p:cNvSpPr>
          <p:nvPr>
            <p:ph type="title" hasCustomPrompt="1"/>
          </p:nvPr>
        </p:nvSpPr>
        <p:spPr/>
        <p:txBody>
          <a:bodyPr rtlCol="0"/>
          <a:lstStyle/>
          <a:p>
            <a:pPr rtl="0"/>
            <a:r>
              <a:rPr lang="vi-VN" noProof="0"/>
              <a:t>Bấm để chỉnh sửa kiểu tiêu đề Bản cái</a:t>
            </a:r>
          </a:p>
        </p:txBody>
      </p:sp>
      <p:sp>
        <p:nvSpPr>
          <p:cNvPr id="3" name="Chỗ dành sẵn cho Nội dung 2"/>
          <p:cNvSpPr>
            <a:spLocks noGrp="1"/>
          </p:cNvSpPr>
          <p:nvPr>
            <p:ph sz="half" idx="1" hasCustomPrompt="1"/>
          </p:nvPr>
        </p:nvSpPr>
        <p:spPr>
          <a:xfrm>
            <a:off x="1104900" y="1600200"/>
            <a:ext cx="4914900" cy="4571999"/>
          </a:xfrm>
        </p:spPr>
        <p:txBody>
          <a:bodyPr rtlCol="0"/>
          <a:lstStyle>
            <a:lvl5pPr>
              <a:defRPr/>
            </a:lvl5pPr>
            <a:lvl6pPr>
              <a:defRPr/>
            </a:lvl6pPr>
            <a:lvl7pPr>
              <a:defRPr/>
            </a:lvl7pPr>
            <a:lvl8pPr>
              <a:defRPr/>
            </a:lvl8pPr>
            <a:lvl9pPr>
              <a:defRPr/>
            </a:lvl9pPr>
          </a:lstStyle>
          <a:p>
            <a:pPr lvl="0" rtl="0"/>
            <a:r>
              <a:rPr lang="vi-VN" noProof="0"/>
              <a:t>Bấm để chỉnh sửa kiểu văn bản Bản cái</a:t>
            </a:r>
          </a:p>
          <a:p>
            <a:pPr lvl="1" rtl="0"/>
            <a:r>
              <a:rPr lang="vi-VN" noProof="0"/>
              <a:t>Mức hai</a:t>
            </a:r>
          </a:p>
          <a:p>
            <a:pPr lvl="2" rtl="0"/>
            <a:r>
              <a:rPr lang="vi-VN" noProof="0"/>
              <a:t>Mức ba</a:t>
            </a:r>
          </a:p>
          <a:p>
            <a:pPr lvl="3" rtl="0"/>
            <a:r>
              <a:rPr lang="vi-VN" noProof="0"/>
              <a:t>Mức bốn</a:t>
            </a:r>
          </a:p>
          <a:p>
            <a:pPr lvl="4" rtl="0"/>
            <a:r>
              <a:rPr lang="vi-VN" noProof="0"/>
              <a:t>Mức năm</a:t>
            </a:r>
          </a:p>
        </p:txBody>
      </p:sp>
      <p:sp>
        <p:nvSpPr>
          <p:cNvPr id="4" name="Chỗ dành sẵn cho Nội dung 3"/>
          <p:cNvSpPr>
            <a:spLocks noGrp="1"/>
          </p:cNvSpPr>
          <p:nvPr>
            <p:ph sz="half" idx="2" hasCustomPrompt="1"/>
          </p:nvPr>
        </p:nvSpPr>
        <p:spPr>
          <a:xfrm>
            <a:off x="6172200" y="1600200"/>
            <a:ext cx="4914900" cy="4571999"/>
          </a:xfrm>
        </p:spPr>
        <p:txBody>
          <a:bodyPr rtlCol="0"/>
          <a:lstStyle>
            <a:lvl5pPr>
              <a:defRPr/>
            </a:lvl5pPr>
            <a:lvl6pPr>
              <a:defRPr/>
            </a:lvl6pPr>
            <a:lvl7pPr>
              <a:defRPr/>
            </a:lvl7pPr>
            <a:lvl8pPr>
              <a:defRPr/>
            </a:lvl8pPr>
          </a:lstStyle>
          <a:p>
            <a:pPr lvl="0" rtl="0"/>
            <a:r>
              <a:rPr lang="vi-VN" noProof="0"/>
              <a:t>Bấm để chỉnh sửa kiểu văn bản Bản cái</a:t>
            </a:r>
          </a:p>
          <a:p>
            <a:pPr lvl="1" rtl="0"/>
            <a:r>
              <a:rPr lang="vi-VN" noProof="0"/>
              <a:t>Mức hai</a:t>
            </a:r>
          </a:p>
          <a:p>
            <a:pPr lvl="2" rtl="0"/>
            <a:r>
              <a:rPr lang="vi-VN" noProof="0"/>
              <a:t>Mức ba</a:t>
            </a:r>
          </a:p>
          <a:p>
            <a:pPr lvl="3" rtl="0"/>
            <a:r>
              <a:rPr lang="vi-VN" noProof="0"/>
              <a:t>Mức bốn</a:t>
            </a:r>
          </a:p>
          <a:p>
            <a:pPr lvl="4" rtl="0"/>
            <a:r>
              <a:rPr lang="vi-VN" noProof="0"/>
              <a:t>Mức năm</a:t>
            </a:r>
          </a:p>
        </p:txBody>
      </p:sp>
      <p:sp>
        <p:nvSpPr>
          <p:cNvPr id="5" name="Chỗ dành sẵn cho Ngày tháng 4"/>
          <p:cNvSpPr>
            <a:spLocks noGrp="1"/>
          </p:cNvSpPr>
          <p:nvPr>
            <p:ph type="dt" sz="half" idx="10"/>
          </p:nvPr>
        </p:nvSpPr>
        <p:spPr/>
        <p:txBody>
          <a:bodyPr rtlCol="0"/>
          <a:lstStyle/>
          <a:p>
            <a:pPr marL="0" marR="0" lvl="0" indent="0" algn="l" defTabSz="914400" rtl="0" eaLnBrk="1" fontAlgn="auto" latinLnBrk="0" hangingPunct="1">
              <a:lnSpc>
                <a:spcPct val="100000"/>
              </a:lnSpc>
              <a:spcBef>
                <a:spcPts val="0"/>
              </a:spcBef>
              <a:spcAft>
                <a:spcPts val="0"/>
              </a:spcAft>
              <a:buClrTx/>
              <a:buSzTx/>
              <a:buFontTx/>
              <a:buNone/>
              <a:tabLst/>
              <a:defRPr/>
            </a:pPr>
            <a:fld id="{E42CA78C-E794-464E-9E53-85D796E007EB}" type="datetime1">
              <a:rPr kumimoji="0" lang="vi-VN" sz="1200" b="0" i="0" u="none" strike="noStrike" kern="1200" cap="none" spc="0" normalizeH="0" baseline="0" noProof="0" smtClean="0">
                <a:ln>
                  <a:noFill/>
                </a:ln>
                <a:solidFill>
                  <a:srgbClr val="514843">
                    <a:lumMod val="75000"/>
                  </a:srgbClr>
                </a:solidFill>
                <a:effectLst/>
                <a:uLnTx/>
                <a:uFillTx/>
                <a:latin typeface="Arial" panose="020B0604020202020204" pitchFamily="34" charset="0"/>
                <a:ea typeface="+mn-ea"/>
                <a:cs typeface="Arial" panose="020B0604020202020204" pitchFamily="34" charset="0"/>
              </a:rPr>
              <a:pPr marL="0" marR="0" lvl="0" indent="0" algn="l" defTabSz="914400" rtl="0" eaLnBrk="1" fontAlgn="auto" latinLnBrk="0" hangingPunct="1">
                <a:lnSpc>
                  <a:spcPct val="100000"/>
                </a:lnSpc>
                <a:spcBef>
                  <a:spcPts val="0"/>
                </a:spcBef>
                <a:spcAft>
                  <a:spcPts val="0"/>
                </a:spcAft>
                <a:buClrTx/>
                <a:buSzTx/>
                <a:buFontTx/>
                <a:buNone/>
                <a:tabLst/>
                <a:defRPr/>
              </a:pPr>
              <a:t>30/10/2022</a:t>
            </a:fld>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sp>
        <p:nvSpPr>
          <p:cNvPr id="6" name="Chỗ dành sẵn cho Chân trang 5"/>
          <p:cNvSpPr>
            <a:spLocks noGrp="1"/>
          </p:cNvSpPr>
          <p:nvPr>
            <p:ph type="ftr" sz="quarter" idx="11"/>
          </p:nvPr>
        </p:nvSpPr>
        <p:spPr/>
        <p:txBody>
          <a:bodyPr rtlCol="0"/>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sp>
        <p:nvSpPr>
          <p:cNvPr id="7" name="Chỗ dành sẵn cho Số hiệu Bản chiếu 6"/>
          <p:cNvSpPr>
            <a:spLocks noGrp="1"/>
          </p:cNvSpPr>
          <p:nvPr>
            <p:ph type="sldNum" sz="quarter" idx="12"/>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FF54DE5-C571-48E8-A5BC-B369434E2F44}" type="slidenum">
              <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1877198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So sánh">
    <p:spTree>
      <p:nvGrpSpPr>
        <p:cNvPr id="1" name=""/>
        <p:cNvGrpSpPr/>
        <p:nvPr/>
      </p:nvGrpSpPr>
      <p:grpSpPr>
        <a:xfrm>
          <a:off x="0" y="0"/>
          <a:ext cx="0" cy="0"/>
          <a:chOff x="0" y="0"/>
          <a:chExt cx="0" cy="0"/>
        </a:xfrm>
      </p:grpSpPr>
      <p:sp>
        <p:nvSpPr>
          <p:cNvPr id="2" name="Tiêu đề 1"/>
          <p:cNvSpPr>
            <a:spLocks noGrp="1"/>
          </p:cNvSpPr>
          <p:nvPr>
            <p:ph type="title" hasCustomPrompt="1"/>
          </p:nvPr>
        </p:nvSpPr>
        <p:spPr/>
        <p:txBody>
          <a:bodyPr rtlCol="0"/>
          <a:lstStyle/>
          <a:p>
            <a:pPr rtl="0"/>
            <a:r>
              <a:rPr lang="vi-VN" noProof="0"/>
              <a:t>Bấm để chỉnh sửa kiểu tiêu đề Bản cái</a:t>
            </a:r>
          </a:p>
        </p:txBody>
      </p:sp>
      <p:sp>
        <p:nvSpPr>
          <p:cNvPr id="3" name="Chỗ dành sẵn cho Văn bản 2"/>
          <p:cNvSpPr>
            <a:spLocks noGrp="1"/>
          </p:cNvSpPr>
          <p:nvPr>
            <p:ph type="body" idx="1" hasCustomPrompt="1"/>
          </p:nvPr>
        </p:nvSpPr>
        <p:spPr>
          <a:xfrm>
            <a:off x="1104900" y="1600200"/>
            <a:ext cx="4919472" cy="823912"/>
          </a:xfrm>
        </p:spPr>
        <p:txBody>
          <a:bodyPr rtlCol="0"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vi-VN" noProof="0"/>
              <a:t>Bấm để chỉnh sửa kiểu văn bản Bản cái</a:t>
            </a:r>
          </a:p>
        </p:txBody>
      </p:sp>
      <p:sp>
        <p:nvSpPr>
          <p:cNvPr id="4" name="Chỗ dành sẵn cho Nội dung 3"/>
          <p:cNvSpPr>
            <a:spLocks noGrp="1"/>
          </p:cNvSpPr>
          <p:nvPr>
            <p:ph sz="half" idx="2" hasCustomPrompt="1"/>
          </p:nvPr>
        </p:nvSpPr>
        <p:spPr>
          <a:xfrm>
            <a:off x="1104900" y="2424112"/>
            <a:ext cx="4919472" cy="3748088"/>
          </a:xfrm>
        </p:spPr>
        <p:txBody>
          <a:bodyPr rtlCol="0"/>
          <a:lstStyle/>
          <a:p>
            <a:pPr lvl="0" rtl="0"/>
            <a:r>
              <a:rPr lang="vi-VN" noProof="0"/>
              <a:t>Bấm để chỉnh sửa kiểu văn bản Bản cái</a:t>
            </a:r>
          </a:p>
          <a:p>
            <a:pPr lvl="1" rtl="0"/>
            <a:r>
              <a:rPr lang="vi-VN" noProof="0"/>
              <a:t>Mức hai</a:t>
            </a:r>
          </a:p>
          <a:p>
            <a:pPr lvl="2" rtl="0"/>
            <a:r>
              <a:rPr lang="vi-VN" noProof="0"/>
              <a:t>Mức ba</a:t>
            </a:r>
          </a:p>
          <a:p>
            <a:pPr lvl="3" rtl="0"/>
            <a:r>
              <a:rPr lang="vi-VN" noProof="0"/>
              <a:t>Mức bốn</a:t>
            </a:r>
          </a:p>
          <a:p>
            <a:pPr lvl="4" rtl="0"/>
            <a:r>
              <a:rPr lang="vi-VN" noProof="0"/>
              <a:t>Mức năm</a:t>
            </a:r>
          </a:p>
        </p:txBody>
      </p:sp>
      <p:sp>
        <p:nvSpPr>
          <p:cNvPr id="5" name="Chỗ dành sẵn cho Văn bản 4"/>
          <p:cNvSpPr>
            <a:spLocks noGrp="1"/>
          </p:cNvSpPr>
          <p:nvPr>
            <p:ph type="body" sz="quarter" idx="3" hasCustomPrompt="1"/>
          </p:nvPr>
        </p:nvSpPr>
        <p:spPr>
          <a:xfrm>
            <a:off x="6166110" y="1600200"/>
            <a:ext cx="4919472" cy="823912"/>
          </a:xfrm>
        </p:spPr>
        <p:txBody>
          <a:bodyPr rtlCol="0"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vi-VN" noProof="0"/>
              <a:t>Bấm để chỉnh sửa kiểu văn bản Bản cái</a:t>
            </a:r>
          </a:p>
        </p:txBody>
      </p:sp>
      <p:sp>
        <p:nvSpPr>
          <p:cNvPr id="6" name="Chỗ dành sẵn cho Nội dung 5"/>
          <p:cNvSpPr>
            <a:spLocks noGrp="1"/>
          </p:cNvSpPr>
          <p:nvPr>
            <p:ph sz="quarter" idx="4" hasCustomPrompt="1"/>
          </p:nvPr>
        </p:nvSpPr>
        <p:spPr>
          <a:xfrm>
            <a:off x="6166110" y="2424112"/>
            <a:ext cx="4919472" cy="3748088"/>
          </a:xfrm>
        </p:spPr>
        <p:txBody>
          <a:bodyPr rtlCol="0"/>
          <a:lstStyle/>
          <a:p>
            <a:pPr lvl="0" rtl="0"/>
            <a:r>
              <a:rPr lang="vi-VN" noProof="0"/>
              <a:t>Bấm để chỉnh sửa kiểu văn bản Bản cái</a:t>
            </a:r>
          </a:p>
          <a:p>
            <a:pPr lvl="1" rtl="0"/>
            <a:r>
              <a:rPr lang="vi-VN" noProof="0"/>
              <a:t>Mức hai</a:t>
            </a:r>
          </a:p>
          <a:p>
            <a:pPr lvl="2" rtl="0"/>
            <a:r>
              <a:rPr lang="vi-VN" noProof="0"/>
              <a:t>Mức ba</a:t>
            </a:r>
          </a:p>
          <a:p>
            <a:pPr lvl="3" rtl="0"/>
            <a:r>
              <a:rPr lang="vi-VN" noProof="0"/>
              <a:t>Mức bốn</a:t>
            </a:r>
          </a:p>
          <a:p>
            <a:pPr lvl="4" rtl="0"/>
            <a:r>
              <a:rPr lang="vi-VN" noProof="0"/>
              <a:t>Mức năm</a:t>
            </a:r>
          </a:p>
        </p:txBody>
      </p:sp>
      <p:sp>
        <p:nvSpPr>
          <p:cNvPr id="7" name="Chỗ dành sẵn cho Ngày tháng 6"/>
          <p:cNvSpPr>
            <a:spLocks noGrp="1"/>
          </p:cNvSpPr>
          <p:nvPr>
            <p:ph type="dt" sz="half" idx="10"/>
          </p:nvPr>
        </p:nvSpPr>
        <p:spPr/>
        <p:txBody>
          <a:bodyPr rtlCol="0"/>
          <a:lstStyle/>
          <a:p>
            <a:pPr marL="0" marR="0" lvl="0" indent="0" algn="l" defTabSz="914400" rtl="0" eaLnBrk="1" fontAlgn="auto" latinLnBrk="0" hangingPunct="1">
              <a:lnSpc>
                <a:spcPct val="100000"/>
              </a:lnSpc>
              <a:spcBef>
                <a:spcPts val="0"/>
              </a:spcBef>
              <a:spcAft>
                <a:spcPts val="0"/>
              </a:spcAft>
              <a:buClrTx/>
              <a:buSzTx/>
              <a:buFontTx/>
              <a:buNone/>
              <a:tabLst/>
              <a:defRPr/>
            </a:pPr>
            <a:fld id="{DF02C9D8-A4BA-4B1F-9D4C-F8A2801E9099}" type="datetime1">
              <a:rPr kumimoji="0" lang="vi-VN" sz="1200" b="0" i="0" u="none" strike="noStrike" kern="1200" cap="none" spc="0" normalizeH="0" baseline="0" noProof="0" smtClean="0">
                <a:ln>
                  <a:noFill/>
                </a:ln>
                <a:solidFill>
                  <a:srgbClr val="514843">
                    <a:lumMod val="75000"/>
                  </a:srgbClr>
                </a:solidFill>
                <a:effectLst/>
                <a:uLnTx/>
                <a:uFillTx/>
                <a:latin typeface="Arial" panose="020B0604020202020204" pitchFamily="34" charset="0"/>
                <a:ea typeface="+mn-ea"/>
                <a:cs typeface="Arial" panose="020B0604020202020204" pitchFamily="34" charset="0"/>
              </a:rPr>
              <a:pPr marL="0" marR="0" lvl="0" indent="0" algn="l" defTabSz="914400" rtl="0" eaLnBrk="1" fontAlgn="auto" latinLnBrk="0" hangingPunct="1">
                <a:lnSpc>
                  <a:spcPct val="100000"/>
                </a:lnSpc>
                <a:spcBef>
                  <a:spcPts val="0"/>
                </a:spcBef>
                <a:spcAft>
                  <a:spcPts val="0"/>
                </a:spcAft>
                <a:buClrTx/>
                <a:buSzTx/>
                <a:buFontTx/>
                <a:buNone/>
                <a:tabLst/>
                <a:defRPr/>
              </a:pPr>
              <a:t>30/10/2022</a:t>
            </a:fld>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sp>
        <p:nvSpPr>
          <p:cNvPr id="8" name="Chỗ dành sẵn cho Chân trang 7"/>
          <p:cNvSpPr>
            <a:spLocks noGrp="1"/>
          </p:cNvSpPr>
          <p:nvPr>
            <p:ph type="ftr" sz="quarter" idx="11"/>
          </p:nvPr>
        </p:nvSpPr>
        <p:spPr/>
        <p:txBody>
          <a:bodyPr rtlCol="0"/>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sp>
        <p:nvSpPr>
          <p:cNvPr id="9" name="Chỗ dành sẵn cho Số hiệu Bản chiếu 8"/>
          <p:cNvSpPr>
            <a:spLocks noGrp="1"/>
          </p:cNvSpPr>
          <p:nvPr>
            <p:ph type="sldNum" sz="quarter" idx="12"/>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FF54DE5-C571-48E8-A5BC-B369434E2F44}" type="slidenum">
              <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1472457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Chỉ Tiêu đề">
    <p:spTree>
      <p:nvGrpSpPr>
        <p:cNvPr id="1" name=""/>
        <p:cNvGrpSpPr/>
        <p:nvPr/>
      </p:nvGrpSpPr>
      <p:grpSpPr>
        <a:xfrm>
          <a:off x="0" y="0"/>
          <a:ext cx="0" cy="0"/>
          <a:chOff x="0" y="0"/>
          <a:chExt cx="0" cy="0"/>
        </a:xfrm>
      </p:grpSpPr>
      <p:sp>
        <p:nvSpPr>
          <p:cNvPr id="2" name="Tiêu đề 1"/>
          <p:cNvSpPr>
            <a:spLocks noGrp="1"/>
          </p:cNvSpPr>
          <p:nvPr>
            <p:ph type="title" hasCustomPrompt="1"/>
          </p:nvPr>
        </p:nvSpPr>
        <p:spPr/>
        <p:txBody>
          <a:bodyPr rtlCol="0"/>
          <a:lstStyle/>
          <a:p>
            <a:pPr rtl="0"/>
            <a:r>
              <a:rPr lang="vi-VN" noProof="0"/>
              <a:t>Bấm để chỉnh sửa kiểu tiêu đề Bản cái</a:t>
            </a:r>
          </a:p>
        </p:txBody>
      </p:sp>
      <p:sp>
        <p:nvSpPr>
          <p:cNvPr id="3" name="Chỗ dành sẵn cho Ngày tháng 2"/>
          <p:cNvSpPr>
            <a:spLocks noGrp="1"/>
          </p:cNvSpPr>
          <p:nvPr>
            <p:ph type="dt" sz="half" idx="10"/>
          </p:nvPr>
        </p:nvSpPr>
        <p:spPr/>
        <p:txBody>
          <a:bodyPr rtlCol="0"/>
          <a:lstStyle/>
          <a:p>
            <a:pPr marL="0" marR="0" lvl="0" indent="0" algn="l" defTabSz="914400" rtl="0" eaLnBrk="1" fontAlgn="auto" latinLnBrk="0" hangingPunct="1">
              <a:lnSpc>
                <a:spcPct val="100000"/>
              </a:lnSpc>
              <a:spcBef>
                <a:spcPts val="0"/>
              </a:spcBef>
              <a:spcAft>
                <a:spcPts val="0"/>
              </a:spcAft>
              <a:buClrTx/>
              <a:buSzTx/>
              <a:buFontTx/>
              <a:buNone/>
              <a:tabLst/>
              <a:defRPr/>
            </a:pPr>
            <a:fld id="{7D496535-7181-4DCE-B5FF-CF08423E869A}" type="datetime1">
              <a:rPr kumimoji="0" lang="vi-VN" sz="1200" b="0" i="0" u="none" strike="noStrike" kern="1200" cap="none" spc="0" normalizeH="0" baseline="0" noProof="0" smtClean="0">
                <a:ln>
                  <a:noFill/>
                </a:ln>
                <a:solidFill>
                  <a:srgbClr val="514843">
                    <a:lumMod val="75000"/>
                  </a:srgbClr>
                </a:solidFill>
                <a:effectLst/>
                <a:uLnTx/>
                <a:uFillTx/>
                <a:latin typeface="Arial" panose="020B0604020202020204" pitchFamily="34" charset="0"/>
                <a:ea typeface="+mn-ea"/>
                <a:cs typeface="Arial" panose="020B0604020202020204" pitchFamily="34" charset="0"/>
              </a:rPr>
              <a:pPr marL="0" marR="0" lvl="0" indent="0" algn="l" defTabSz="914400" rtl="0" eaLnBrk="1" fontAlgn="auto" latinLnBrk="0" hangingPunct="1">
                <a:lnSpc>
                  <a:spcPct val="100000"/>
                </a:lnSpc>
                <a:spcBef>
                  <a:spcPts val="0"/>
                </a:spcBef>
                <a:spcAft>
                  <a:spcPts val="0"/>
                </a:spcAft>
                <a:buClrTx/>
                <a:buSzTx/>
                <a:buFontTx/>
                <a:buNone/>
                <a:tabLst/>
                <a:defRPr/>
              </a:pPr>
              <a:t>30/10/2022</a:t>
            </a:fld>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sp>
        <p:nvSpPr>
          <p:cNvPr id="4" name="Chỗ dành sẵn cho Chân trang 3"/>
          <p:cNvSpPr>
            <a:spLocks noGrp="1"/>
          </p:cNvSpPr>
          <p:nvPr>
            <p:ph type="ftr" sz="quarter" idx="11"/>
          </p:nvPr>
        </p:nvSpPr>
        <p:spPr/>
        <p:txBody>
          <a:bodyPr rtlCol="0"/>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sp>
        <p:nvSpPr>
          <p:cNvPr id="5" name="Chỗ dành sẵn cho Số hiệu Bản chiếu 4"/>
          <p:cNvSpPr>
            <a:spLocks noGrp="1"/>
          </p:cNvSpPr>
          <p:nvPr>
            <p:ph type="sldNum" sz="quarter" idx="12"/>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FF54DE5-C571-48E8-A5BC-B369434E2F44}" type="slidenum">
              <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3562319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F2DCED4-6884-4DED-AA36-9F95F21F7F1F}" type="datetimeFigureOut">
              <a:rPr lang="en-US" smtClean="0"/>
              <a:t>10/30/2022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FB3AC9-D0C9-4E9C-8EDC-C0DDEEDFE8F7}" type="slidenum">
              <a:rPr lang="en-US" smtClean="0"/>
              <a:t>‹#›</a:t>
            </a:fld>
            <a:endParaRPr lang="en-US"/>
          </a:p>
        </p:txBody>
      </p:sp>
    </p:spTree>
    <p:extLst>
      <p:ext uri="{BB962C8B-B14F-4D97-AF65-F5344CB8AC3E}">
        <p14:creationId xmlns:p14="http://schemas.microsoft.com/office/powerpoint/2010/main" val="67520926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blank" preserve="1">
  <p:cSld name="Trống">
    <p:spTree>
      <p:nvGrpSpPr>
        <p:cNvPr id="1" name=""/>
        <p:cNvGrpSpPr/>
        <p:nvPr/>
      </p:nvGrpSpPr>
      <p:grpSpPr>
        <a:xfrm>
          <a:off x="0" y="0"/>
          <a:ext cx="0" cy="0"/>
          <a:chOff x="0" y="0"/>
          <a:chExt cx="0" cy="0"/>
        </a:xfrm>
      </p:grpSpPr>
      <p:sp>
        <p:nvSpPr>
          <p:cNvPr id="2" name="Chỗ dành sẵn cho Ngày tháng 1"/>
          <p:cNvSpPr>
            <a:spLocks noGrp="1"/>
          </p:cNvSpPr>
          <p:nvPr>
            <p:ph type="dt" sz="half" idx="10"/>
          </p:nvPr>
        </p:nvSpPr>
        <p:spPr/>
        <p:txBody>
          <a:bodyPr rtlCol="0"/>
          <a:lstStyle/>
          <a:p>
            <a:pPr marL="0" marR="0" lvl="0" indent="0" algn="l" defTabSz="914400" rtl="0" eaLnBrk="1" fontAlgn="auto" latinLnBrk="0" hangingPunct="1">
              <a:lnSpc>
                <a:spcPct val="100000"/>
              </a:lnSpc>
              <a:spcBef>
                <a:spcPts val="0"/>
              </a:spcBef>
              <a:spcAft>
                <a:spcPts val="0"/>
              </a:spcAft>
              <a:buClrTx/>
              <a:buSzTx/>
              <a:buFontTx/>
              <a:buNone/>
              <a:tabLst/>
              <a:defRPr/>
            </a:pPr>
            <a:fld id="{2B4702B9-3BAD-477C-A9F6-8D20C16F0B93}" type="datetime1">
              <a:rPr kumimoji="0" lang="vi-VN" sz="1200" b="0" i="0" u="none" strike="noStrike" kern="1200" cap="none" spc="0" normalizeH="0" baseline="0" noProof="0" smtClean="0">
                <a:ln>
                  <a:noFill/>
                </a:ln>
                <a:solidFill>
                  <a:srgbClr val="514843">
                    <a:lumMod val="75000"/>
                  </a:srgbClr>
                </a:solidFill>
                <a:effectLst/>
                <a:uLnTx/>
                <a:uFillTx/>
                <a:latin typeface="Arial" panose="020B0604020202020204" pitchFamily="34" charset="0"/>
                <a:ea typeface="+mn-ea"/>
                <a:cs typeface="Arial" panose="020B0604020202020204" pitchFamily="34" charset="0"/>
              </a:rPr>
              <a:pPr marL="0" marR="0" lvl="0" indent="0" algn="l" defTabSz="914400" rtl="0" eaLnBrk="1" fontAlgn="auto" latinLnBrk="0" hangingPunct="1">
                <a:lnSpc>
                  <a:spcPct val="100000"/>
                </a:lnSpc>
                <a:spcBef>
                  <a:spcPts val="0"/>
                </a:spcBef>
                <a:spcAft>
                  <a:spcPts val="0"/>
                </a:spcAft>
                <a:buClrTx/>
                <a:buSzTx/>
                <a:buFontTx/>
                <a:buNone/>
                <a:tabLst/>
                <a:defRPr/>
              </a:pPr>
              <a:t>30/10/2022</a:t>
            </a:fld>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sp>
        <p:nvSpPr>
          <p:cNvPr id="3" name="Chỗ dành sẵn cho Chân trang 2"/>
          <p:cNvSpPr>
            <a:spLocks noGrp="1"/>
          </p:cNvSpPr>
          <p:nvPr>
            <p:ph type="ftr" sz="quarter" idx="11"/>
          </p:nvPr>
        </p:nvSpPr>
        <p:spPr/>
        <p:txBody>
          <a:bodyPr rtlCol="0"/>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sp>
        <p:nvSpPr>
          <p:cNvPr id="4" name="Chỗ dành sẵn cho Số hiệu Bản chiếu 3"/>
          <p:cNvSpPr>
            <a:spLocks noGrp="1"/>
          </p:cNvSpPr>
          <p:nvPr>
            <p:ph type="sldNum" sz="quarter" idx="12"/>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FF54DE5-C571-48E8-A5BC-B369434E2F44}" type="slidenum">
              <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0424176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Nội dung có Chú thích">
    <p:spTree>
      <p:nvGrpSpPr>
        <p:cNvPr id="1" name=""/>
        <p:cNvGrpSpPr/>
        <p:nvPr/>
      </p:nvGrpSpPr>
      <p:grpSpPr>
        <a:xfrm>
          <a:off x="0" y="0"/>
          <a:ext cx="0" cy="0"/>
          <a:chOff x="0" y="0"/>
          <a:chExt cx="0" cy="0"/>
        </a:xfrm>
      </p:grpSpPr>
      <p:sp>
        <p:nvSpPr>
          <p:cNvPr id="2" name="Tiêu đề 1"/>
          <p:cNvSpPr>
            <a:spLocks noGrp="1"/>
          </p:cNvSpPr>
          <p:nvPr>
            <p:ph type="title" hasCustomPrompt="1"/>
          </p:nvPr>
        </p:nvSpPr>
        <p:spPr/>
        <p:txBody>
          <a:bodyPr rtlCol="0" anchor="b"/>
          <a:lstStyle>
            <a:lvl1pPr>
              <a:defRPr sz="3200"/>
            </a:lvl1pPr>
          </a:lstStyle>
          <a:p>
            <a:pPr rtl="0"/>
            <a:r>
              <a:rPr lang="vi-VN" noProof="0"/>
              <a:t>Bấm để chỉnh sửa kiểu tiêu đề Bản cái</a:t>
            </a:r>
          </a:p>
        </p:txBody>
      </p:sp>
      <p:sp>
        <p:nvSpPr>
          <p:cNvPr id="4" name="Chỗ dành sẵn cho Văn bản 3"/>
          <p:cNvSpPr>
            <a:spLocks noGrp="1"/>
          </p:cNvSpPr>
          <p:nvPr>
            <p:ph type="body" sz="half" idx="2" hasCustomPrompt="1"/>
          </p:nvPr>
        </p:nvSpPr>
        <p:spPr>
          <a:xfrm>
            <a:off x="1104900" y="1600200"/>
            <a:ext cx="4384548" cy="4572000"/>
          </a:xfrm>
        </p:spPr>
        <p:txBody>
          <a:bodyPr rtlCol="0">
            <a:normAutofit/>
          </a:bodyPr>
          <a:lstStyle>
            <a:lvl1pPr marL="0" indent="0">
              <a:spcBef>
                <a:spcPts val="12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vi-VN" noProof="0"/>
              <a:t>Bấm để chỉnh sửa kiểu văn bản Bản cái</a:t>
            </a:r>
          </a:p>
        </p:txBody>
      </p:sp>
      <p:sp>
        <p:nvSpPr>
          <p:cNvPr id="3" name="Chỗ dành sẵn cho Nội dung 2"/>
          <p:cNvSpPr>
            <a:spLocks noGrp="1"/>
          </p:cNvSpPr>
          <p:nvPr>
            <p:ph idx="1" hasCustomPrompt="1"/>
          </p:nvPr>
        </p:nvSpPr>
        <p:spPr>
          <a:xfrm>
            <a:off x="5641848" y="1600199"/>
            <a:ext cx="5445252" cy="4572001"/>
          </a:xfrm>
        </p:spPr>
        <p:txBody>
          <a:bodyPr rtlCol="0">
            <a:normAutofit/>
          </a:bodyPr>
          <a:lstStyle>
            <a:lvl1pPr>
              <a:defRPr sz="2000"/>
            </a:lvl1pPr>
            <a:lvl2pPr>
              <a:defRPr sz="1600"/>
            </a:lvl2pPr>
            <a:lvl3pPr>
              <a:defRPr sz="1600"/>
            </a:lvl3pPr>
            <a:lvl4pPr>
              <a:defRPr sz="1400"/>
            </a:lvl4pPr>
            <a:lvl5pPr>
              <a:defRPr sz="1400"/>
            </a:lvl5pPr>
            <a:lvl6pPr>
              <a:defRPr sz="1400"/>
            </a:lvl6pPr>
            <a:lvl7pPr>
              <a:defRPr sz="1400"/>
            </a:lvl7pPr>
            <a:lvl8pPr>
              <a:defRPr sz="1400"/>
            </a:lvl8pPr>
            <a:lvl9pPr>
              <a:defRPr sz="1400"/>
            </a:lvl9pPr>
          </a:lstStyle>
          <a:p>
            <a:pPr lvl="0" rtl="0"/>
            <a:r>
              <a:rPr lang="vi-VN" noProof="0"/>
              <a:t>Bấm để chỉnh sửa kiểu văn bản Bản cái</a:t>
            </a:r>
          </a:p>
          <a:p>
            <a:pPr lvl="1" rtl="0"/>
            <a:r>
              <a:rPr lang="vi-VN" noProof="0"/>
              <a:t>Mức hai</a:t>
            </a:r>
          </a:p>
          <a:p>
            <a:pPr lvl="2" rtl="0"/>
            <a:r>
              <a:rPr lang="vi-VN" noProof="0"/>
              <a:t>Mức ba</a:t>
            </a:r>
          </a:p>
          <a:p>
            <a:pPr lvl="3" rtl="0"/>
            <a:r>
              <a:rPr lang="vi-VN" noProof="0"/>
              <a:t>Mức bốn</a:t>
            </a:r>
          </a:p>
          <a:p>
            <a:pPr lvl="4" rtl="0"/>
            <a:r>
              <a:rPr lang="vi-VN" noProof="0"/>
              <a:t>Mức năm</a:t>
            </a:r>
          </a:p>
        </p:txBody>
      </p:sp>
      <p:sp>
        <p:nvSpPr>
          <p:cNvPr id="5" name="Chỗ dành sẵn cho Ngày tháng 4"/>
          <p:cNvSpPr>
            <a:spLocks noGrp="1"/>
          </p:cNvSpPr>
          <p:nvPr>
            <p:ph type="dt" sz="half" idx="10"/>
          </p:nvPr>
        </p:nvSpPr>
        <p:spPr/>
        <p:txBody>
          <a:bodyPr rtlCol="0"/>
          <a:lstStyle/>
          <a:p>
            <a:pPr marL="0" marR="0" lvl="0" indent="0" algn="l" defTabSz="914400" rtl="0" eaLnBrk="1" fontAlgn="auto" latinLnBrk="0" hangingPunct="1">
              <a:lnSpc>
                <a:spcPct val="100000"/>
              </a:lnSpc>
              <a:spcBef>
                <a:spcPts val="0"/>
              </a:spcBef>
              <a:spcAft>
                <a:spcPts val="0"/>
              </a:spcAft>
              <a:buClrTx/>
              <a:buSzTx/>
              <a:buFontTx/>
              <a:buNone/>
              <a:tabLst/>
              <a:defRPr/>
            </a:pPr>
            <a:fld id="{D70DFE86-86E7-44B0-B670-DF786F8D4270}" type="datetime1">
              <a:rPr kumimoji="0" lang="vi-VN" sz="1200" b="0" i="0" u="none" strike="noStrike" kern="1200" cap="none" spc="0" normalizeH="0" baseline="0" noProof="0" smtClean="0">
                <a:ln>
                  <a:noFill/>
                </a:ln>
                <a:solidFill>
                  <a:srgbClr val="514843">
                    <a:lumMod val="75000"/>
                  </a:srgbClr>
                </a:solidFill>
                <a:effectLst/>
                <a:uLnTx/>
                <a:uFillTx/>
                <a:latin typeface="Arial" panose="020B0604020202020204" pitchFamily="34" charset="0"/>
                <a:ea typeface="+mn-ea"/>
                <a:cs typeface="Arial" panose="020B0604020202020204" pitchFamily="34" charset="0"/>
              </a:rPr>
              <a:pPr marL="0" marR="0" lvl="0" indent="0" algn="l" defTabSz="914400" rtl="0" eaLnBrk="1" fontAlgn="auto" latinLnBrk="0" hangingPunct="1">
                <a:lnSpc>
                  <a:spcPct val="100000"/>
                </a:lnSpc>
                <a:spcBef>
                  <a:spcPts val="0"/>
                </a:spcBef>
                <a:spcAft>
                  <a:spcPts val="0"/>
                </a:spcAft>
                <a:buClrTx/>
                <a:buSzTx/>
                <a:buFontTx/>
                <a:buNone/>
                <a:tabLst/>
                <a:defRPr/>
              </a:pPr>
              <a:t>30/10/2022</a:t>
            </a:fld>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sp>
        <p:nvSpPr>
          <p:cNvPr id="6" name="Chỗ dành sẵn cho Chân trang 5"/>
          <p:cNvSpPr>
            <a:spLocks noGrp="1"/>
          </p:cNvSpPr>
          <p:nvPr>
            <p:ph type="ftr" sz="quarter" idx="11"/>
          </p:nvPr>
        </p:nvSpPr>
        <p:spPr/>
        <p:txBody>
          <a:bodyPr rtlCol="0"/>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sp>
        <p:nvSpPr>
          <p:cNvPr id="7" name="Chỗ dành sẵn cho Số hiệu Bản chiếu 6"/>
          <p:cNvSpPr>
            <a:spLocks noGrp="1"/>
          </p:cNvSpPr>
          <p:nvPr>
            <p:ph type="sldNum" sz="quarter" idx="12"/>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FF54DE5-C571-48E8-A5BC-B369434E2F44}" type="slidenum">
              <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5914607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Ảnh có Chú thích">
    <p:spTree>
      <p:nvGrpSpPr>
        <p:cNvPr id="1" name=""/>
        <p:cNvGrpSpPr/>
        <p:nvPr/>
      </p:nvGrpSpPr>
      <p:grpSpPr>
        <a:xfrm>
          <a:off x="0" y="0"/>
          <a:ext cx="0" cy="0"/>
          <a:chOff x="0" y="0"/>
          <a:chExt cx="0" cy="0"/>
        </a:xfrm>
      </p:grpSpPr>
      <p:sp>
        <p:nvSpPr>
          <p:cNvPr id="2" name="Tiêu đề 1"/>
          <p:cNvSpPr>
            <a:spLocks noGrp="1"/>
          </p:cNvSpPr>
          <p:nvPr>
            <p:ph type="title" hasCustomPrompt="1"/>
          </p:nvPr>
        </p:nvSpPr>
        <p:spPr/>
        <p:txBody>
          <a:bodyPr rtlCol="0" anchor="b"/>
          <a:lstStyle>
            <a:lvl1pPr>
              <a:defRPr sz="3200"/>
            </a:lvl1pPr>
          </a:lstStyle>
          <a:p>
            <a:pPr rtl="0"/>
            <a:r>
              <a:rPr lang="vi-VN" noProof="0"/>
              <a:t>Bấm để chỉnh sửa kiểu tiêu đề Bản cái</a:t>
            </a:r>
          </a:p>
        </p:txBody>
      </p:sp>
      <p:sp>
        <p:nvSpPr>
          <p:cNvPr id="4" name="Chỗ dành sẵn cho Văn bản 3"/>
          <p:cNvSpPr>
            <a:spLocks noGrp="1"/>
          </p:cNvSpPr>
          <p:nvPr>
            <p:ph type="body" sz="half" idx="2" hasCustomPrompt="1"/>
          </p:nvPr>
        </p:nvSpPr>
        <p:spPr>
          <a:xfrm>
            <a:off x="1104900" y="1600200"/>
            <a:ext cx="3396996" cy="4572000"/>
          </a:xfrm>
        </p:spPr>
        <p:txBody>
          <a:bodyPr rtlCol="0">
            <a:normAutofit/>
          </a:bodyPr>
          <a:lstStyle>
            <a:lvl1pPr marL="0" indent="0">
              <a:spcBef>
                <a:spcPts val="12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vi-VN" noProof="0"/>
              <a:t>Bấm để chỉnh sửa kiểu văn bản Bản cái</a:t>
            </a:r>
          </a:p>
        </p:txBody>
      </p:sp>
      <p:sp>
        <p:nvSpPr>
          <p:cNvPr id="3" name="Chỗ dành sẵn cho Hình ảnh 2" descr="Chỗ dành sẵn trống để thêm một hình ảnh. Bấm vào chỗ dành sẵn, rồi chọn hình ảnh mà bạn muốn thêm."/>
          <p:cNvSpPr>
            <a:spLocks noGrp="1"/>
          </p:cNvSpPr>
          <p:nvPr>
            <p:ph type="pic" idx="1"/>
          </p:nvPr>
        </p:nvSpPr>
        <p:spPr>
          <a:xfrm>
            <a:off x="4654671" y="1600199"/>
            <a:ext cx="6430912" cy="4572001"/>
          </a:xfrm>
        </p:spPr>
        <p:txBody>
          <a:bodyPr tIns="1188720" rtlCol="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en-US" noProof="0" smtClean="0"/>
              <a:t>Click icon to add picture</a:t>
            </a:r>
            <a:endParaRPr lang="vi-VN" noProof="0"/>
          </a:p>
        </p:txBody>
      </p:sp>
      <p:sp>
        <p:nvSpPr>
          <p:cNvPr id="5" name="Chỗ dành sẵn cho Ngày tháng 4"/>
          <p:cNvSpPr>
            <a:spLocks noGrp="1"/>
          </p:cNvSpPr>
          <p:nvPr>
            <p:ph type="dt" sz="half" idx="10"/>
          </p:nvPr>
        </p:nvSpPr>
        <p:spPr/>
        <p:txBody>
          <a:bodyPr rtlCol="0"/>
          <a:lstStyle/>
          <a:p>
            <a:pPr marL="0" marR="0" lvl="0" indent="0" algn="l" defTabSz="914400" rtl="0" eaLnBrk="1" fontAlgn="auto" latinLnBrk="0" hangingPunct="1">
              <a:lnSpc>
                <a:spcPct val="100000"/>
              </a:lnSpc>
              <a:spcBef>
                <a:spcPts val="0"/>
              </a:spcBef>
              <a:spcAft>
                <a:spcPts val="0"/>
              </a:spcAft>
              <a:buClrTx/>
              <a:buSzTx/>
              <a:buFontTx/>
              <a:buNone/>
              <a:tabLst/>
              <a:defRPr/>
            </a:pPr>
            <a:fld id="{7A4E5610-4918-48A8-8C52-2B00BFDF87E3}" type="datetime1">
              <a:rPr kumimoji="0" lang="vi-VN" sz="1200" b="0" i="0" u="none" strike="noStrike" kern="1200" cap="none" spc="0" normalizeH="0" baseline="0" noProof="0" smtClean="0">
                <a:ln>
                  <a:noFill/>
                </a:ln>
                <a:solidFill>
                  <a:srgbClr val="514843">
                    <a:lumMod val="75000"/>
                  </a:srgbClr>
                </a:solidFill>
                <a:effectLst/>
                <a:uLnTx/>
                <a:uFillTx/>
                <a:latin typeface="Arial" panose="020B0604020202020204" pitchFamily="34" charset="0"/>
                <a:ea typeface="+mn-ea"/>
                <a:cs typeface="Arial" panose="020B0604020202020204" pitchFamily="34" charset="0"/>
              </a:rPr>
              <a:pPr marL="0" marR="0" lvl="0" indent="0" algn="l" defTabSz="914400" rtl="0" eaLnBrk="1" fontAlgn="auto" latinLnBrk="0" hangingPunct="1">
                <a:lnSpc>
                  <a:spcPct val="100000"/>
                </a:lnSpc>
                <a:spcBef>
                  <a:spcPts val="0"/>
                </a:spcBef>
                <a:spcAft>
                  <a:spcPts val="0"/>
                </a:spcAft>
                <a:buClrTx/>
                <a:buSzTx/>
                <a:buFontTx/>
                <a:buNone/>
                <a:tabLst/>
                <a:defRPr/>
              </a:pPr>
              <a:t>30/10/2022</a:t>
            </a:fld>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sp>
        <p:nvSpPr>
          <p:cNvPr id="6" name="Chỗ dành sẵn cho Chân trang 5"/>
          <p:cNvSpPr>
            <a:spLocks noGrp="1"/>
          </p:cNvSpPr>
          <p:nvPr>
            <p:ph type="ftr" sz="quarter" idx="11"/>
          </p:nvPr>
        </p:nvSpPr>
        <p:spPr/>
        <p:txBody>
          <a:bodyPr rtlCol="0"/>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sp>
        <p:nvSpPr>
          <p:cNvPr id="7" name="Chỗ dành sẵn cho Số hiệu Bản chiếu 6"/>
          <p:cNvSpPr>
            <a:spLocks noGrp="1"/>
          </p:cNvSpPr>
          <p:nvPr>
            <p:ph type="sldNum" sz="quarter" idx="12"/>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FF54DE5-C571-48E8-A5BC-B369434E2F44}" type="slidenum">
              <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0321060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êu đề 1"/>
          <p:cNvSpPr>
            <a:spLocks noGrp="1"/>
          </p:cNvSpPr>
          <p:nvPr>
            <p:ph type="title" hasCustomPrompt="1"/>
          </p:nvPr>
        </p:nvSpPr>
        <p:spPr/>
        <p:txBody>
          <a:bodyPr rtlCol="0"/>
          <a:lstStyle/>
          <a:p>
            <a:pPr rtl="0"/>
            <a:r>
              <a:rPr lang="vi-VN" noProof="0"/>
              <a:t>Bấm để chỉnh sửa kiểu tiêu đề Bản cái</a:t>
            </a:r>
          </a:p>
        </p:txBody>
      </p:sp>
      <p:sp>
        <p:nvSpPr>
          <p:cNvPr id="3" name="Chỗ dành sẵn cho Văn bản Dọc 2"/>
          <p:cNvSpPr>
            <a:spLocks noGrp="1"/>
          </p:cNvSpPr>
          <p:nvPr>
            <p:ph type="body" orient="vert" idx="1" hasCustomPrompt="1"/>
          </p:nvPr>
        </p:nvSpPr>
        <p:spPr/>
        <p:txBody>
          <a:bodyPr vert="eaVert" rtlCol="0"/>
          <a:lstStyle/>
          <a:p>
            <a:pPr lvl="0" rtl="0"/>
            <a:r>
              <a:rPr lang="vi-VN" noProof="0"/>
              <a:t>Bấm để chỉnh sửa kiểu văn bản Bản cái</a:t>
            </a:r>
          </a:p>
          <a:p>
            <a:pPr lvl="1" rtl="0"/>
            <a:r>
              <a:rPr lang="vi-VN" noProof="0"/>
              <a:t>Mức hai</a:t>
            </a:r>
          </a:p>
          <a:p>
            <a:pPr lvl="2" rtl="0"/>
            <a:r>
              <a:rPr lang="vi-VN" noProof="0"/>
              <a:t>Mức ba</a:t>
            </a:r>
          </a:p>
          <a:p>
            <a:pPr lvl="3" rtl="0"/>
            <a:r>
              <a:rPr lang="vi-VN" noProof="0"/>
              <a:t>Mức bốn</a:t>
            </a:r>
          </a:p>
          <a:p>
            <a:pPr lvl="4" rtl="0"/>
            <a:r>
              <a:rPr lang="vi-VN" noProof="0"/>
              <a:t>Mức năm</a:t>
            </a:r>
          </a:p>
        </p:txBody>
      </p:sp>
      <p:sp>
        <p:nvSpPr>
          <p:cNvPr id="4" name="Chỗ dành sẵn cho Ngày tháng 3"/>
          <p:cNvSpPr>
            <a:spLocks noGrp="1"/>
          </p:cNvSpPr>
          <p:nvPr>
            <p:ph type="dt" sz="half" idx="10"/>
          </p:nvPr>
        </p:nvSpPr>
        <p:spPr/>
        <p:txBody>
          <a:bodyPr rtlCol="0"/>
          <a:lstStyle/>
          <a:p>
            <a:pPr marL="0" marR="0" lvl="0" indent="0" algn="l" defTabSz="914400" rtl="0" eaLnBrk="1" fontAlgn="auto" latinLnBrk="0" hangingPunct="1">
              <a:lnSpc>
                <a:spcPct val="100000"/>
              </a:lnSpc>
              <a:spcBef>
                <a:spcPts val="0"/>
              </a:spcBef>
              <a:spcAft>
                <a:spcPts val="0"/>
              </a:spcAft>
              <a:buClrTx/>
              <a:buSzTx/>
              <a:buFontTx/>
              <a:buNone/>
              <a:tabLst/>
              <a:defRPr/>
            </a:pPr>
            <a:fld id="{AEDC0E1A-71D8-40A3-BC24-669FAC7D4222}" type="datetime1">
              <a:rPr kumimoji="0" lang="vi-VN" sz="1200" b="0" i="0" u="none" strike="noStrike" kern="1200" cap="none" spc="0" normalizeH="0" baseline="0" noProof="0" smtClean="0">
                <a:ln>
                  <a:noFill/>
                </a:ln>
                <a:solidFill>
                  <a:srgbClr val="514843">
                    <a:lumMod val="75000"/>
                  </a:srgbClr>
                </a:solidFill>
                <a:effectLst/>
                <a:uLnTx/>
                <a:uFillTx/>
                <a:latin typeface="Arial" panose="020B0604020202020204" pitchFamily="34" charset="0"/>
                <a:ea typeface="+mn-ea"/>
                <a:cs typeface="Arial" panose="020B0604020202020204" pitchFamily="34" charset="0"/>
              </a:rPr>
              <a:pPr marL="0" marR="0" lvl="0" indent="0" algn="l" defTabSz="914400" rtl="0" eaLnBrk="1" fontAlgn="auto" latinLnBrk="0" hangingPunct="1">
                <a:lnSpc>
                  <a:spcPct val="100000"/>
                </a:lnSpc>
                <a:spcBef>
                  <a:spcPts val="0"/>
                </a:spcBef>
                <a:spcAft>
                  <a:spcPts val="0"/>
                </a:spcAft>
                <a:buClrTx/>
                <a:buSzTx/>
                <a:buFontTx/>
                <a:buNone/>
                <a:tabLst/>
                <a:defRPr/>
              </a:pPr>
              <a:t>30/10/2022</a:t>
            </a:fld>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sp>
        <p:nvSpPr>
          <p:cNvPr id="5" name="Chỗ dành sẵn cho Chân trang 4"/>
          <p:cNvSpPr>
            <a:spLocks noGrp="1"/>
          </p:cNvSpPr>
          <p:nvPr>
            <p:ph type="ftr" sz="quarter" idx="11"/>
          </p:nvPr>
        </p:nvSpPr>
        <p:spPr/>
        <p:txBody>
          <a:bodyPr rtlCol="0"/>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sp>
        <p:nvSpPr>
          <p:cNvPr id="6" name="Chỗ dành sẵn cho Số hiệu Bản chiếu 5"/>
          <p:cNvSpPr>
            <a:spLocks noGrp="1"/>
          </p:cNvSpPr>
          <p:nvPr>
            <p:ph type="sldNum" sz="quarter" idx="12"/>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FF54DE5-C571-48E8-A5BC-B369434E2F44}" type="slidenum">
              <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2621570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vertTitleAndTx" preserve="1">
  <p:cSld name="1_Tiêu đề và Văn bản Dọc">
    <p:spTree>
      <p:nvGrpSpPr>
        <p:cNvPr id="1" name=""/>
        <p:cNvGrpSpPr/>
        <p:nvPr/>
      </p:nvGrpSpPr>
      <p:grpSpPr>
        <a:xfrm>
          <a:off x="0" y="0"/>
          <a:ext cx="0" cy="0"/>
          <a:chOff x="0" y="0"/>
          <a:chExt cx="0" cy="0"/>
        </a:xfrm>
      </p:grpSpPr>
      <p:sp>
        <p:nvSpPr>
          <p:cNvPr id="2" name="Tiêu đề Dọc 1"/>
          <p:cNvSpPr>
            <a:spLocks noGrp="1"/>
          </p:cNvSpPr>
          <p:nvPr>
            <p:ph type="title" orient="vert" hasCustomPrompt="1"/>
          </p:nvPr>
        </p:nvSpPr>
        <p:spPr>
          <a:xfrm>
            <a:off x="9372600" y="365125"/>
            <a:ext cx="1714500" cy="5811838"/>
          </a:xfrm>
        </p:spPr>
        <p:txBody>
          <a:bodyPr vert="eaVert" rtlCol="0"/>
          <a:lstStyle/>
          <a:p>
            <a:pPr rtl="0"/>
            <a:r>
              <a:rPr lang="vi-VN" noProof="0"/>
              <a:t>Bấm để chỉnh sửa kiểu tiêu đề Bản cái</a:t>
            </a:r>
          </a:p>
        </p:txBody>
      </p:sp>
      <p:sp>
        <p:nvSpPr>
          <p:cNvPr id="3" name="Chỗ dành sẵn cho Văn bản Dọc 2"/>
          <p:cNvSpPr>
            <a:spLocks noGrp="1"/>
          </p:cNvSpPr>
          <p:nvPr>
            <p:ph type="body" orient="vert" idx="1" hasCustomPrompt="1"/>
          </p:nvPr>
        </p:nvSpPr>
        <p:spPr>
          <a:xfrm>
            <a:off x="1104900" y="365125"/>
            <a:ext cx="8098896" cy="5811838"/>
          </a:xfrm>
        </p:spPr>
        <p:txBody>
          <a:bodyPr vert="eaVert" rtlCol="0"/>
          <a:lstStyle/>
          <a:p>
            <a:pPr lvl="0" rtl="0"/>
            <a:r>
              <a:rPr lang="vi-VN" noProof="0"/>
              <a:t>Bấm để chỉnh sửa kiểu văn bản Bản cái</a:t>
            </a:r>
          </a:p>
          <a:p>
            <a:pPr lvl="1" rtl="0"/>
            <a:r>
              <a:rPr lang="vi-VN" noProof="0"/>
              <a:t>Mức hai</a:t>
            </a:r>
          </a:p>
          <a:p>
            <a:pPr lvl="2" rtl="0"/>
            <a:r>
              <a:rPr lang="vi-VN" noProof="0"/>
              <a:t>Mức ba</a:t>
            </a:r>
          </a:p>
          <a:p>
            <a:pPr lvl="3" rtl="0"/>
            <a:r>
              <a:rPr lang="vi-VN" noProof="0"/>
              <a:t>Mức bốn</a:t>
            </a:r>
          </a:p>
          <a:p>
            <a:pPr lvl="4" rtl="0"/>
            <a:r>
              <a:rPr lang="vi-VN" noProof="0"/>
              <a:t>Mức năm</a:t>
            </a:r>
          </a:p>
        </p:txBody>
      </p:sp>
      <p:sp>
        <p:nvSpPr>
          <p:cNvPr id="4" name="Chỗ dành sẵn cho Ngày tháng 3"/>
          <p:cNvSpPr>
            <a:spLocks noGrp="1"/>
          </p:cNvSpPr>
          <p:nvPr>
            <p:ph type="dt" sz="half" idx="10"/>
          </p:nvPr>
        </p:nvSpPr>
        <p:spPr/>
        <p:txBody>
          <a:bodyPr rtlCol="0"/>
          <a:lstStyle/>
          <a:p>
            <a:pPr marL="0" marR="0" lvl="0" indent="0" algn="l" defTabSz="914400" rtl="0" eaLnBrk="1" fontAlgn="auto" latinLnBrk="0" hangingPunct="1">
              <a:lnSpc>
                <a:spcPct val="100000"/>
              </a:lnSpc>
              <a:spcBef>
                <a:spcPts val="0"/>
              </a:spcBef>
              <a:spcAft>
                <a:spcPts val="0"/>
              </a:spcAft>
              <a:buClrTx/>
              <a:buSzTx/>
              <a:buFontTx/>
              <a:buNone/>
              <a:tabLst/>
              <a:defRPr/>
            </a:pPr>
            <a:fld id="{AECEA59D-308E-4F63-B4DE-D4E03AE8D94C}" type="datetime1">
              <a:rPr kumimoji="0" lang="vi-VN" sz="1200" b="0" i="0" u="none" strike="noStrike" kern="1200" cap="none" spc="0" normalizeH="0" baseline="0" noProof="0" smtClean="0">
                <a:ln>
                  <a:noFill/>
                </a:ln>
                <a:solidFill>
                  <a:srgbClr val="514843">
                    <a:lumMod val="75000"/>
                  </a:srgbClr>
                </a:solidFill>
                <a:effectLst/>
                <a:uLnTx/>
                <a:uFillTx/>
                <a:latin typeface="Arial" panose="020B0604020202020204" pitchFamily="34" charset="0"/>
                <a:ea typeface="+mn-ea"/>
                <a:cs typeface="Arial" panose="020B0604020202020204" pitchFamily="34" charset="0"/>
              </a:rPr>
              <a:pPr marL="0" marR="0" lvl="0" indent="0" algn="l" defTabSz="914400" rtl="0" eaLnBrk="1" fontAlgn="auto" latinLnBrk="0" hangingPunct="1">
                <a:lnSpc>
                  <a:spcPct val="100000"/>
                </a:lnSpc>
                <a:spcBef>
                  <a:spcPts val="0"/>
                </a:spcBef>
                <a:spcAft>
                  <a:spcPts val="0"/>
                </a:spcAft>
                <a:buClrTx/>
                <a:buSzTx/>
                <a:buFontTx/>
                <a:buNone/>
                <a:tabLst/>
                <a:defRPr/>
              </a:pPr>
              <a:t>30/10/2022</a:t>
            </a:fld>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sp>
        <p:nvSpPr>
          <p:cNvPr id="5" name="Chỗ dành sẵn cho Chân trang 4"/>
          <p:cNvSpPr>
            <a:spLocks noGrp="1"/>
          </p:cNvSpPr>
          <p:nvPr>
            <p:ph type="ftr" sz="quarter" idx="11"/>
          </p:nvPr>
        </p:nvSpPr>
        <p:spPr/>
        <p:txBody>
          <a:bodyPr rtlCol="0"/>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sp>
        <p:nvSpPr>
          <p:cNvPr id="6" name="Chỗ dành sẵn cho Số hiệu Bản chiếu 5"/>
          <p:cNvSpPr>
            <a:spLocks noGrp="1"/>
          </p:cNvSpPr>
          <p:nvPr>
            <p:ph type="sldNum" sz="quarter" idx="12"/>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FF54DE5-C571-48E8-A5BC-B369434E2F44}" type="slidenum">
              <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grpSp>
        <p:nvGrpSpPr>
          <p:cNvPr id="7" name="Nhóm 6"/>
          <p:cNvGrpSpPr/>
          <p:nvPr/>
        </p:nvGrpSpPr>
        <p:grpSpPr>
          <a:xfrm rot="5400000">
            <a:off x="6514047" y="3228843"/>
            <a:ext cx="5632704" cy="84403"/>
            <a:chOff x="1073150" y="1219201"/>
            <a:chExt cx="10058400" cy="63125"/>
          </a:xfrm>
        </p:grpSpPr>
        <p:cxnSp>
          <p:nvCxnSpPr>
            <p:cNvPr id="8" name="Đường nối Thẳng 7"/>
            <p:cNvCxnSpPr/>
            <p:nvPr/>
          </p:nvCxnSpPr>
          <p:spPr>
            <a:xfrm rot="10800000">
              <a:off x="1073150" y="1219201"/>
              <a:ext cx="10058400"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9" name="Đường nối Thẳng 8"/>
            <p:cNvCxnSpPr/>
            <p:nvPr/>
          </p:nvCxnSpPr>
          <p:spPr>
            <a:xfrm rot="10800000">
              <a:off x="1073150" y="1282326"/>
              <a:ext cx="10058400"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5888637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F2DCED4-6884-4DED-AA36-9F95F21F7F1F}" type="datetimeFigureOut">
              <a:rPr lang="en-US" smtClean="0"/>
              <a:t>10/30/2022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FB3AC9-D0C9-4E9C-8EDC-C0DDEEDFE8F7}" type="slidenum">
              <a:rPr lang="en-US" smtClean="0"/>
              <a:t>‹#›</a:t>
            </a:fld>
            <a:endParaRPr lang="en-US"/>
          </a:p>
        </p:txBody>
      </p:sp>
    </p:spTree>
    <p:extLst>
      <p:ext uri="{BB962C8B-B14F-4D97-AF65-F5344CB8AC3E}">
        <p14:creationId xmlns:p14="http://schemas.microsoft.com/office/powerpoint/2010/main" val="12769048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F2DCED4-6884-4DED-AA36-9F95F21F7F1F}" type="datetimeFigureOut">
              <a:rPr lang="en-US" smtClean="0"/>
              <a:t>10/30/2022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2FB3AC9-D0C9-4E9C-8EDC-C0DDEEDFE8F7}" type="slidenum">
              <a:rPr lang="en-US" smtClean="0"/>
              <a:t>‹#›</a:t>
            </a:fld>
            <a:endParaRPr lang="en-US"/>
          </a:p>
        </p:txBody>
      </p:sp>
    </p:spTree>
    <p:extLst>
      <p:ext uri="{BB962C8B-B14F-4D97-AF65-F5344CB8AC3E}">
        <p14:creationId xmlns:p14="http://schemas.microsoft.com/office/powerpoint/2010/main" val="611561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F2DCED4-6884-4DED-AA36-9F95F21F7F1F}" type="datetimeFigureOut">
              <a:rPr lang="en-US" smtClean="0"/>
              <a:t>10/30/2022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2FB3AC9-D0C9-4E9C-8EDC-C0DDEEDFE8F7}" type="slidenum">
              <a:rPr lang="en-US" smtClean="0"/>
              <a:t>‹#›</a:t>
            </a:fld>
            <a:endParaRPr lang="en-US"/>
          </a:p>
        </p:txBody>
      </p:sp>
    </p:spTree>
    <p:extLst>
      <p:ext uri="{BB962C8B-B14F-4D97-AF65-F5344CB8AC3E}">
        <p14:creationId xmlns:p14="http://schemas.microsoft.com/office/powerpoint/2010/main" val="31871147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2DCED4-6884-4DED-AA36-9F95F21F7F1F}" type="datetimeFigureOut">
              <a:rPr lang="en-US" smtClean="0"/>
              <a:t>10/30/2022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2FB3AC9-D0C9-4E9C-8EDC-C0DDEEDFE8F7}" type="slidenum">
              <a:rPr lang="en-US" smtClean="0"/>
              <a:t>‹#›</a:t>
            </a:fld>
            <a:endParaRPr lang="en-US"/>
          </a:p>
        </p:txBody>
      </p:sp>
    </p:spTree>
    <p:extLst>
      <p:ext uri="{BB962C8B-B14F-4D97-AF65-F5344CB8AC3E}">
        <p14:creationId xmlns:p14="http://schemas.microsoft.com/office/powerpoint/2010/main" val="19292449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F2DCED4-6884-4DED-AA36-9F95F21F7F1F}" type="datetimeFigureOut">
              <a:rPr lang="en-US" smtClean="0"/>
              <a:t>10/30/2022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FB3AC9-D0C9-4E9C-8EDC-C0DDEEDFE8F7}" type="slidenum">
              <a:rPr lang="en-US" smtClean="0"/>
              <a:t>‹#›</a:t>
            </a:fld>
            <a:endParaRPr lang="en-US"/>
          </a:p>
        </p:txBody>
      </p:sp>
    </p:spTree>
    <p:extLst>
      <p:ext uri="{BB962C8B-B14F-4D97-AF65-F5344CB8AC3E}">
        <p14:creationId xmlns:p14="http://schemas.microsoft.com/office/powerpoint/2010/main" val="28075546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F2DCED4-6884-4DED-AA36-9F95F21F7F1F}" type="datetimeFigureOut">
              <a:rPr lang="en-US" smtClean="0"/>
              <a:t>10/30/2022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FB3AC9-D0C9-4E9C-8EDC-C0DDEEDFE8F7}" type="slidenum">
              <a:rPr lang="en-US" smtClean="0"/>
              <a:t>‹#›</a:t>
            </a:fld>
            <a:endParaRPr lang="en-US"/>
          </a:p>
        </p:txBody>
      </p:sp>
    </p:spTree>
    <p:extLst>
      <p:ext uri="{BB962C8B-B14F-4D97-AF65-F5344CB8AC3E}">
        <p14:creationId xmlns:p14="http://schemas.microsoft.com/office/powerpoint/2010/main" val="31046008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theme" Target="../theme/theme3.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2DCED4-6884-4DED-AA36-9F95F21F7F1F}" type="datetimeFigureOut">
              <a:rPr lang="en-US" smtClean="0"/>
              <a:t>10/30/2022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FB3AC9-D0C9-4E9C-8EDC-C0DDEEDFE8F7}" type="slidenum">
              <a:rPr lang="en-US" smtClean="0"/>
              <a:t>‹#›</a:t>
            </a:fld>
            <a:endParaRPr lang="en-US"/>
          </a:p>
        </p:txBody>
      </p:sp>
    </p:spTree>
    <p:extLst>
      <p:ext uri="{BB962C8B-B14F-4D97-AF65-F5344CB8AC3E}">
        <p14:creationId xmlns:p14="http://schemas.microsoft.com/office/powerpoint/2010/main" val="36158183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fld id="{FD998770-F393-4B4F-B3D4-7B26E33AAB39}"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10/30/2022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169F733F-C1F6-44B3-B2C6-83F1FE04E706}"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3563403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Chỗ dành sẵn cho Tiêu đề 1"/>
          <p:cNvSpPr>
            <a:spLocks noGrp="1"/>
          </p:cNvSpPr>
          <p:nvPr>
            <p:ph type="title"/>
          </p:nvPr>
        </p:nvSpPr>
        <p:spPr>
          <a:xfrm>
            <a:off x="1104900" y="76200"/>
            <a:ext cx="9980682" cy="1096962"/>
          </a:xfrm>
          <a:prstGeom prst="rect">
            <a:avLst/>
          </a:prstGeom>
        </p:spPr>
        <p:txBody>
          <a:bodyPr vert="horz" lIns="0" tIns="45720" rIns="0" bIns="45720" rtlCol="0" anchor="b">
            <a:normAutofit/>
          </a:bodyPr>
          <a:lstStyle/>
          <a:p>
            <a:pPr rtl="0"/>
            <a:r>
              <a:rPr lang="vi-VN" noProof="0"/>
              <a:t>Bấm để chỉnh sửa kiểu tiêu đề Bản cái</a:t>
            </a:r>
          </a:p>
        </p:txBody>
      </p:sp>
      <p:sp>
        <p:nvSpPr>
          <p:cNvPr id="3" name="Chỗ dành sẵn cho Văn bản 2"/>
          <p:cNvSpPr>
            <a:spLocks noGrp="1"/>
          </p:cNvSpPr>
          <p:nvPr>
            <p:ph type="body" idx="1"/>
          </p:nvPr>
        </p:nvSpPr>
        <p:spPr>
          <a:xfrm>
            <a:off x="1104900" y="1600200"/>
            <a:ext cx="9982200" cy="4572000"/>
          </a:xfrm>
          <a:prstGeom prst="rect">
            <a:avLst/>
          </a:prstGeom>
        </p:spPr>
        <p:txBody>
          <a:bodyPr vert="horz" lIns="0" tIns="45720" rIns="0" bIns="45720" rtlCol="0">
            <a:normAutofit/>
          </a:bodyPr>
          <a:lstStyle/>
          <a:p>
            <a:pPr lvl="0" rtl="0"/>
            <a:r>
              <a:rPr lang="vi-VN" noProof="0"/>
              <a:t>Bấm để chỉnh sửa kiểu văn bản Bản cái</a:t>
            </a:r>
          </a:p>
          <a:p>
            <a:pPr lvl="1" rtl="0"/>
            <a:r>
              <a:rPr lang="vi-VN" noProof="0"/>
              <a:t>Mức hai</a:t>
            </a:r>
          </a:p>
          <a:p>
            <a:pPr lvl="2" rtl="0"/>
            <a:r>
              <a:rPr lang="vi-VN" noProof="0"/>
              <a:t>Mức ba</a:t>
            </a:r>
          </a:p>
          <a:p>
            <a:pPr lvl="3" rtl="0"/>
            <a:r>
              <a:rPr lang="vi-VN" noProof="0"/>
              <a:t>Mức bốn</a:t>
            </a:r>
          </a:p>
          <a:p>
            <a:pPr lvl="4" rtl="0"/>
            <a:r>
              <a:rPr lang="vi-VN" noProof="0"/>
              <a:t>Mức năm</a:t>
            </a:r>
          </a:p>
          <a:p>
            <a:pPr lvl="5" rtl="0"/>
            <a:r>
              <a:rPr lang="vi-VN" noProof="0"/>
              <a:t>Mức sáu</a:t>
            </a:r>
          </a:p>
          <a:p>
            <a:pPr lvl="6" rtl="0"/>
            <a:r>
              <a:rPr lang="vi-VN" noProof="0"/>
              <a:t>Mức bảy</a:t>
            </a:r>
          </a:p>
          <a:p>
            <a:pPr lvl="7" rtl="0"/>
            <a:r>
              <a:rPr lang="vi-VN" noProof="0"/>
              <a:t>Mức tám</a:t>
            </a:r>
          </a:p>
          <a:p>
            <a:pPr lvl="8" rtl="0"/>
            <a:r>
              <a:rPr lang="vi-VN" noProof="0"/>
              <a:t>Mức chín</a:t>
            </a:r>
          </a:p>
        </p:txBody>
      </p:sp>
      <p:sp>
        <p:nvSpPr>
          <p:cNvPr id="4" name="Chỗ dành sẵn cho Ngày tháng 3"/>
          <p:cNvSpPr>
            <a:spLocks noGrp="1"/>
          </p:cNvSpPr>
          <p:nvPr>
            <p:ph type="dt" sz="half" idx="2"/>
          </p:nvPr>
        </p:nvSpPr>
        <p:spPr>
          <a:xfrm>
            <a:off x="1104899" y="6356351"/>
            <a:ext cx="1829559" cy="365125"/>
          </a:xfrm>
          <a:prstGeom prst="rect">
            <a:avLst/>
          </a:prstGeom>
        </p:spPr>
        <p:txBody>
          <a:bodyPr vert="horz" lIns="0" tIns="45720" rIns="0" bIns="45720" rtlCol="0" anchor="ctr"/>
          <a:lstStyle>
            <a:lvl1pPr algn="l">
              <a:defRPr sz="1200" baseline="0">
                <a:solidFill>
                  <a:schemeClr val="tx1">
                    <a:lumMod val="75000"/>
                  </a:schemeClr>
                </a:solidFill>
                <a:latin typeface="Arial" panose="020B0604020202020204" pitchFamily="34" charset="0"/>
                <a:cs typeface="Arial" panose="020B0604020202020204"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95B9F846-5AEB-445A-8D59-5D5072F11D50}" type="datetime1">
              <a:rPr kumimoji="0" lang="vi-VN" sz="1200" b="0" i="0" u="none" strike="noStrike" kern="1200" cap="none" spc="0" normalizeH="0" baseline="0" noProof="0" smtClean="0">
                <a:ln>
                  <a:noFill/>
                </a:ln>
                <a:solidFill>
                  <a:srgbClr val="514843">
                    <a:lumMod val="75000"/>
                  </a:srgbClr>
                </a:solidFill>
                <a:effectLst/>
                <a:uLnTx/>
                <a:uFillTx/>
                <a:latin typeface="Arial" panose="020B0604020202020204" pitchFamily="34" charset="0"/>
                <a:ea typeface="+mn-ea"/>
                <a:cs typeface="Arial" panose="020B0604020202020204" pitchFamily="34" charset="0"/>
              </a:rPr>
              <a:pPr marL="0" marR="0" lvl="0" indent="0" algn="l" defTabSz="914400" rtl="0" eaLnBrk="1" fontAlgn="auto" latinLnBrk="0" hangingPunct="1">
                <a:lnSpc>
                  <a:spcPct val="100000"/>
                </a:lnSpc>
                <a:spcBef>
                  <a:spcPts val="0"/>
                </a:spcBef>
                <a:spcAft>
                  <a:spcPts val="0"/>
                </a:spcAft>
                <a:buClrTx/>
                <a:buSzTx/>
                <a:buFontTx/>
                <a:buNone/>
                <a:tabLst/>
                <a:defRPr/>
              </a:pPr>
              <a:t>30/10/2022</a:t>
            </a:fld>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sp>
        <p:nvSpPr>
          <p:cNvPr id="5" name="Chỗ dành sẵn cho Chân trang 4"/>
          <p:cNvSpPr>
            <a:spLocks noGrp="1"/>
          </p:cNvSpPr>
          <p:nvPr>
            <p:ph type="ftr" sz="quarter" idx="3"/>
          </p:nvPr>
        </p:nvSpPr>
        <p:spPr>
          <a:xfrm>
            <a:off x="2934459" y="6356350"/>
            <a:ext cx="6323082" cy="365126"/>
          </a:xfrm>
          <a:prstGeom prst="rect">
            <a:avLst/>
          </a:prstGeom>
        </p:spPr>
        <p:txBody>
          <a:bodyPr vert="horz" lIns="0" tIns="45720" rIns="0" bIns="45720" rtlCol="0" anchor="ctr"/>
          <a:lstStyle>
            <a:lvl1pPr algn="ctr">
              <a:defRPr sz="1200" baseline="0">
                <a:solidFill>
                  <a:schemeClr val="tx1">
                    <a:lumMod val="75000"/>
                  </a:schemeClr>
                </a:solidFill>
                <a:latin typeface="Arial" panose="020B0604020202020204" pitchFamily="34" charset="0"/>
                <a:cs typeface="Arial" panose="020B0604020202020204" pitchFamily="34" charset="0"/>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sp>
        <p:nvSpPr>
          <p:cNvPr id="6" name="Chỗ dành sẵn cho Số hiệu Bản chiếu 5"/>
          <p:cNvSpPr>
            <a:spLocks noGrp="1"/>
          </p:cNvSpPr>
          <p:nvPr>
            <p:ph type="sldNum" sz="quarter" idx="4"/>
          </p:nvPr>
        </p:nvSpPr>
        <p:spPr>
          <a:xfrm>
            <a:off x="9256782" y="6356351"/>
            <a:ext cx="1828800" cy="365125"/>
          </a:xfrm>
          <a:prstGeom prst="rect">
            <a:avLst/>
          </a:prstGeom>
        </p:spPr>
        <p:txBody>
          <a:bodyPr vert="horz" lIns="0" tIns="45720" rIns="0" bIns="45720" rtlCol="0" anchor="ctr"/>
          <a:lstStyle>
            <a:lvl1pPr algn="r">
              <a:defRPr sz="1200" baseline="0">
                <a:solidFill>
                  <a:schemeClr val="tx1">
                    <a:lumMod val="75000"/>
                  </a:schemeClr>
                </a:solidFill>
                <a:latin typeface="Arial" panose="020B0604020202020204" pitchFamily="34" charset="0"/>
                <a:cs typeface="Arial" panose="020B0604020202020204" pitchFamily="34" charset="0"/>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FF54DE5-C571-48E8-A5BC-B369434E2F44}" type="slidenum">
              <a:rPr kumimoji="0" lang="vi-VN" sz="1200" b="0" i="0" u="none" strike="noStrike" kern="1200" cap="none" spc="0" normalizeH="0" baseline="0" noProof="0" smtClean="0">
                <a:ln>
                  <a:noFill/>
                </a:ln>
                <a:solidFill>
                  <a:srgbClr val="514843">
                    <a:lumMod val="75000"/>
                  </a:srgb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grpSp>
        <p:nvGrpSpPr>
          <p:cNvPr id="15" name="Nhóm 14"/>
          <p:cNvGrpSpPr/>
          <p:nvPr/>
        </p:nvGrpSpPr>
        <p:grpSpPr>
          <a:xfrm>
            <a:off x="1103376" y="1219201"/>
            <a:ext cx="9985248" cy="84403"/>
            <a:chOff x="1073150" y="1219201"/>
            <a:chExt cx="10058400" cy="63125"/>
          </a:xfrm>
        </p:grpSpPr>
        <p:cxnSp>
          <p:nvCxnSpPr>
            <p:cNvPr id="13" name="Đường nối Thẳng 12"/>
            <p:cNvCxnSpPr/>
            <p:nvPr/>
          </p:nvCxnSpPr>
          <p:spPr>
            <a:xfrm rot="10800000">
              <a:off x="1073150" y="1219201"/>
              <a:ext cx="10058400"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4" name="Đường nối Thẳng 13"/>
            <p:cNvCxnSpPr/>
            <p:nvPr/>
          </p:nvCxnSpPr>
          <p:spPr>
            <a:xfrm rot="10800000">
              <a:off x="1073150" y="1282326"/>
              <a:ext cx="10058400"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38656843"/>
      </p:ext>
    </p:extLst>
  </p:cSld>
  <p:clrMap bg1="lt1" tx1="dk1" bg2="lt2" tx2="dk2" accent1="accent1" accent2="accent2" accent3="accent3" accent4="accent4" accent5="accent5" accent6="accent6" hlink="hlink" folHlink="folHlink"/>
  <p:sldLayoutIdLst>
    <p:sldLayoutId id="2147483787" r:id="rId1"/>
    <p:sldLayoutId id="2147483788" r:id="rId2"/>
    <p:sldLayoutId id="2147483789" r:id="rId3"/>
    <p:sldLayoutId id="2147483790" r:id="rId4"/>
    <p:sldLayoutId id="2147483791" r:id="rId5"/>
    <p:sldLayoutId id="2147483792" r:id="rId6"/>
    <p:sldLayoutId id="2147483793" r:id="rId7"/>
    <p:sldLayoutId id="2147483794" r:id="rId8"/>
    <p:sldLayoutId id="2147483795" r:id="rId9"/>
    <p:sldLayoutId id="2147483796" r:id="rId10"/>
    <p:sldLayoutId id="2147483797" r:id="rId11"/>
    <p:sldLayoutId id="2147483798"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800"/>
        </a:spcBef>
        <a:buFont typeface="Wingdings" panose="05000000000000000000" pitchFamily="2" charset="2"/>
        <a:buChar char="§"/>
        <a:defRPr sz="20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60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6pPr>
      <a:lvl7pPr marL="29718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7pPr>
      <a:lvl8pPr marL="34290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8pPr>
      <a:lvl9pPr marL="38862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696">
          <p15:clr>
            <a:srgbClr val="F26B43"/>
          </p15:clr>
        </p15:guide>
        <p15:guide id="2" pos="6984">
          <p15:clr>
            <a:srgbClr val="F26B43"/>
          </p15:clr>
        </p15:guide>
        <p15:guide id="3" orient="horz" pos="1008">
          <p15:clr>
            <a:srgbClr val="F26B43"/>
          </p15:clr>
        </p15:guide>
        <p15:guide id="4" orient="horz" pos="3888">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2667000" y="-2667000"/>
            <a:ext cx="6858000" cy="12192000"/>
          </a:xfrm>
          <a:prstGeom prst="rect">
            <a:avLst/>
          </a:prstGeom>
        </p:spPr>
      </p:pic>
      <p:sp>
        <p:nvSpPr>
          <p:cNvPr id="5" name="Rectangle 4"/>
          <p:cNvSpPr/>
          <p:nvPr/>
        </p:nvSpPr>
        <p:spPr>
          <a:xfrm>
            <a:off x="0" y="2946944"/>
            <a:ext cx="12191999" cy="1555234"/>
          </a:xfrm>
          <a:prstGeom prst="rect">
            <a:avLst/>
          </a:prstGeom>
          <a:noFill/>
        </p:spPr>
        <p:txBody>
          <a:bodyPr wrap="square" lIns="91440" tIns="45720" rIns="91440" bIns="45720">
            <a:spAutoFit/>
          </a:bodyPr>
          <a:lstStyle/>
          <a:p>
            <a:pPr algn="ctr">
              <a:lnSpc>
                <a:spcPct val="150000"/>
              </a:lnSpc>
            </a:pPr>
            <a:r>
              <a:rPr lang="en-US" sz="7200" b="1" smtClean="0">
                <a:ln w="9525">
                  <a:solidFill>
                    <a:schemeClr val="bg1"/>
                  </a:solidFill>
                  <a:prstDash val="solid"/>
                </a:ln>
                <a:solidFill>
                  <a:srgbClr val="FF000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TỪ NGỮ ĐỊA PHƯƠNG</a:t>
            </a:r>
          </a:p>
        </p:txBody>
      </p:sp>
      <p:sp>
        <p:nvSpPr>
          <p:cNvPr id="8" name="Rectangle 7"/>
          <p:cNvSpPr/>
          <p:nvPr/>
        </p:nvSpPr>
        <p:spPr>
          <a:xfrm>
            <a:off x="1769814" y="2126731"/>
            <a:ext cx="8652369" cy="2031325"/>
          </a:xfrm>
          <a:prstGeom prst="rect">
            <a:avLst/>
          </a:prstGeom>
          <a:noFill/>
        </p:spPr>
        <p:txBody>
          <a:bodyPr wrap="none" lIns="91440" tIns="45720" rIns="91440" bIns="45720">
            <a:spAutoFit/>
          </a:bodyPr>
          <a:lstStyle/>
          <a:p>
            <a:pPr lvl="0" algn="ctr">
              <a:lnSpc>
                <a:spcPct val="150000"/>
              </a:lnSpc>
            </a:pPr>
            <a:r>
              <a:rPr lang="en-US" sz="4000" b="1" cap="none" spc="0" smtClean="0">
                <a:ln w="9525">
                  <a:solidFill>
                    <a:schemeClr val="bg1"/>
                  </a:solidFill>
                  <a:prstDash val="solid"/>
                </a:ln>
                <a:solidFill>
                  <a:srgbClr val="00206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ÔN TẬP </a:t>
            </a:r>
            <a:r>
              <a:rPr lang="en-US" sz="4000" b="1">
                <a:ln w="9525">
                  <a:solidFill>
                    <a:prstClr val="white"/>
                  </a:solidFill>
                  <a:prstDash val="solid"/>
                </a:ln>
                <a:solidFill>
                  <a:srgbClr val="002060"/>
                </a:solidFill>
                <a:effectLst>
                  <a:outerShdw blurRad="12700" dist="38100" dir="2700000" algn="tl" rotWithShape="0">
                    <a:prstClr val="white">
                      <a:lumMod val="50000"/>
                    </a:prstClr>
                  </a:outerShdw>
                </a:effectLst>
                <a:latin typeface="Times New Roman" panose="02020603050405020304" pitchFamily="18" charset="0"/>
                <a:cs typeface="Times New Roman" panose="02020603050405020304" pitchFamily="18" charset="0"/>
              </a:rPr>
              <a:t>THỰC HÀNH TIẾNG </a:t>
            </a:r>
            <a:r>
              <a:rPr lang="en-US" sz="4000" b="1" smtClean="0">
                <a:ln w="9525">
                  <a:solidFill>
                    <a:prstClr val="white"/>
                  </a:solidFill>
                  <a:prstDash val="solid"/>
                </a:ln>
                <a:solidFill>
                  <a:srgbClr val="002060"/>
                </a:solidFill>
                <a:effectLst>
                  <a:outerShdw blurRad="12700" dist="38100" dir="2700000" algn="tl" rotWithShape="0">
                    <a:prstClr val="white">
                      <a:lumMod val="50000"/>
                    </a:prstClr>
                  </a:outerShdw>
                </a:effectLst>
                <a:latin typeface="Times New Roman" panose="02020603050405020304" pitchFamily="18" charset="0"/>
                <a:cs typeface="Times New Roman" panose="02020603050405020304" pitchFamily="18" charset="0"/>
              </a:rPr>
              <a:t>VIỆT:</a:t>
            </a:r>
            <a:endParaRPr lang="en-US" sz="4000" b="1">
              <a:ln w="9525">
                <a:solidFill>
                  <a:prstClr val="white"/>
                </a:solidFill>
                <a:prstDash val="solid"/>
              </a:ln>
              <a:solidFill>
                <a:srgbClr val="002060"/>
              </a:solidFill>
              <a:effectLst>
                <a:outerShdw blurRad="12700" dist="38100" dir="2700000" algn="tl" rotWithShape="0">
                  <a:prstClr val="white">
                    <a:lumMod val="50000"/>
                  </a:prstClr>
                </a:outerShdw>
              </a:effectLst>
              <a:latin typeface="Times New Roman" panose="02020603050405020304" pitchFamily="18" charset="0"/>
              <a:cs typeface="Times New Roman" panose="02020603050405020304" pitchFamily="18" charset="0"/>
            </a:endParaRPr>
          </a:p>
          <a:p>
            <a:pPr algn="ctr"/>
            <a:endParaRPr lang="en-US" sz="6600" b="1" cap="none" spc="0">
              <a:ln w="9525">
                <a:solidFill>
                  <a:schemeClr val="bg1"/>
                </a:solidFill>
                <a:prstDash val="solid"/>
              </a:ln>
              <a:solidFill>
                <a:schemeClr val="tx1"/>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8212769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xit" presetSubtype="0" fill="hold" grpId="0" nodeType="clickEffect">
                                  <p:stCondLst>
                                    <p:cond delay="0"/>
                                  </p:stCondLst>
                                  <p:childTnLst>
                                    <p:anim calcmode="lin" valueType="num">
                                      <p:cBhvr>
                                        <p:cTn id="6" dur="1500"/>
                                        <p:tgtEl>
                                          <p:spTgt spid="8"/>
                                        </p:tgtEl>
                                        <p:attrNameLst>
                                          <p:attrName>ppt_w</p:attrName>
                                        </p:attrNameLst>
                                      </p:cBhvr>
                                      <p:tavLst>
                                        <p:tav tm="0">
                                          <p:val>
                                            <p:strVal val="ppt_w"/>
                                          </p:val>
                                        </p:tav>
                                        <p:tav tm="100000">
                                          <p:val>
                                            <p:fltVal val="0"/>
                                          </p:val>
                                        </p:tav>
                                      </p:tavLst>
                                    </p:anim>
                                    <p:anim calcmode="lin" valueType="num">
                                      <p:cBhvr>
                                        <p:cTn id="7" dur="1500"/>
                                        <p:tgtEl>
                                          <p:spTgt spid="8"/>
                                        </p:tgtEl>
                                        <p:attrNameLst>
                                          <p:attrName>ppt_h</p:attrName>
                                        </p:attrNameLst>
                                      </p:cBhvr>
                                      <p:tavLst>
                                        <p:tav tm="0">
                                          <p:val>
                                            <p:strVal val="ppt_h"/>
                                          </p:val>
                                        </p:tav>
                                        <p:tav tm="100000">
                                          <p:val>
                                            <p:fltVal val="0"/>
                                          </p:val>
                                        </p:tav>
                                      </p:tavLst>
                                    </p:anim>
                                    <p:anim calcmode="lin" valueType="num">
                                      <p:cBhvr>
                                        <p:cTn id="8" dur="1500"/>
                                        <p:tgtEl>
                                          <p:spTgt spid="8"/>
                                        </p:tgtEl>
                                        <p:attrNameLst>
                                          <p:attrName>style.rotation</p:attrName>
                                        </p:attrNameLst>
                                      </p:cBhvr>
                                      <p:tavLst>
                                        <p:tav tm="0">
                                          <p:val>
                                            <p:fltVal val="0"/>
                                          </p:val>
                                        </p:tav>
                                        <p:tav tm="100000">
                                          <p:val>
                                            <p:fltVal val="90"/>
                                          </p:val>
                                        </p:tav>
                                      </p:tavLst>
                                    </p:anim>
                                    <p:animEffect transition="out" filter="fade">
                                      <p:cBhvr>
                                        <p:cTn id="9" dur="1500"/>
                                        <p:tgtEl>
                                          <p:spTgt spid="8"/>
                                        </p:tgtEl>
                                      </p:cBhvr>
                                    </p:animEffect>
                                    <p:set>
                                      <p:cBhvr>
                                        <p:cTn id="10" dur="1" fill="hold">
                                          <p:stCondLst>
                                            <p:cond delay="1499"/>
                                          </p:stCondLst>
                                        </p:cTn>
                                        <p:tgtEl>
                                          <p:spTgt spid="8"/>
                                        </p:tgtEl>
                                        <p:attrNameLst>
                                          <p:attrName>style.visibility</p:attrName>
                                        </p:attrNameLst>
                                      </p:cBhvr>
                                      <p:to>
                                        <p:strVal val="hidden"/>
                                      </p:to>
                                    </p:set>
                                  </p:childTnLst>
                                </p:cTn>
                              </p:par>
                              <p:par>
                                <p:cTn id="11" presetID="31" presetClass="exit" presetSubtype="0" fill="hold" grpId="0" nodeType="withEffect">
                                  <p:stCondLst>
                                    <p:cond delay="0"/>
                                  </p:stCondLst>
                                  <p:childTnLst>
                                    <p:anim calcmode="lin" valueType="num">
                                      <p:cBhvr>
                                        <p:cTn id="12" dur="1500"/>
                                        <p:tgtEl>
                                          <p:spTgt spid="5"/>
                                        </p:tgtEl>
                                        <p:attrNameLst>
                                          <p:attrName>ppt_w</p:attrName>
                                        </p:attrNameLst>
                                      </p:cBhvr>
                                      <p:tavLst>
                                        <p:tav tm="0">
                                          <p:val>
                                            <p:strVal val="ppt_w"/>
                                          </p:val>
                                        </p:tav>
                                        <p:tav tm="100000">
                                          <p:val>
                                            <p:fltVal val="0"/>
                                          </p:val>
                                        </p:tav>
                                      </p:tavLst>
                                    </p:anim>
                                    <p:anim calcmode="lin" valueType="num">
                                      <p:cBhvr>
                                        <p:cTn id="13" dur="1500"/>
                                        <p:tgtEl>
                                          <p:spTgt spid="5"/>
                                        </p:tgtEl>
                                        <p:attrNameLst>
                                          <p:attrName>ppt_h</p:attrName>
                                        </p:attrNameLst>
                                      </p:cBhvr>
                                      <p:tavLst>
                                        <p:tav tm="0">
                                          <p:val>
                                            <p:strVal val="ppt_h"/>
                                          </p:val>
                                        </p:tav>
                                        <p:tav tm="100000">
                                          <p:val>
                                            <p:fltVal val="0"/>
                                          </p:val>
                                        </p:tav>
                                      </p:tavLst>
                                    </p:anim>
                                    <p:anim calcmode="lin" valueType="num">
                                      <p:cBhvr>
                                        <p:cTn id="14" dur="1500"/>
                                        <p:tgtEl>
                                          <p:spTgt spid="5"/>
                                        </p:tgtEl>
                                        <p:attrNameLst>
                                          <p:attrName>style.rotation</p:attrName>
                                        </p:attrNameLst>
                                      </p:cBhvr>
                                      <p:tavLst>
                                        <p:tav tm="0">
                                          <p:val>
                                            <p:fltVal val="0"/>
                                          </p:val>
                                        </p:tav>
                                        <p:tav tm="100000">
                                          <p:val>
                                            <p:fltVal val="90"/>
                                          </p:val>
                                        </p:tav>
                                      </p:tavLst>
                                    </p:anim>
                                    <p:animEffect transition="out" filter="fade">
                                      <p:cBhvr>
                                        <p:cTn id="15" dur="1500"/>
                                        <p:tgtEl>
                                          <p:spTgt spid="5"/>
                                        </p:tgtEl>
                                      </p:cBhvr>
                                    </p:animEffect>
                                    <p:set>
                                      <p:cBhvr>
                                        <p:cTn id="16" dur="1" fill="hold">
                                          <p:stCondLst>
                                            <p:cond delay="1499"/>
                                          </p:stCondLst>
                                        </p:cTn>
                                        <p:tgtEl>
                                          <p:spTgt spid="5"/>
                                        </p:tgtEl>
                                        <p:attrNameLst>
                                          <p:attrName>style.visibility</p:attrName>
                                        </p:attrNameLst>
                                      </p:cBhvr>
                                      <p:to>
                                        <p:strVal val="hidden"/>
                                      </p:to>
                                    </p:set>
                                  </p:childTnLst>
                                </p:cTn>
                              </p:par>
                              <p:par>
                                <p:cTn id="17" presetID="31" presetClass="exit" presetSubtype="0" fill="hold" nodeType="withEffect">
                                  <p:stCondLst>
                                    <p:cond delay="0"/>
                                  </p:stCondLst>
                                  <p:childTnLst>
                                    <p:anim calcmode="lin" valueType="num">
                                      <p:cBhvr>
                                        <p:cTn id="18" dur="1500"/>
                                        <p:tgtEl>
                                          <p:spTgt spid="3"/>
                                        </p:tgtEl>
                                        <p:attrNameLst>
                                          <p:attrName>ppt_w</p:attrName>
                                        </p:attrNameLst>
                                      </p:cBhvr>
                                      <p:tavLst>
                                        <p:tav tm="0">
                                          <p:val>
                                            <p:strVal val="ppt_w"/>
                                          </p:val>
                                        </p:tav>
                                        <p:tav tm="100000">
                                          <p:val>
                                            <p:fltVal val="0"/>
                                          </p:val>
                                        </p:tav>
                                      </p:tavLst>
                                    </p:anim>
                                    <p:anim calcmode="lin" valueType="num">
                                      <p:cBhvr>
                                        <p:cTn id="19" dur="1500"/>
                                        <p:tgtEl>
                                          <p:spTgt spid="3"/>
                                        </p:tgtEl>
                                        <p:attrNameLst>
                                          <p:attrName>ppt_h</p:attrName>
                                        </p:attrNameLst>
                                      </p:cBhvr>
                                      <p:tavLst>
                                        <p:tav tm="0">
                                          <p:val>
                                            <p:strVal val="ppt_h"/>
                                          </p:val>
                                        </p:tav>
                                        <p:tav tm="100000">
                                          <p:val>
                                            <p:fltVal val="0"/>
                                          </p:val>
                                        </p:tav>
                                      </p:tavLst>
                                    </p:anim>
                                    <p:anim calcmode="lin" valueType="num">
                                      <p:cBhvr>
                                        <p:cTn id="20" dur="1500"/>
                                        <p:tgtEl>
                                          <p:spTgt spid="3"/>
                                        </p:tgtEl>
                                        <p:attrNameLst>
                                          <p:attrName>style.rotation</p:attrName>
                                        </p:attrNameLst>
                                      </p:cBhvr>
                                      <p:tavLst>
                                        <p:tav tm="0">
                                          <p:val>
                                            <p:fltVal val="0"/>
                                          </p:val>
                                        </p:tav>
                                        <p:tav tm="100000">
                                          <p:val>
                                            <p:fltVal val="90"/>
                                          </p:val>
                                        </p:tav>
                                      </p:tavLst>
                                    </p:anim>
                                    <p:animEffect transition="out" filter="fade">
                                      <p:cBhvr>
                                        <p:cTn id="21" dur="1500"/>
                                        <p:tgtEl>
                                          <p:spTgt spid="3"/>
                                        </p:tgtEl>
                                      </p:cBhvr>
                                    </p:animEffect>
                                    <p:set>
                                      <p:cBhvr>
                                        <p:cTn id="22" dur="1" fill="hold">
                                          <p:stCondLst>
                                            <p:cond delay="1499"/>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05551" y="1717301"/>
            <a:ext cx="10395046" cy="4524315"/>
          </a:xfrm>
          <a:prstGeom prst="rect">
            <a:avLst/>
          </a:prstGeom>
        </p:spPr>
        <p:txBody>
          <a:bodyPr wrap="square">
            <a:spAutoFit/>
          </a:bodyPr>
          <a:lstStyle/>
          <a:p>
            <a:pPr algn="just">
              <a:lnSpc>
                <a:spcPct val="150000"/>
              </a:lnSpc>
              <a:spcAft>
                <a:spcPts val="0"/>
              </a:spcAft>
            </a:pPr>
            <a:r>
              <a:rPr lang="en-US" sz="3200" smtClean="0">
                <a:solidFill>
                  <a:srgbClr val="000000"/>
                </a:solidFill>
                <a:latin typeface="Times New Roman" panose="02020603050405020304" pitchFamily="18" charset="0"/>
                <a:ea typeface="Times New Roman" panose="02020603050405020304" pitchFamily="18" charset="0"/>
              </a:rPr>
              <a:t>a</a:t>
            </a:r>
            <a:r>
              <a:rPr lang="en-US" sz="3200">
                <a:solidFill>
                  <a:srgbClr val="000000"/>
                </a:solidFill>
                <a:latin typeface="Times New Roman" panose="02020603050405020304" pitchFamily="18" charset="0"/>
                <a:ea typeface="Times New Roman" panose="02020603050405020304" pitchFamily="18" charset="0"/>
              </a:rPr>
              <a:t>. Tía</a:t>
            </a:r>
            <a:endParaRPr lang="en-US" sz="3200">
              <a:latin typeface="Times New Roman" panose="02020603050405020304" pitchFamily="18" charset="0"/>
              <a:ea typeface="Times New Roman" panose="02020603050405020304" pitchFamily="18" charset="0"/>
            </a:endParaRPr>
          </a:p>
          <a:p>
            <a:pPr algn="just">
              <a:lnSpc>
                <a:spcPct val="150000"/>
              </a:lnSpc>
              <a:spcAft>
                <a:spcPts val="0"/>
              </a:spcAft>
            </a:pPr>
            <a:r>
              <a:rPr lang="en-US" sz="3200">
                <a:solidFill>
                  <a:srgbClr val="000000"/>
                </a:solidFill>
                <a:latin typeface="Times New Roman" panose="02020603050405020304" pitchFamily="18" charset="0"/>
                <a:ea typeface="Times New Roman" panose="02020603050405020304" pitchFamily="18" charset="0"/>
              </a:rPr>
              <a:t>b. Má</a:t>
            </a:r>
            <a:endParaRPr lang="en-US" sz="3200">
              <a:latin typeface="Times New Roman" panose="02020603050405020304" pitchFamily="18" charset="0"/>
              <a:ea typeface="Times New Roman" panose="02020603050405020304" pitchFamily="18" charset="0"/>
            </a:endParaRPr>
          </a:p>
          <a:p>
            <a:pPr algn="just">
              <a:lnSpc>
                <a:spcPct val="150000"/>
              </a:lnSpc>
              <a:spcAft>
                <a:spcPts val="0"/>
              </a:spcAft>
            </a:pPr>
            <a:r>
              <a:rPr lang="en-US" sz="3200">
                <a:solidFill>
                  <a:srgbClr val="000000"/>
                </a:solidFill>
                <a:latin typeface="Times New Roman" panose="02020603050405020304" pitchFamily="18" charset="0"/>
                <a:ea typeface="Times New Roman" panose="02020603050405020304" pitchFamily="18" charset="0"/>
              </a:rPr>
              <a:t>c.  Giùm</a:t>
            </a:r>
            <a:endParaRPr lang="en-US" sz="3200">
              <a:latin typeface="Times New Roman" panose="02020603050405020304" pitchFamily="18" charset="0"/>
              <a:ea typeface="Times New Roman" panose="02020603050405020304" pitchFamily="18" charset="0"/>
            </a:endParaRPr>
          </a:p>
          <a:p>
            <a:pPr algn="just">
              <a:lnSpc>
                <a:spcPct val="150000"/>
              </a:lnSpc>
              <a:spcAft>
                <a:spcPts val="0"/>
              </a:spcAft>
            </a:pPr>
            <a:r>
              <a:rPr lang="en-US" sz="3200">
                <a:solidFill>
                  <a:srgbClr val="000000"/>
                </a:solidFill>
                <a:latin typeface="Times New Roman" panose="02020603050405020304" pitchFamily="18" charset="0"/>
                <a:ea typeface="Times New Roman" panose="02020603050405020304" pitchFamily="18" charset="0"/>
              </a:rPr>
              <a:t>d.  thua, bước </a:t>
            </a:r>
            <a:endParaRPr lang="en-US" sz="3200">
              <a:latin typeface="Times New Roman" panose="02020603050405020304" pitchFamily="18" charset="0"/>
              <a:ea typeface="Times New Roman" panose="02020603050405020304" pitchFamily="18" charset="0"/>
            </a:endParaRPr>
          </a:p>
          <a:p>
            <a:pPr>
              <a:lnSpc>
                <a:spcPct val="150000"/>
              </a:lnSpc>
            </a:pPr>
            <a:r>
              <a:rPr lang="en-US" sz="3200">
                <a:solidFill>
                  <a:srgbClr val="000000"/>
                </a:solidFill>
                <a:latin typeface="Times New Roman" panose="02020603050405020304" pitchFamily="18" charset="0"/>
                <a:ea typeface="Times New Roman" panose="02020603050405020304" pitchFamily="18" charset="0"/>
              </a:rPr>
              <a:t>=&gt; Thể hiện đặc sắc ngôn ngữ của người Nam Bộ, tạo sắc thái Nam Bộ gần gũi, giản dị.</a:t>
            </a:r>
            <a:endParaRPr lang="en-US" sz="3200"/>
          </a:p>
        </p:txBody>
      </p:sp>
      <p:sp>
        <p:nvSpPr>
          <p:cNvPr id="3" name="Rectangle 2"/>
          <p:cNvSpPr/>
          <p:nvPr/>
        </p:nvSpPr>
        <p:spPr>
          <a:xfrm>
            <a:off x="4620009" y="501135"/>
            <a:ext cx="2624436" cy="584775"/>
          </a:xfrm>
          <a:prstGeom prst="rect">
            <a:avLst/>
          </a:prstGeom>
        </p:spPr>
        <p:txBody>
          <a:bodyPr wrap="none">
            <a:spAutoFit/>
          </a:bodyPr>
          <a:lstStyle/>
          <a:p>
            <a:pPr algn="just">
              <a:spcAft>
                <a:spcPts val="0"/>
              </a:spcAft>
            </a:pPr>
            <a:r>
              <a:rPr lang="en-US" sz="3200" kern="100">
                <a:solidFill>
                  <a:srgbClr val="FF0000"/>
                </a:solidFill>
                <a:latin typeface="Times New Roman" panose="02020603050405020304" pitchFamily="18" charset="0"/>
                <a:ea typeface="SimSun" panose="02010600030101010101" pitchFamily="2" charset="-122"/>
              </a:rPr>
              <a:t>*Gợi ý đáp án:</a:t>
            </a:r>
            <a:endParaRPr lang="en-US" sz="32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87939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28049" y="1665026"/>
            <a:ext cx="10549720" cy="4539191"/>
          </a:xfrm>
          <a:prstGeom prst="rect">
            <a:avLst/>
          </a:prstGeom>
        </p:spPr>
        <p:txBody>
          <a:bodyPr wrap="square">
            <a:spAutoFit/>
          </a:bodyPr>
          <a:lstStyle/>
          <a:p>
            <a:pPr algn="just">
              <a:lnSpc>
                <a:spcPct val="150000"/>
              </a:lnSpc>
              <a:spcAft>
                <a:spcPts val="0"/>
              </a:spcAft>
              <a:tabLst>
                <a:tab pos="2110105" algn="l"/>
              </a:tabLst>
            </a:pPr>
            <a:r>
              <a:rPr lang="pt-BR" sz="2800" b="1">
                <a:solidFill>
                  <a:srgbClr val="0000FF"/>
                </a:solidFill>
                <a:latin typeface="Times New Roman" panose="02020603050405020304" pitchFamily="18" charset="0"/>
                <a:ea typeface="MS Mincho"/>
                <a:cs typeface="Times New Roman" panose="02020603050405020304" pitchFamily="18" charset="0"/>
              </a:rPr>
              <a:t>Bài tập 5: </a:t>
            </a:r>
            <a:r>
              <a:rPr lang="en-US" sz="2800" kern="100">
                <a:solidFill>
                  <a:srgbClr val="000000"/>
                </a:solidFill>
                <a:latin typeface="Times New Roman" panose="02020603050405020304" pitchFamily="18" charset="0"/>
                <a:ea typeface="SimSun" panose="02010600030101010101" pitchFamily="2" charset="-122"/>
                <a:cs typeface="Times New Roman" panose="02020603050405020304" pitchFamily="18" charset="0"/>
              </a:rPr>
              <a:t>Những từ nào trong các câu sau đây là từ địa phương? Chúng được sử dụng ở vùng miền nào? Giải thích nghĩa của các từ địa phương đó và nêu tác dụng của việc sử dụng chúng.</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r>
              <a:rPr lang="en-US" sz="2800" kern="100">
                <a:solidFill>
                  <a:srgbClr val="000000"/>
                </a:solidFill>
                <a:latin typeface="Times New Roman" panose="02020603050405020304" pitchFamily="18" charset="0"/>
                <a:ea typeface="SimSun" panose="02010600030101010101" pitchFamily="2" charset="-122"/>
                <a:cs typeface="Times New Roman" panose="02020603050405020304" pitchFamily="18" charset="0"/>
              </a:rPr>
              <a:t>a</a:t>
            </a:r>
            <a:r>
              <a:rPr lang="en-US" sz="2800" i="1" kern="100">
                <a:solidFill>
                  <a:srgbClr val="000000"/>
                </a:solidFill>
                <a:latin typeface="Times New Roman" panose="02020603050405020304" pitchFamily="18" charset="0"/>
                <a:ea typeface="SimSun" panose="02010600030101010101" pitchFamily="2" charset="-122"/>
                <a:cs typeface="Times New Roman" panose="02020603050405020304" pitchFamily="18" charset="0"/>
              </a:rPr>
              <a:t>. Ai tưởng tượng ra đầu tiên hình dáng các hòn núi nớ hẳn là mắt tiên, cha nhể?</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r>
              <a:rPr lang="en-US" sz="2800" i="1" kern="100">
                <a:solidFill>
                  <a:srgbClr val="000000"/>
                </a:solidFill>
                <a:latin typeface="Times New Roman" panose="02020603050405020304" pitchFamily="18" charset="0"/>
                <a:ea typeface="SimSun" panose="02010600030101010101" pitchFamily="2" charset="-122"/>
                <a:cs typeface="Times New Roman" panose="02020603050405020304" pitchFamily="18" charset="0"/>
              </a:rPr>
              <a:t>b. Đền ni thờ một ông quan đời nhà Lý đó, con ạ.</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50000"/>
              </a:lnSpc>
            </a:pPr>
            <a:r>
              <a:rPr lang="en-US" sz="2800" i="1" kern="100">
                <a:solidFill>
                  <a:srgbClr val="000000"/>
                </a:solidFill>
                <a:latin typeface="Times New Roman" panose="02020603050405020304" pitchFamily="18" charset="0"/>
                <a:ea typeface="SimSun" panose="02010600030101010101" pitchFamily="2" charset="-122"/>
                <a:cs typeface="Times New Roman" panose="02020603050405020304" pitchFamily="18" charset="0"/>
              </a:rPr>
              <a:t>c. Việc đời đã dở dận, mi lại "thông minh" dở dận nốt</a:t>
            </a:r>
            <a:r>
              <a:rPr lang="en-US" sz="2800" b="1" i="1" kern="100">
                <a:solidFill>
                  <a:srgbClr val="000000"/>
                </a:solidFill>
                <a:latin typeface="Times New Roman" panose="02020603050405020304" pitchFamily="18" charset="0"/>
                <a:ea typeface="SimSun" panose="02010600030101010101" pitchFamily="2" charset="-122"/>
                <a:cs typeface="Times New Roman" panose="02020603050405020304" pitchFamily="18" charset="0"/>
              </a:rPr>
              <a:t>. </a:t>
            </a:r>
            <a:endParaRPr lang="en-US" sz="28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198239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46328" y="1351128"/>
            <a:ext cx="10663451" cy="5262979"/>
          </a:xfrm>
          <a:prstGeom prst="rect">
            <a:avLst/>
          </a:prstGeom>
        </p:spPr>
        <p:txBody>
          <a:bodyPr wrap="square">
            <a:spAutoFit/>
          </a:bodyPr>
          <a:lstStyle/>
          <a:p>
            <a:pPr algn="just">
              <a:lnSpc>
                <a:spcPct val="150000"/>
              </a:lnSpc>
              <a:spcAft>
                <a:spcPts val="0"/>
              </a:spcAft>
            </a:pPr>
            <a:r>
              <a:rPr lang="en-US" sz="3200" smtClean="0">
                <a:solidFill>
                  <a:srgbClr val="000000"/>
                </a:solidFill>
                <a:latin typeface="Times New Roman" panose="02020603050405020304" pitchFamily="18" charset="0"/>
                <a:ea typeface="Times New Roman" panose="02020603050405020304" pitchFamily="18" charset="0"/>
              </a:rPr>
              <a:t>a</a:t>
            </a:r>
            <a:r>
              <a:rPr lang="en-US" sz="3200">
                <a:solidFill>
                  <a:srgbClr val="000000"/>
                </a:solidFill>
                <a:latin typeface="Times New Roman" panose="02020603050405020304" pitchFamily="18" charset="0"/>
                <a:ea typeface="Times New Roman" panose="02020603050405020304" pitchFamily="18" charset="0"/>
              </a:rPr>
              <a:t>.  Nớ- kia</a:t>
            </a:r>
            <a:endParaRPr lang="en-US" sz="3200">
              <a:latin typeface="Times New Roman" panose="02020603050405020304" pitchFamily="18" charset="0"/>
              <a:ea typeface="Times New Roman" panose="02020603050405020304" pitchFamily="18" charset="0"/>
            </a:endParaRPr>
          </a:p>
          <a:p>
            <a:pPr algn="just">
              <a:lnSpc>
                <a:spcPct val="150000"/>
              </a:lnSpc>
              <a:spcAft>
                <a:spcPts val="0"/>
              </a:spcAft>
            </a:pPr>
            <a:r>
              <a:rPr lang="en-US" sz="3200">
                <a:solidFill>
                  <a:srgbClr val="000000"/>
                </a:solidFill>
                <a:latin typeface="Times New Roman" panose="02020603050405020304" pitchFamily="18" charset="0"/>
                <a:ea typeface="Times New Roman" panose="02020603050405020304" pitchFamily="18" charset="0"/>
              </a:rPr>
              <a:t>     Nhể- nhỉ</a:t>
            </a:r>
            <a:endParaRPr lang="en-US" sz="3200">
              <a:latin typeface="Times New Roman" panose="02020603050405020304" pitchFamily="18" charset="0"/>
              <a:ea typeface="Times New Roman" panose="02020603050405020304" pitchFamily="18" charset="0"/>
            </a:endParaRPr>
          </a:p>
          <a:p>
            <a:pPr algn="just">
              <a:lnSpc>
                <a:spcPct val="150000"/>
              </a:lnSpc>
              <a:spcAft>
                <a:spcPts val="0"/>
              </a:spcAft>
            </a:pPr>
            <a:r>
              <a:rPr lang="en-US" sz="3200">
                <a:solidFill>
                  <a:srgbClr val="000000"/>
                </a:solidFill>
                <a:latin typeface="Times New Roman" panose="02020603050405020304" pitchFamily="18" charset="0"/>
                <a:ea typeface="Times New Roman" panose="02020603050405020304" pitchFamily="18" charset="0"/>
              </a:rPr>
              <a:t>b. ni- này</a:t>
            </a:r>
            <a:endParaRPr lang="en-US" sz="3200">
              <a:latin typeface="Times New Roman" panose="02020603050405020304" pitchFamily="18" charset="0"/>
              <a:ea typeface="Times New Roman" panose="02020603050405020304" pitchFamily="18" charset="0"/>
            </a:endParaRPr>
          </a:p>
          <a:p>
            <a:pPr algn="just">
              <a:lnSpc>
                <a:spcPct val="150000"/>
              </a:lnSpc>
              <a:spcAft>
                <a:spcPts val="0"/>
              </a:spcAft>
            </a:pPr>
            <a:r>
              <a:rPr lang="en-US" sz="3200">
                <a:solidFill>
                  <a:srgbClr val="000000"/>
                </a:solidFill>
                <a:latin typeface="Times New Roman" panose="02020603050405020304" pitchFamily="18" charset="0"/>
                <a:ea typeface="Times New Roman" panose="02020603050405020304" pitchFamily="18" charset="0"/>
              </a:rPr>
              <a:t>c. Dở dận: Dớ dẩn- vớ vẩn; mi- mày</a:t>
            </a:r>
            <a:endParaRPr lang="en-US" sz="3200">
              <a:latin typeface="Times New Roman" panose="02020603050405020304" pitchFamily="18" charset="0"/>
              <a:ea typeface="Times New Roman" panose="02020603050405020304" pitchFamily="18" charset="0"/>
            </a:endParaRPr>
          </a:p>
          <a:p>
            <a:pPr algn="just">
              <a:lnSpc>
                <a:spcPct val="150000"/>
              </a:lnSpc>
              <a:spcAft>
                <a:spcPts val="0"/>
              </a:spcAft>
            </a:pPr>
            <a:r>
              <a:rPr lang="en-US" sz="3200">
                <a:solidFill>
                  <a:srgbClr val="000000"/>
                </a:solidFill>
                <a:latin typeface="Times New Roman" panose="02020603050405020304" pitchFamily="18" charset="0"/>
                <a:ea typeface="Times New Roman" panose="02020603050405020304" pitchFamily="18" charset="0"/>
              </a:rPr>
              <a:t>- Từ địa phương miền Trung</a:t>
            </a:r>
            <a:endParaRPr lang="en-US" sz="3200">
              <a:latin typeface="Times New Roman" panose="02020603050405020304" pitchFamily="18" charset="0"/>
              <a:ea typeface="Times New Roman" panose="02020603050405020304" pitchFamily="18" charset="0"/>
            </a:endParaRPr>
          </a:p>
          <a:p>
            <a:pPr>
              <a:lnSpc>
                <a:spcPct val="150000"/>
              </a:lnSpc>
            </a:pPr>
            <a:r>
              <a:rPr lang="en-US" sz="3200">
                <a:solidFill>
                  <a:srgbClr val="000000"/>
                </a:solidFill>
                <a:latin typeface="Times New Roman" panose="02020603050405020304" pitchFamily="18" charset="0"/>
                <a:ea typeface="Times New Roman" panose="02020603050405020304" pitchFamily="18" charset="0"/>
              </a:rPr>
              <a:t>- Tác dụng: Thể hiện cách nói của người dân miền Trung, tạo sắc thái thân mật, gần gũi</a:t>
            </a:r>
            <a:endParaRPr lang="en-US" sz="3200"/>
          </a:p>
        </p:txBody>
      </p:sp>
      <p:sp>
        <p:nvSpPr>
          <p:cNvPr id="3" name="Rectangle 2"/>
          <p:cNvSpPr/>
          <p:nvPr/>
        </p:nvSpPr>
        <p:spPr>
          <a:xfrm>
            <a:off x="4620009" y="501135"/>
            <a:ext cx="2624436" cy="584775"/>
          </a:xfrm>
          <a:prstGeom prst="rect">
            <a:avLst/>
          </a:prstGeom>
        </p:spPr>
        <p:txBody>
          <a:bodyPr wrap="none">
            <a:spAutoFit/>
          </a:bodyPr>
          <a:lstStyle/>
          <a:p>
            <a:pPr algn="just">
              <a:spcAft>
                <a:spcPts val="0"/>
              </a:spcAft>
            </a:pPr>
            <a:r>
              <a:rPr lang="en-US" sz="3200" kern="100">
                <a:solidFill>
                  <a:srgbClr val="FF0000"/>
                </a:solidFill>
                <a:latin typeface="Times New Roman" panose="02020603050405020304" pitchFamily="18" charset="0"/>
                <a:ea typeface="SimSun" panose="02010600030101010101" pitchFamily="2" charset="-122"/>
              </a:rPr>
              <a:t>*Gợi ý đáp án:</a:t>
            </a:r>
            <a:endParaRPr lang="en-US" sz="32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3008155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21225" y="2240297"/>
            <a:ext cx="10599762" cy="2219838"/>
          </a:xfrm>
          <a:prstGeom prst="rect">
            <a:avLst/>
          </a:prstGeom>
        </p:spPr>
        <p:txBody>
          <a:bodyPr wrap="square">
            <a:spAutoFit/>
          </a:bodyPr>
          <a:lstStyle/>
          <a:p>
            <a:pPr algn="just">
              <a:lnSpc>
                <a:spcPct val="150000"/>
              </a:lnSpc>
              <a:spcAft>
                <a:spcPts val="0"/>
              </a:spcAft>
            </a:pPr>
            <a:r>
              <a:rPr lang="pt-BR" sz="3200" b="1">
                <a:solidFill>
                  <a:srgbClr val="0000FF"/>
                </a:solidFill>
                <a:latin typeface="Times New Roman" panose="02020603050405020304" pitchFamily="18" charset="0"/>
                <a:ea typeface="MS Mincho"/>
                <a:cs typeface="Times New Roman" panose="02020603050405020304" pitchFamily="18" charset="0"/>
              </a:rPr>
              <a:t>Bài tập 6:</a:t>
            </a:r>
            <a:r>
              <a:rPr lang="en-US" sz="320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Viết đoạn văn (khoảng 5 đến 7 câu) với chủ đề tự chọn sử dụng ít nhất 3 từ ngữ địa phương ở vùng miền em sống. Sau đó tìm các từ ngữ đồng nghĩa ở các địa phương khác</a:t>
            </a:r>
            <a:r>
              <a:rPr lang="en-US" sz="3200" smtClean="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320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837939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915256817"/>
              </p:ext>
            </p:extLst>
          </p:nvPr>
        </p:nvGraphicFramePr>
        <p:xfrm>
          <a:off x="545911" y="1651380"/>
          <a:ext cx="11268501" cy="4817660"/>
        </p:xfrm>
        <a:graphic>
          <a:graphicData uri="http://schemas.openxmlformats.org/drawingml/2006/table">
            <a:tbl>
              <a:tblPr firstRow="1" firstCol="1" bandRow="1"/>
              <a:tblGrid>
                <a:gridCol w="954936">
                  <a:extLst>
                    <a:ext uri="{9D8B030D-6E8A-4147-A177-3AD203B41FA5}">
                      <a16:colId xmlns:a16="http://schemas.microsoft.com/office/drawing/2014/main" val="2085514728"/>
                    </a:ext>
                  </a:extLst>
                </a:gridCol>
                <a:gridCol w="7929755">
                  <a:extLst>
                    <a:ext uri="{9D8B030D-6E8A-4147-A177-3AD203B41FA5}">
                      <a16:colId xmlns:a16="http://schemas.microsoft.com/office/drawing/2014/main" val="511570927"/>
                    </a:ext>
                  </a:extLst>
                </a:gridCol>
                <a:gridCol w="2383810">
                  <a:extLst>
                    <a:ext uri="{9D8B030D-6E8A-4147-A177-3AD203B41FA5}">
                      <a16:colId xmlns:a16="http://schemas.microsoft.com/office/drawing/2014/main" val="2399002105"/>
                    </a:ext>
                  </a:extLst>
                </a:gridCol>
              </a:tblGrid>
              <a:tr h="481766">
                <a:tc>
                  <a:txBody>
                    <a:bodyPr/>
                    <a:lstStyle/>
                    <a:p>
                      <a:pPr algn="ctr">
                        <a:lnSpc>
                          <a:spcPct val="100000"/>
                        </a:lnSpc>
                        <a:spcBef>
                          <a:spcPts val="600"/>
                        </a:spcBef>
                        <a:spcAft>
                          <a:spcPts val="600"/>
                        </a:spcAft>
                      </a:pPr>
                      <a:r>
                        <a:rPr lang="en-US" sz="2800" b="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STT</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lnSpc>
                          <a:spcPct val="100000"/>
                        </a:lnSpc>
                        <a:spcBef>
                          <a:spcPts val="600"/>
                        </a:spcBef>
                        <a:spcAft>
                          <a:spcPts val="600"/>
                        </a:spcAft>
                      </a:pPr>
                      <a:r>
                        <a:rPr lang="en-US" sz="2800" b="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Tiêu chí</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lnSpc>
                          <a:spcPct val="100000"/>
                        </a:lnSpc>
                        <a:spcBef>
                          <a:spcPts val="600"/>
                        </a:spcBef>
                        <a:spcAft>
                          <a:spcPts val="600"/>
                        </a:spcAft>
                      </a:pPr>
                      <a:r>
                        <a:rPr lang="en-US" sz="2800" b="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Đạt/ Chưa đạt</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44873850"/>
                  </a:ext>
                </a:extLst>
              </a:tr>
              <a:tr h="963532">
                <a:tc>
                  <a:txBody>
                    <a:bodyPr/>
                    <a:lstStyle/>
                    <a:p>
                      <a:pPr algn="ctr">
                        <a:lnSpc>
                          <a:spcPct val="100000"/>
                        </a:lnSpc>
                        <a:spcBef>
                          <a:spcPts val="600"/>
                        </a:spcBef>
                        <a:spcAft>
                          <a:spcPts val="600"/>
                        </a:spcAft>
                      </a:pPr>
                      <a:r>
                        <a:rPr lang="en-US" sz="2800" b="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1</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c>
                  <a:txBody>
                    <a:bodyPr/>
                    <a:lstStyle/>
                    <a:p>
                      <a:pPr algn="just">
                        <a:lnSpc>
                          <a:spcPct val="100000"/>
                        </a:lnSpc>
                        <a:spcBef>
                          <a:spcPts val="600"/>
                        </a:spcBef>
                        <a:spcAft>
                          <a:spcPts val="600"/>
                        </a:spcAft>
                      </a:pPr>
                      <a:r>
                        <a:rPr lang="en-US" sz="280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Đảm bảo hình thức đoạn văn  với dung lượng khoảng 10 câu.</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c>
                  <a:txBody>
                    <a:bodyPr/>
                    <a:lstStyle/>
                    <a:p>
                      <a:pPr algn="just">
                        <a:lnSpc>
                          <a:spcPct val="100000"/>
                        </a:lnSpc>
                        <a:spcBef>
                          <a:spcPts val="600"/>
                        </a:spcBef>
                        <a:spcAft>
                          <a:spcPts val="600"/>
                        </a:spcAft>
                      </a:pPr>
                      <a:r>
                        <a:rPr lang="en-US" sz="2800" b="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2112803226"/>
                  </a:ext>
                </a:extLst>
              </a:tr>
              <a:tr h="1445298">
                <a:tc>
                  <a:txBody>
                    <a:bodyPr/>
                    <a:lstStyle/>
                    <a:p>
                      <a:pPr algn="ctr">
                        <a:lnSpc>
                          <a:spcPct val="100000"/>
                        </a:lnSpc>
                        <a:spcBef>
                          <a:spcPts val="600"/>
                        </a:spcBef>
                        <a:spcAft>
                          <a:spcPts val="600"/>
                        </a:spcAft>
                      </a:pPr>
                      <a:r>
                        <a:rPr lang="en-US" sz="2800" b="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2</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c>
                  <a:txBody>
                    <a:bodyPr/>
                    <a:lstStyle/>
                    <a:p>
                      <a:pPr algn="just">
                        <a:lnSpc>
                          <a:spcPct val="100000"/>
                        </a:lnSpc>
                        <a:spcBef>
                          <a:spcPts val="600"/>
                        </a:spcBef>
                        <a:spcAft>
                          <a:spcPts val="600"/>
                        </a:spcAft>
                      </a:pPr>
                      <a:r>
                        <a:rPr lang="en-US" sz="280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Đoạn văn tập trung làm sáng tỏ chủ đề: chủ đề HS tự chọn, các câu văn trong đoạn văn tập trung làm rõ chủ đề của đoạn.</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c>
                  <a:txBody>
                    <a:bodyPr/>
                    <a:lstStyle/>
                    <a:p>
                      <a:pPr algn="just">
                        <a:lnSpc>
                          <a:spcPct val="100000"/>
                        </a:lnSpc>
                        <a:spcBef>
                          <a:spcPts val="600"/>
                        </a:spcBef>
                        <a:spcAft>
                          <a:spcPts val="600"/>
                        </a:spcAft>
                      </a:pPr>
                      <a:r>
                        <a:rPr lang="en-US" sz="2800" b="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1082198252"/>
                  </a:ext>
                </a:extLst>
              </a:tr>
              <a:tr h="481766">
                <a:tc>
                  <a:txBody>
                    <a:bodyPr/>
                    <a:lstStyle/>
                    <a:p>
                      <a:pPr algn="ctr">
                        <a:lnSpc>
                          <a:spcPct val="100000"/>
                        </a:lnSpc>
                        <a:spcBef>
                          <a:spcPts val="600"/>
                        </a:spcBef>
                        <a:spcAft>
                          <a:spcPts val="600"/>
                        </a:spcAft>
                      </a:pPr>
                      <a:r>
                        <a:rPr lang="en-US" sz="2800" b="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3</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c>
                  <a:txBody>
                    <a:bodyPr/>
                    <a:lstStyle/>
                    <a:p>
                      <a:pPr algn="just">
                        <a:lnSpc>
                          <a:spcPct val="100000"/>
                        </a:lnSpc>
                        <a:spcBef>
                          <a:spcPts val="600"/>
                        </a:spcBef>
                        <a:spcAft>
                          <a:spcPts val="600"/>
                        </a:spcAft>
                      </a:pPr>
                      <a:r>
                        <a:rPr lang="en-US" sz="280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Đoạn văn sử dụng ít nhất 3 từ địa phương.</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c>
                  <a:txBody>
                    <a:bodyPr/>
                    <a:lstStyle/>
                    <a:p>
                      <a:pPr algn="just">
                        <a:lnSpc>
                          <a:spcPct val="100000"/>
                        </a:lnSpc>
                        <a:spcBef>
                          <a:spcPts val="600"/>
                        </a:spcBef>
                        <a:spcAft>
                          <a:spcPts val="600"/>
                        </a:spcAft>
                      </a:pPr>
                      <a:r>
                        <a:rPr lang="en-US" sz="2800" b="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571251126"/>
                  </a:ext>
                </a:extLst>
              </a:tr>
              <a:tr h="481766">
                <a:tc>
                  <a:txBody>
                    <a:bodyPr/>
                    <a:lstStyle/>
                    <a:p>
                      <a:pPr algn="ctr">
                        <a:lnSpc>
                          <a:spcPct val="100000"/>
                        </a:lnSpc>
                        <a:spcBef>
                          <a:spcPts val="600"/>
                        </a:spcBef>
                        <a:spcAft>
                          <a:spcPts val="600"/>
                        </a:spcAft>
                      </a:pPr>
                      <a:r>
                        <a:rPr lang="en-US" sz="2800" b="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4</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c>
                  <a:txBody>
                    <a:bodyPr/>
                    <a:lstStyle/>
                    <a:p>
                      <a:pPr algn="just">
                        <a:lnSpc>
                          <a:spcPct val="100000"/>
                        </a:lnSpc>
                        <a:spcBef>
                          <a:spcPts val="600"/>
                        </a:spcBef>
                        <a:spcAft>
                          <a:spcPts val="600"/>
                        </a:spcAft>
                      </a:pPr>
                      <a:r>
                        <a:rPr lang="en-US" sz="280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Đoạn văn đảm bảo tính liên kết giữa các câu.</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c>
                  <a:txBody>
                    <a:bodyPr/>
                    <a:lstStyle/>
                    <a:p>
                      <a:pPr algn="just">
                        <a:lnSpc>
                          <a:spcPct val="100000"/>
                        </a:lnSpc>
                        <a:spcBef>
                          <a:spcPts val="600"/>
                        </a:spcBef>
                        <a:spcAft>
                          <a:spcPts val="600"/>
                        </a:spcAft>
                      </a:pPr>
                      <a:r>
                        <a:rPr lang="en-US" sz="2800" b="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2329913114"/>
                  </a:ext>
                </a:extLst>
              </a:tr>
              <a:tr h="963532">
                <a:tc>
                  <a:txBody>
                    <a:bodyPr/>
                    <a:lstStyle/>
                    <a:p>
                      <a:pPr algn="ctr">
                        <a:lnSpc>
                          <a:spcPct val="100000"/>
                        </a:lnSpc>
                        <a:spcBef>
                          <a:spcPts val="600"/>
                        </a:spcBef>
                        <a:spcAft>
                          <a:spcPts val="600"/>
                        </a:spcAft>
                      </a:pPr>
                      <a:r>
                        <a:rPr lang="en-US" sz="2800" b="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5</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c>
                  <a:txBody>
                    <a:bodyPr/>
                    <a:lstStyle/>
                    <a:p>
                      <a:pPr algn="just">
                        <a:lnSpc>
                          <a:spcPct val="100000"/>
                        </a:lnSpc>
                        <a:spcBef>
                          <a:spcPts val="600"/>
                        </a:spcBef>
                        <a:spcAft>
                          <a:spcPts val="600"/>
                        </a:spcAft>
                      </a:pPr>
                      <a:r>
                        <a:rPr lang="en-US" sz="280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Đoạn văn đảm bảo về yêu cầu về chính tả, cách sử dụng từ ngữ, ngữ pháp.</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c>
                  <a:txBody>
                    <a:bodyPr/>
                    <a:lstStyle/>
                    <a:p>
                      <a:pPr algn="just">
                        <a:lnSpc>
                          <a:spcPct val="100000"/>
                        </a:lnSpc>
                        <a:spcBef>
                          <a:spcPts val="600"/>
                        </a:spcBef>
                        <a:spcAft>
                          <a:spcPts val="600"/>
                        </a:spcAft>
                      </a:pPr>
                      <a:r>
                        <a:rPr lang="en-US" sz="2800" b="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68563855"/>
                  </a:ext>
                </a:extLst>
              </a:tr>
            </a:tbl>
          </a:graphicData>
        </a:graphic>
      </p:graphicFrame>
      <p:sp>
        <p:nvSpPr>
          <p:cNvPr id="3" name="Rectangle 2"/>
          <p:cNvSpPr/>
          <p:nvPr/>
        </p:nvSpPr>
        <p:spPr>
          <a:xfrm>
            <a:off x="2829636" y="444521"/>
            <a:ext cx="6096000" cy="584775"/>
          </a:xfrm>
          <a:prstGeom prst="rect">
            <a:avLst/>
          </a:prstGeom>
        </p:spPr>
        <p:txBody>
          <a:bodyPr>
            <a:spAutoFit/>
          </a:bodyPr>
          <a:lstStyle/>
          <a:p>
            <a:pPr algn="ctr">
              <a:spcAft>
                <a:spcPts val="0"/>
              </a:spcAft>
            </a:pPr>
            <a:r>
              <a:rPr lang="en-US" sz="3200" b="1" i="1">
                <a:solidFill>
                  <a:srgbClr val="FF0000"/>
                </a:solidFill>
                <a:latin typeface="Times New Roman" panose="02020603050405020304" pitchFamily="18" charset="0"/>
                <a:ea typeface="Times New Roman" panose="02020603050405020304" pitchFamily="18" charset="0"/>
              </a:rPr>
              <a:t>Bảng </a:t>
            </a:r>
            <a:r>
              <a:rPr lang="en-US" sz="3200" b="1" i="1" smtClean="0">
                <a:solidFill>
                  <a:srgbClr val="FF0000"/>
                </a:solidFill>
                <a:latin typeface="Times New Roman" panose="02020603050405020304" pitchFamily="18" charset="0"/>
                <a:ea typeface="Times New Roman" panose="02020603050405020304" pitchFamily="18" charset="0"/>
              </a:rPr>
              <a:t>kiểm</a:t>
            </a:r>
            <a:r>
              <a:rPr lang="en-US" sz="3200" smtClean="0">
                <a:solidFill>
                  <a:srgbClr val="FF0000"/>
                </a:solidFill>
                <a:latin typeface="Times New Roman" panose="02020603050405020304" pitchFamily="18" charset="0"/>
                <a:ea typeface="Times New Roman" panose="02020603050405020304" pitchFamily="18" charset="0"/>
              </a:rPr>
              <a:t> </a:t>
            </a:r>
            <a:r>
              <a:rPr lang="en-US" sz="3200" b="1" i="1" smtClean="0">
                <a:solidFill>
                  <a:srgbClr val="FF0000"/>
                </a:solidFill>
                <a:latin typeface="Times New Roman" panose="02020603050405020304" pitchFamily="18" charset="0"/>
                <a:ea typeface="Times New Roman" panose="02020603050405020304" pitchFamily="18" charset="0"/>
              </a:rPr>
              <a:t>kĩ </a:t>
            </a:r>
            <a:r>
              <a:rPr lang="en-US" sz="3200" b="1" i="1">
                <a:solidFill>
                  <a:srgbClr val="FF0000"/>
                </a:solidFill>
                <a:latin typeface="Times New Roman" panose="02020603050405020304" pitchFamily="18" charset="0"/>
                <a:ea typeface="Times New Roman" panose="02020603050405020304" pitchFamily="18" charset="0"/>
              </a:rPr>
              <a:t>năng viết đoạn văn</a:t>
            </a:r>
            <a:endParaRPr lang="en-US" sz="3200">
              <a:solidFill>
                <a:srgbClr val="FF0000"/>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6684638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28299" y="2497541"/>
            <a:ext cx="10304060" cy="1912062"/>
          </a:xfrm>
          <a:prstGeom prst="rect">
            <a:avLst/>
          </a:prstGeom>
        </p:spPr>
        <p:txBody>
          <a:bodyPr wrap="square">
            <a:spAutoFit/>
          </a:bodyPr>
          <a:lstStyle/>
          <a:p>
            <a:pPr algn="just">
              <a:lnSpc>
                <a:spcPct val="200000"/>
              </a:lnSpc>
              <a:spcAft>
                <a:spcPts val="0"/>
              </a:spcAft>
            </a:pPr>
            <a:r>
              <a:rPr lang="en-US" sz="3200" smtClean="0">
                <a:solidFill>
                  <a:srgbClr val="0D0D0D"/>
                </a:solidFill>
                <a:latin typeface="Times New Roman" panose="02020603050405020304" pitchFamily="18" charset="0"/>
                <a:ea typeface="Times New Roman" panose="02020603050405020304" pitchFamily="18" charset="0"/>
              </a:rPr>
              <a:t>- </a:t>
            </a:r>
            <a:r>
              <a:rPr lang="en-US" sz="3200">
                <a:solidFill>
                  <a:srgbClr val="0D0D0D"/>
                </a:solidFill>
                <a:latin typeface="Times New Roman" panose="02020603050405020304" pitchFamily="18" charset="0"/>
                <a:ea typeface="Times New Roman" panose="02020603050405020304" pitchFamily="18" charset="0"/>
              </a:rPr>
              <a:t>Hoàn thiện các bài tập của buổi học. </a:t>
            </a:r>
            <a:endParaRPr lang="en-US" sz="3200">
              <a:latin typeface="Times New Roman" panose="02020603050405020304" pitchFamily="18" charset="0"/>
              <a:ea typeface="Times New Roman" panose="02020603050405020304" pitchFamily="18" charset="0"/>
            </a:endParaRPr>
          </a:p>
          <a:p>
            <a:pPr algn="just">
              <a:lnSpc>
                <a:spcPct val="200000"/>
              </a:lnSpc>
              <a:spcAft>
                <a:spcPts val="0"/>
              </a:spcAft>
              <a:tabLst>
                <a:tab pos="2110105" algn="l"/>
              </a:tabLst>
            </a:pPr>
            <a:r>
              <a:rPr lang="en-US" sz="3200">
                <a:solidFill>
                  <a:srgbClr val="333333"/>
                </a:solidFill>
                <a:latin typeface="Times New Roman" panose="02020603050405020304" pitchFamily="18" charset="0"/>
                <a:ea typeface="Times New Roman" panose="02020603050405020304" pitchFamily="18" charset="0"/>
              </a:rPr>
              <a:t>- Chuẩn bị tiết </a:t>
            </a:r>
            <a:r>
              <a:rPr lang="en-US" sz="3200" b="1">
                <a:solidFill>
                  <a:srgbClr val="333333"/>
                </a:solidFill>
                <a:latin typeface="Times New Roman" panose="02020603050405020304" pitchFamily="18" charset="0"/>
                <a:ea typeface="Times New Roman" panose="02020603050405020304" pitchFamily="18" charset="0"/>
              </a:rPr>
              <a:t>Viết văn bản tường trình.</a:t>
            </a:r>
            <a:endParaRPr lang="en-US" sz="3200">
              <a:effectLst/>
              <a:latin typeface="Times New Roman" panose="02020603050405020304" pitchFamily="18" charset="0"/>
              <a:ea typeface="Times New Roman" panose="02020603050405020304" pitchFamily="18" charset="0"/>
            </a:endParaRPr>
          </a:p>
        </p:txBody>
      </p:sp>
      <p:sp>
        <p:nvSpPr>
          <p:cNvPr id="5" name="Rectangle 4"/>
          <p:cNvSpPr/>
          <p:nvPr/>
        </p:nvSpPr>
        <p:spPr>
          <a:xfrm>
            <a:off x="3755011" y="514782"/>
            <a:ext cx="4490909" cy="584775"/>
          </a:xfrm>
          <a:prstGeom prst="rect">
            <a:avLst/>
          </a:prstGeom>
        </p:spPr>
        <p:txBody>
          <a:bodyPr wrap="none">
            <a:spAutoFit/>
          </a:bodyPr>
          <a:lstStyle/>
          <a:p>
            <a:pPr algn="ctr">
              <a:spcAft>
                <a:spcPts val="0"/>
              </a:spcAft>
              <a:tabLst>
                <a:tab pos="152400" algn="l"/>
              </a:tabLst>
            </a:pPr>
            <a:r>
              <a:rPr lang="de-DE" sz="3200" b="1">
                <a:solidFill>
                  <a:srgbClr val="FF0000"/>
                </a:solidFill>
                <a:latin typeface="Times New Roman" panose="02020603050405020304" pitchFamily="18" charset="0"/>
                <a:ea typeface="Times New Roman" panose="02020603050405020304" pitchFamily="18" charset="0"/>
              </a:rPr>
              <a:t>HƯỚNG DẪN TỰ HỌC</a:t>
            </a:r>
            <a:endParaRPr lang="en-US" sz="3200">
              <a:solidFill>
                <a:srgbClr val="FF0000"/>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9240646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28046" y="1610437"/>
            <a:ext cx="10331357" cy="4524315"/>
          </a:xfrm>
          <a:prstGeom prst="rect">
            <a:avLst/>
          </a:prstGeom>
        </p:spPr>
        <p:txBody>
          <a:bodyPr wrap="square">
            <a:spAutoFit/>
          </a:bodyPr>
          <a:lstStyle/>
          <a:p>
            <a:pPr algn="just">
              <a:lnSpc>
                <a:spcPct val="150000"/>
              </a:lnSpc>
              <a:spcAft>
                <a:spcPts val="0"/>
              </a:spcAft>
              <a:tabLst>
                <a:tab pos="2110105" algn="l"/>
              </a:tabLst>
            </a:pPr>
            <a:r>
              <a:rPr lang="pt-BR" sz="3200" b="1" smtClean="0">
                <a:solidFill>
                  <a:srgbClr val="0000FF"/>
                </a:solidFill>
                <a:latin typeface="Times New Roman" panose="02020603050405020304" pitchFamily="18" charset="0"/>
                <a:ea typeface="MS Mincho"/>
              </a:rPr>
              <a:t>a</a:t>
            </a:r>
            <a:r>
              <a:rPr lang="pt-BR" sz="3200" b="1">
                <a:solidFill>
                  <a:srgbClr val="0000FF"/>
                </a:solidFill>
                <a:latin typeface="Times New Roman" panose="02020603050405020304" pitchFamily="18" charset="0"/>
                <a:ea typeface="MS Mincho"/>
              </a:rPr>
              <a:t>. Khái niệm:</a:t>
            </a:r>
            <a:endParaRPr lang="en-US" sz="3200">
              <a:latin typeface="Times New Roman" panose="02020603050405020304" pitchFamily="18" charset="0"/>
              <a:ea typeface="Times New Roman" panose="02020603050405020304" pitchFamily="18" charset="0"/>
            </a:endParaRPr>
          </a:p>
          <a:p>
            <a:pPr algn="just">
              <a:lnSpc>
                <a:spcPct val="150000"/>
              </a:lnSpc>
              <a:spcAft>
                <a:spcPts val="0"/>
              </a:spcAft>
              <a:tabLst>
                <a:tab pos="2110105" algn="l"/>
              </a:tabLst>
            </a:pPr>
            <a:r>
              <a:rPr lang="pt-BR" sz="3200">
                <a:solidFill>
                  <a:srgbClr val="0D0D0D"/>
                </a:solidFill>
                <a:latin typeface="Times New Roman" panose="02020603050405020304" pitchFamily="18" charset="0"/>
                <a:ea typeface="MS Mincho"/>
              </a:rPr>
              <a:t>- Khác với từ ngữ toàn dân, từ ngữ địa phương thường chỉ được sử dụng ở một vùng, miền nhất định.</a:t>
            </a:r>
            <a:endParaRPr lang="en-US" sz="3200">
              <a:latin typeface="Times New Roman" panose="02020603050405020304" pitchFamily="18" charset="0"/>
              <a:ea typeface="Times New Roman" panose="02020603050405020304" pitchFamily="18" charset="0"/>
            </a:endParaRPr>
          </a:p>
          <a:p>
            <a:pPr algn="just">
              <a:lnSpc>
                <a:spcPct val="150000"/>
              </a:lnSpc>
              <a:spcAft>
                <a:spcPts val="0"/>
              </a:spcAft>
              <a:tabLst>
                <a:tab pos="2110105" algn="l"/>
              </a:tabLst>
            </a:pPr>
            <a:r>
              <a:rPr lang="pt-BR" sz="3200" b="1">
                <a:solidFill>
                  <a:srgbClr val="0000FF"/>
                </a:solidFill>
                <a:latin typeface="Times New Roman" panose="02020603050405020304" pitchFamily="18" charset="0"/>
                <a:ea typeface="MS Mincho"/>
              </a:rPr>
              <a:t>b. Tác dụng:</a:t>
            </a:r>
            <a:endParaRPr lang="en-US" sz="3200">
              <a:latin typeface="Times New Roman" panose="02020603050405020304" pitchFamily="18" charset="0"/>
              <a:ea typeface="Times New Roman" panose="02020603050405020304" pitchFamily="18" charset="0"/>
            </a:endParaRPr>
          </a:p>
          <a:p>
            <a:pPr>
              <a:lnSpc>
                <a:spcPct val="150000"/>
              </a:lnSpc>
            </a:pPr>
            <a:r>
              <a:rPr lang="pt-BR" sz="3200">
                <a:solidFill>
                  <a:srgbClr val="0D0D0D"/>
                </a:solidFill>
                <a:latin typeface="Times New Roman" panose="02020603050405020304" pitchFamily="18" charset="0"/>
                <a:ea typeface="MS Mincho"/>
              </a:rPr>
              <a:t>- Tạo sắc thái địa phương cho câu chuyện, nhân vật,... trong tác phẩm văn học.</a:t>
            </a:r>
            <a:endParaRPr lang="en-US" sz="3200"/>
          </a:p>
        </p:txBody>
      </p:sp>
      <p:sp>
        <p:nvSpPr>
          <p:cNvPr id="5" name="Rectangle 4"/>
          <p:cNvSpPr/>
          <p:nvPr/>
        </p:nvSpPr>
        <p:spPr>
          <a:xfrm>
            <a:off x="1130032" y="501134"/>
            <a:ext cx="3408305" cy="584775"/>
          </a:xfrm>
          <a:prstGeom prst="rect">
            <a:avLst/>
          </a:prstGeom>
        </p:spPr>
        <p:txBody>
          <a:bodyPr wrap="none">
            <a:spAutoFit/>
          </a:bodyPr>
          <a:lstStyle/>
          <a:p>
            <a:pPr algn="just">
              <a:spcAft>
                <a:spcPts val="0"/>
              </a:spcAft>
              <a:tabLst>
                <a:tab pos="2110105" algn="l"/>
              </a:tabLst>
            </a:pPr>
            <a:r>
              <a:rPr lang="pt-BR" sz="3200" b="1">
                <a:solidFill>
                  <a:srgbClr val="FF0000"/>
                </a:solidFill>
                <a:latin typeface="Times New Roman" panose="02020603050405020304" pitchFamily="18" charset="0"/>
                <a:ea typeface="MS Mincho"/>
              </a:rPr>
              <a:t>I. Ôn tập lý thuyết</a:t>
            </a:r>
            <a:endParaRPr lang="en-US" sz="32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6224205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1000"/>
                                        <p:tgtEl>
                                          <p:spTgt spid="4">
                                            <p:txEl>
                                              <p:pRg st="0" end="0"/>
                                            </p:txEl>
                                          </p:spTgt>
                                        </p:tgtEl>
                                      </p:cBhvr>
                                    </p:animEffect>
                                    <p:anim calcmode="lin" valueType="num">
                                      <p:cBhvr>
                                        <p:cTn id="13"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animEffect transition="in" filter="fade">
                                      <p:cBhvr>
                                        <p:cTn id="19" dur="1000"/>
                                        <p:tgtEl>
                                          <p:spTgt spid="4">
                                            <p:txEl>
                                              <p:pRg st="1" end="1"/>
                                            </p:txEl>
                                          </p:spTgt>
                                        </p:tgtEl>
                                      </p:cBhvr>
                                    </p:animEffect>
                                    <p:anim calcmode="lin" valueType="num">
                                      <p:cBhvr>
                                        <p:cTn id="20"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4">
                                            <p:txEl>
                                              <p:pRg st="2" end="2"/>
                                            </p:txEl>
                                          </p:spTgt>
                                        </p:tgtEl>
                                        <p:attrNameLst>
                                          <p:attrName>style.visibility</p:attrName>
                                        </p:attrNameLst>
                                      </p:cBhvr>
                                      <p:to>
                                        <p:strVal val="visible"/>
                                      </p:to>
                                    </p:set>
                                    <p:animEffect transition="in" filter="fade">
                                      <p:cBhvr>
                                        <p:cTn id="26" dur="1000"/>
                                        <p:tgtEl>
                                          <p:spTgt spid="4">
                                            <p:txEl>
                                              <p:pRg st="2" end="2"/>
                                            </p:txEl>
                                          </p:spTgt>
                                        </p:tgtEl>
                                      </p:cBhvr>
                                    </p:animEffect>
                                    <p:anim calcmode="lin" valueType="num">
                                      <p:cBhvr>
                                        <p:cTn id="27"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4">
                                            <p:txEl>
                                              <p:pRg st="3" end="3"/>
                                            </p:txEl>
                                          </p:spTgt>
                                        </p:tgtEl>
                                        <p:attrNameLst>
                                          <p:attrName>style.visibility</p:attrName>
                                        </p:attrNameLst>
                                      </p:cBhvr>
                                      <p:to>
                                        <p:strVal val="visible"/>
                                      </p:to>
                                    </p:set>
                                    <p:animEffect transition="in" filter="fade">
                                      <p:cBhvr>
                                        <p:cTn id="33" dur="1000"/>
                                        <p:tgtEl>
                                          <p:spTgt spid="4">
                                            <p:txEl>
                                              <p:pRg st="3" end="3"/>
                                            </p:txEl>
                                          </p:spTgt>
                                        </p:tgtEl>
                                      </p:cBhvr>
                                    </p:animEffect>
                                    <p:anim calcmode="lin" valueType="num">
                                      <p:cBhvr>
                                        <p:cTn id="34"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10787" y="528429"/>
            <a:ext cx="3865161" cy="523220"/>
          </a:xfrm>
          <a:prstGeom prst="rect">
            <a:avLst/>
          </a:prstGeom>
        </p:spPr>
        <p:txBody>
          <a:bodyPr wrap="none">
            <a:spAutoFit/>
          </a:bodyPr>
          <a:lstStyle/>
          <a:p>
            <a:pPr algn="just"/>
            <a:r>
              <a:rPr lang="en-US" sz="2800" b="1">
                <a:solidFill>
                  <a:srgbClr val="FF0000"/>
                </a:solidFill>
                <a:latin typeface="Times New Roman" panose="02020603050405020304" pitchFamily="18" charset="0"/>
                <a:ea typeface="Calibri" panose="020F0502020204030204" pitchFamily="34" charset="0"/>
                <a:cs typeface="Times New Roman" panose="02020603050405020304" pitchFamily="18" charset="0"/>
              </a:rPr>
              <a:t>II. Luyện tập thực hành</a:t>
            </a:r>
            <a:endParaRPr lang="en-US" sz="2800">
              <a:effectLst/>
              <a:latin typeface="Times New Roman" panose="02020603050405020304" pitchFamily="18" charset="0"/>
              <a:cs typeface="Times New Roman" panose="02020603050405020304" pitchFamily="18" charset="0"/>
            </a:endParaRPr>
          </a:p>
        </p:txBody>
      </p:sp>
      <p:sp>
        <p:nvSpPr>
          <p:cNvPr id="3" name="Rectangle 2"/>
          <p:cNvSpPr/>
          <p:nvPr/>
        </p:nvSpPr>
        <p:spPr>
          <a:xfrm>
            <a:off x="1010787" y="1478864"/>
            <a:ext cx="8355172" cy="523220"/>
          </a:xfrm>
          <a:prstGeom prst="rect">
            <a:avLst/>
          </a:prstGeom>
        </p:spPr>
        <p:txBody>
          <a:bodyPr wrap="none">
            <a:spAutoFit/>
          </a:bodyPr>
          <a:lstStyle/>
          <a:p>
            <a:pPr algn="just">
              <a:spcBef>
                <a:spcPts val="600"/>
              </a:spcBef>
              <a:spcAft>
                <a:spcPts val="600"/>
              </a:spcAft>
            </a:pPr>
            <a:r>
              <a:rPr lang="pt-BR" sz="2800" b="1">
                <a:solidFill>
                  <a:srgbClr val="0000FF"/>
                </a:solidFill>
                <a:latin typeface="Times New Roman" panose="02020603050405020304" pitchFamily="18" charset="0"/>
                <a:ea typeface="MS Mincho"/>
                <a:cs typeface="Times New Roman" panose="02020603050405020304" pitchFamily="18" charset="0"/>
              </a:rPr>
              <a:t>Bài tập 1: </a:t>
            </a:r>
            <a:r>
              <a:rPr lang="en-US" sz="2800">
                <a:latin typeface="Times New Roman" panose="02020603050405020304" pitchFamily="18" charset="0"/>
                <a:ea typeface="Times New Roman" panose="02020603050405020304" pitchFamily="18" charset="0"/>
                <a:cs typeface="Times New Roman" panose="02020603050405020304" pitchFamily="18" charset="0"/>
              </a:rPr>
              <a:t>Nối các từ ngữ có ý nghĩa giống nhau ở 2 cột:</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1294764349"/>
              </p:ext>
            </p:extLst>
          </p:nvPr>
        </p:nvGraphicFramePr>
        <p:xfrm>
          <a:off x="1146413" y="2115402"/>
          <a:ext cx="9853682" cy="3413760"/>
        </p:xfrm>
        <a:graphic>
          <a:graphicData uri="http://schemas.openxmlformats.org/drawingml/2006/table">
            <a:tbl>
              <a:tblPr firstRow="1" firstCol="1" bandRow="1"/>
              <a:tblGrid>
                <a:gridCol w="4926318">
                  <a:extLst>
                    <a:ext uri="{9D8B030D-6E8A-4147-A177-3AD203B41FA5}">
                      <a16:colId xmlns:a16="http://schemas.microsoft.com/office/drawing/2014/main" val="3202188943"/>
                    </a:ext>
                  </a:extLst>
                </a:gridCol>
                <a:gridCol w="4927364">
                  <a:extLst>
                    <a:ext uri="{9D8B030D-6E8A-4147-A177-3AD203B41FA5}">
                      <a16:colId xmlns:a16="http://schemas.microsoft.com/office/drawing/2014/main" val="2531312600"/>
                    </a:ext>
                  </a:extLst>
                </a:gridCol>
              </a:tblGrid>
              <a:tr h="383844">
                <a:tc>
                  <a:txBody>
                    <a:bodyPr/>
                    <a:lstStyle/>
                    <a:p>
                      <a:pPr algn="ctr">
                        <a:spcBef>
                          <a:spcPts val="600"/>
                        </a:spcBef>
                        <a:spcAft>
                          <a:spcPts val="600"/>
                        </a:spcAft>
                      </a:pPr>
                      <a:r>
                        <a:rPr lang="en-US" sz="2800" b="1">
                          <a:effectLst/>
                          <a:latin typeface="Times New Roman" panose="02020603050405020304" pitchFamily="18" charset="0"/>
                          <a:ea typeface="Times New Roman" panose="02020603050405020304" pitchFamily="18" charset="0"/>
                          <a:cs typeface="Times New Roman" panose="02020603050405020304" pitchFamily="18" charset="0"/>
                        </a:rPr>
                        <a:t>A</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600"/>
                        </a:spcBef>
                        <a:spcAft>
                          <a:spcPts val="600"/>
                        </a:spcAft>
                      </a:pPr>
                      <a:r>
                        <a:rPr lang="en-US" sz="2800" b="1">
                          <a:effectLst/>
                          <a:latin typeface="Times New Roman" panose="02020603050405020304" pitchFamily="18" charset="0"/>
                          <a:ea typeface="Times New Roman" panose="02020603050405020304" pitchFamily="18" charset="0"/>
                          <a:cs typeface="Times New Roman" panose="02020603050405020304" pitchFamily="18" charset="0"/>
                        </a:rPr>
                        <a:t>B</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78259812"/>
                  </a:ext>
                </a:extLst>
              </a:tr>
              <a:tr h="383844">
                <a:tc>
                  <a:txBody>
                    <a:bodyPr/>
                    <a:lstStyle/>
                    <a:p>
                      <a:pPr marL="0" lvl="0" indent="0">
                        <a:spcBef>
                          <a:spcPts val="600"/>
                        </a:spcBef>
                        <a:spcAft>
                          <a:spcPts val="600"/>
                        </a:spcAft>
                        <a:buFont typeface="+mj-lt"/>
                        <a:buNone/>
                      </a:pPr>
                      <a:r>
                        <a:rPr lang="en-US" sz="2800" smtClean="0">
                          <a:effectLst/>
                          <a:latin typeface="Times New Roman" panose="02020603050405020304" pitchFamily="18" charset="0"/>
                          <a:cs typeface="Times New Roman" panose="02020603050405020304" pitchFamily="18" charset="0"/>
                        </a:rPr>
                        <a:t>1.Quả </a:t>
                      </a:r>
                      <a:r>
                        <a:rPr lang="en-US" sz="2800">
                          <a:effectLst/>
                          <a:latin typeface="Times New Roman" panose="02020603050405020304" pitchFamily="18" charset="0"/>
                          <a:cs typeface="Times New Roman" panose="02020603050405020304" pitchFamily="18" charset="0"/>
                        </a:rPr>
                        <a:t>quất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spcBef>
                          <a:spcPts val="600"/>
                        </a:spcBef>
                        <a:spcAft>
                          <a:spcPts val="600"/>
                        </a:spcAft>
                        <a:buFont typeface="+mj-lt"/>
                        <a:buAutoNum type="alphaLcPeriod"/>
                      </a:pPr>
                      <a:r>
                        <a:rPr lang="en-US" sz="2800">
                          <a:effectLst/>
                          <a:latin typeface="Times New Roman" panose="02020603050405020304" pitchFamily="18" charset="0"/>
                          <a:cs typeface="Times New Roman" panose="02020603050405020304" pitchFamily="18" charset="0"/>
                        </a:rPr>
                        <a:t>Mẹ</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41241610"/>
                  </a:ext>
                </a:extLst>
              </a:tr>
              <a:tr h="383844">
                <a:tc>
                  <a:txBody>
                    <a:bodyPr/>
                    <a:lstStyle/>
                    <a:p>
                      <a:pPr marL="0" lvl="0" indent="0">
                        <a:spcBef>
                          <a:spcPts val="600"/>
                        </a:spcBef>
                        <a:spcAft>
                          <a:spcPts val="600"/>
                        </a:spcAft>
                        <a:buFont typeface="+mj-lt"/>
                        <a:buNone/>
                      </a:pPr>
                      <a:r>
                        <a:rPr lang="en-US" sz="2800" smtClean="0">
                          <a:effectLst/>
                          <a:latin typeface="Times New Roman" panose="02020603050405020304" pitchFamily="18" charset="0"/>
                          <a:cs typeface="Times New Roman" panose="02020603050405020304" pitchFamily="18" charset="0"/>
                        </a:rPr>
                        <a:t>2.Quả </a:t>
                      </a:r>
                      <a:r>
                        <a:rPr lang="en-US" sz="2800">
                          <a:effectLst/>
                          <a:latin typeface="Times New Roman" panose="02020603050405020304" pitchFamily="18" charset="0"/>
                          <a:cs typeface="Times New Roman" panose="02020603050405020304" pitchFamily="18" charset="0"/>
                        </a:rPr>
                        <a:t>na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lvl="0" indent="0">
                        <a:spcBef>
                          <a:spcPts val="600"/>
                        </a:spcBef>
                        <a:spcAft>
                          <a:spcPts val="600"/>
                        </a:spcAft>
                        <a:buFont typeface="+mj-lt"/>
                        <a:buNone/>
                      </a:pPr>
                      <a:r>
                        <a:rPr lang="en-US" sz="2800" smtClean="0">
                          <a:effectLst/>
                          <a:latin typeface="Times New Roman" panose="02020603050405020304" pitchFamily="18" charset="0"/>
                          <a:cs typeface="Times New Roman" panose="02020603050405020304" pitchFamily="18" charset="0"/>
                        </a:rPr>
                        <a:t>b</a:t>
                      </a:r>
                      <a:r>
                        <a:rPr lang="en-US" sz="2800" smtClean="0">
                          <a:effectLst/>
                          <a:latin typeface="Times New Roman" panose="02020603050405020304" pitchFamily="18" charset="0"/>
                          <a:cs typeface="Times New Roman" panose="02020603050405020304" pitchFamily="18" charset="0"/>
                        </a:rPr>
                        <a:t>. Tắc</a:t>
                      </a:r>
                      <a:endParaRPr lang="en-US" sz="2800">
                        <a:effectLst/>
                        <a:latin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00255205"/>
                  </a:ext>
                </a:extLst>
              </a:tr>
              <a:tr h="383844">
                <a:tc>
                  <a:txBody>
                    <a:bodyPr/>
                    <a:lstStyle/>
                    <a:p>
                      <a:pPr marL="0" lvl="0" indent="0">
                        <a:spcBef>
                          <a:spcPts val="600"/>
                        </a:spcBef>
                        <a:spcAft>
                          <a:spcPts val="600"/>
                        </a:spcAft>
                        <a:buFont typeface="+mj-lt"/>
                        <a:buNone/>
                      </a:pPr>
                      <a:r>
                        <a:rPr lang="en-US" sz="2800" smtClean="0">
                          <a:effectLst/>
                          <a:latin typeface="Times New Roman" panose="02020603050405020304" pitchFamily="18" charset="0"/>
                          <a:cs typeface="Times New Roman" panose="02020603050405020304" pitchFamily="18" charset="0"/>
                        </a:rPr>
                        <a:t>3.Hoa </a:t>
                      </a:r>
                      <a:r>
                        <a:rPr lang="en-US" sz="2800">
                          <a:effectLst/>
                          <a:latin typeface="Times New Roman" panose="02020603050405020304" pitchFamily="18" charset="0"/>
                          <a:cs typeface="Times New Roman" panose="02020603050405020304" pitchFamily="18" charset="0"/>
                        </a:rPr>
                        <a:t>quả</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lvl="0" indent="0">
                        <a:spcBef>
                          <a:spcPts val="600"/>
                        </a:spcBef>
                        <a:spcAft>
                          <a:spcPts val="600"/>
                        </a:spcAft>
                        <a:buFont typeface="+mj-lt"/>
                        <a:buNone/>
                      </a:pPr>
                      <a:r>
                        <a:rPr lang="en-US" sz="2800" smtClean="0">
                          <a:effectLst/>
                          <a:latin typeface="Times New Roman" panose="02020603050405020304" pitchFamily="18" charset="0"/>
                          <a:cs typeface="Times New Roman" panose="02020603050405020304" pitchFamily="18" charset="0"/>
                        </a:rPr>
                        <a:t>c</a:t>
                      </a:r>
                      <a:r>
                        <a:rPr lang="en-US" sz="2800" smtClean="0">
                          <a:effectLst/>
                          <a:latin typeface="Times New Roman" panose="02020603050405020304" pitchFamily="18" charset="0"/>
                          <a:cs typeface="Times New Roman" panose="02020603050405020304" pitchFamily="18" charset="0"/>
                        </a:rPr>
                        <a:t>. Bát</a:t>
                      </a:r>
                      <a:endParaRPr lang="en-US" sz="2800">
                        <a:effectLst/>
                        <a:latin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46197274"/>
                  </a:ext>
                </a:extLst>
              </a:tr>
              <a:tr h="383844">
                <a:tc>
                  <a:txBody>
                    <a:bodyPr/>
                    <a:lstStyle/>
                    <a:p>
                      <a:pPr marL="0" lvl="0" indent="0">
                        <a:spcBef>
                          <a:spcPts val="600"/>
                        </a:spcBef>
                        <a:spcAft>
                          <a:spcPts val="600"/>
                        </a:spcAft>
                        <a:buFont typeface="+mj-lt"/>
                        <a:buNone/>
                      </a:pPr>
                      <a:r>
                        <a:rPr lang="en-US" sz="2800" smtClean="0">
                          <a:effectLst/>
                          <a:latin typeface="Times New Roman" panose="02020603050405020304" pitchFamily="18" charset="0"/>
                          <a:cs typeface="Times New Roman" panose="02020603050405020304" pitchFamily="18" charset="0"/>
                        </a:rPr>
                        <a:t>4.Đọi</a:t>
                      </a:r>
                      <a:endParaRPr lang="en-US" sz="2800">
                        <a:effectLst/>
                        <a:latin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lvl="0" indent="0">
                        <a:spcBef>
                          <a:spcPts val="600"/>
                        </a:spcBef>
                        <a:spcAft>
                          <a:spcPts val="600"/>
                        </a:spcAft>
                        <a:buFont typeface="+mj-lt"/>
                        <a:buNone/>
                      </a:pPr>
                      <a:r>
                        <a:rPr lang="en-US" sz="2800" smtClean="0">
                          <a:effectLst/>
                          <a:latin typeface="Times New Roman" panose="02020603050405020304" pitchFamily="18" charset="0"/>
                          <a:cs typeface="Times New Roman" panose="02020603050405020304" pitchFamily="18" charset="0"/>
                        </a:rPr>
                        <a:t>d</a:t>
                      </a:r>
                      <a:r>
                        <a:rPr lang="en-US" sz="2800" smtClean="0">
                          <a:effectLst/>
                          <a:latin typeface="Times New Roman" panose="02020603050405020304" pitchFamily="18" charset="0"/>
                          <a:cs typeface="Times New Roman" panose="02020603050405020304" pitchFamily="18" charset="0"/>
                        </a:rPr>
                        <a:t>. Trái </a:t>
                      </a:r>
                      <a:r>
                        <a:rPr lang="en-US" sz="2800">
                          <a:effectLst/>
                          <a:latin typeface="Times New Roman" panose="02020603050405020304" pitchFamily="18" charset="0"/>
                          <a:cs typeface="Times New Roman" panose="02020603050405020304" pitchFamily="18" charset="0"/>
                        </a:rPr>
                        <a:t>thơm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11375308"/>
                  </a:ext>
                </a:extLst>
              </a:tr>
              <a:tr h="383844">
                <a:tc>
                  <a:txBody>
                    <a:bodyPr/>
                    <a:lstStyle/>
                    <a:p>
                      <a:pPr marL="0" lvl="0" indent="0">
                        <a:spcBef>
                          <a:spcPts val="600"/>
                        </a:spcBef>
                        <a:spcAft>
                          <a:spcPts val="600"/>
                        </a:spcAft>
                        <a:buFont typeface="+mj-lt"/>
                        <a:buNone/>
                      </a:pPr>
                      <a:r>
                        <a:rPr lang="en-US" sz="2800" smtClean="0">
                          <a:effectLst/>
                          <a:latin typeface="Times New Roman" panose="02020603050405020304" pitchFamily="18" charset="0"/>
                          <a:cs typeface="Times New Roman" panose="02020603050405020304" pitchFamily="18" charset="0"/>
                        </a:rPr>
                        <a:t>5.Bầm</a:t>
                      </a:r>
                      <a:endParaRPr lang="en-US" sz="2800">
                        <a:effectLst/>
                        <a:latin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lvl="0" indent="0">
                        <a:spcBef>
                          <a:spcPts val="600"/>
                        </a:spcBef>
                        <a:spcAft>
                          <a:spcPts val="600"/>
                        </a:spcAft>
                        <a:buFont typeface="+mj-lt"/>
                        <a:buNone/>
                      </a:pPr>
                      <a:r>
                        <a:rPr lang="en-US" sz="2800" smtClean="0">
                          <a:effectLst/>
                          <a:latin typeface="Times New Roman" panose="02020603050405020304" pitchFamily="18" charset="0"/>
                          <a:cs typeface="Times New Roman" panose="02020603050405020304" pitchFamily="18" charset="0"/>
                        </a:rPr>
                        <a:t>e</a:t>
                      </a:r>
                      <a:r>
                        <a:rPr lang="en-US" sz="2800" smtClean="0">
                          <a:effectLst/>
                          <a:latin typeface="Times New Roman" panose="02020603050405020304" pitchFamily="18" charset="0"/>
                          <a:cs typeface="Times New Roman" panose="02020603050405020304" pitchFamily="18" charset="0"/>
                        </a:rPr>
                        <a:t>. Vào</a:t>
                      </a:r>
                      <a:endParaRPr lang="en-US" sz="2800">
                        <a:effectLst/>
                        <a:latin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53734678"/>
                  </a:ext>
                </a:extLst>
              </a:tr>
              <a:tr h="383844">
                <a:tc>
                  <a:txBody>
                    <a:bodyPr/>
                    <a:lstStyle/>
                    <a:p>
                      <a:pPr marL="0" lvl="0" indent="0">
                        <a:spcBef>
                          <a:spcPts val="600"/>
                        </a:spcBef>
                        <a:spcAft>
                          <a:spcPts val="600"/>
                        </a:spcAft>
                        <a:buFont typeface="+mj-lt"/>
                        <a:buNone/>
                      </a:pPr>
                      <a:r>
                        <a:rPr lang="en-US" sz="2800" smtClean="0">
                          <a:effectLst/>
                          <a:latin typeface="Times New Roman" panose="02020603050405020304" pitchFamily="18" charset="0"/>
                          <a:cs typeface="Times New Roman" panose="02020603050405020304" pitchFamily="18" charset="0"/>
                        </a:rPr>
                        <a:t>6.Vô</a:t>
                      </a:r>
                      <a:endParaRPr lang="en-US" sz="2800">
                        <a:effectLst/>
                        <a:latin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lvl="0" indent="0">
                        <a:spcBef>
                          <a:spcPts val="600"/>
                        </a:spcBef>
                        <a:spcAft>
                          <a:spcPts val="600"/>
                        </a:spcAft>
                        <a:buFont typeface="+mj-lt"/>
                        <a:buNone/>
                      </a:pPr>
                      <a:r>
                        <a:rPr lang="en-US" sz="2800" smtClean="0">
                          <a:effectLst/>
                          <a:latin typeface="Times New Roman" panose="02020603050405020304" pitchFamily="18" charset="0"/>
                          <a:cs typeface="Times New Roman" panose="02020603050405020304" pitchFamily="18" charset="0"/>
                        </a:rPr>
                        <a:t>f</a:t>
                      </a:r>
                      <a:r>
                        <a:rPr lang="en-US" sz="2800" smtClean="0">
                          <a:effectLst/>
                          <a:latin typeface="Times New Roman" panose="02020603050405020304" pitchFamily="18" charset="0"/>
                          <a:cs typeface="Times New Roman" panose="02020603050405020304" pitchFamily="18" charset="0"/>
                        </a:rPr>
                        <a:t>. Mãng </a:t>
                      </a:r>
                      <a:r>
                        <a:rPr lang="en-US" sz="2800">
                          <a:effectLst/>
                          <a:latin typeface="Times New Roman" panose="02020603050405020304" pitchFamily="18" charset="0"/>
                          <a:cs typeface="Times New Roman" panose="02020603050405020304" pitchFamily="18" charset="0"/>
                        </a:rPr>
                        <a:t>cầu</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14456489"/>
                  </a:ext>
                </a:extLst>
              </a:tr>
              <a:tr h="383844">
                <a:tc>
                  <a:txBody>
                    <a:bodyPr/>
                    <a:lstStyle/>
                    <a:p>
                      <a:pPr marL="0" lvl="0" indent="0">
                        <a:spcBef>
                          <a:spcPts val="600"/>
                        </a:spcBef>
                        <a:spcAft>
                          <a:spcPts val="600"/>
                        </a:spcAft>
                        <a:buFont typeface="+mj-lt"/>
                        <a:buNone/>
                      </a:pPr>
                      <a:r>
                        <a:rPr lang="en-US" sz="2800" smtClean="0">
                          <a:effectLst/>
                          <a:latin typeface="Times New Roman" panose="02020603050405020304" pitchFamily="18" charset="0"/>
                          <a:cs typeface="Times New Roman" panose="02020603050405020304" pitchFamily="18" charset="0"/>
                        </a:rPr>
                        <a:t>7.Quả </a:t>
                      </a:r>
                      <a:r>
                        <a:rPr lang="en-US" sz="2800">
                          <a:effectLst/>
                          <a:latin typeface="Times New Roman" panose="02020603050405020304" pitchFamily="18" charset="0"/>
                          <a:cs typeface="Times New Roman" panose="02020603050405020304" pitchFamily="18" charset="0"/>
                        </a:rPr>
                        <a:t>dứa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lvl="0" indent="0">
                        <a:spcBef>
                          <a:spcPts val="600"/>
                        </a:spcBef>
                        <a:spcAft>
                          <a:spcPts val="600"/>
                        </a:spcAft>
                        <a:buFont typeface="+mj-lt"/>
                        <a:buNone/>
                      </a:pPr>
                      <a:r>
                        <a:rPr lang="en-US" sz="2800" smtClean="0">
                          <a:effectLst/>
                          <a:latin typeface="Times New Roman" panose="02020603050405020304" pitchFamily="18" charset="0"/>
                          <a:cs typeface="Times New Roman" panose="02020603050405020304" pitchFamily="18" charset="0"/>
                        </a:rPr>
                        <a:t>g</a:t>
                      </a:r>
                      <a:r>
                        <a:rPr lang="en-US" sz="2800" smtClean="0">
                          <a:effectLst/>
                          <a:latin typeface="Times New Roman" panose="02020603050405020304" pitchFamily="18" charset="0"/>
                          <a:cs typeface="Times New Roman" panose="02020603050405020304" pitchFamily="18" charset="0"/>
                        </a:rPr>
                        <a:t>. Trái </a:t>
                      </a:r>
                      <a:r>
                        <a:rPr lang="en-US" sz="2800">
                          <a:effectLst/>
                          <a:latin typeface="Times New Roman" panose="02020603050405020304" pitchFamily="18" charset="0"/>
                          <a:cs typeface="Times New Roman" panose="02020603050405020304" pitchFamily="18" charset="0"/>
                        </a:rPr>
                        <a:t>cây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55542653"/>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2692027465"/>
              </p:ext>
            </p:extLst>
          </p:nvPr>
        </p:nvGraphicFramePr>
        <p:xfrm>
          <a:off x="1010783" y="5773002"/>
          <a:ext cx="9989312" cy="1036320"/>
        </p:xfrm>
        <a:graphic>
          <a:graphicData uri="http://schemas.openxmlformats.org/drawingml/2006/table">
            <a:tbl>
              <a:tblPr firstRow="1" bandRow="1">
                <a:tableStyleId>{5940675A-B579-460E-94D1-54222C63F5DA}</a:tableStyleId>
              </a:tblPr>
              <a:tblGrid>
                <a:gridCol w="1248664">
                  <a:extLst>
                    <a:ext uri="{9D8B030D-6E8A-4147-A177-3AD203B41FA5}">
                      <a16:colId xmlns:a16="http://schemas.microsoft.com/office/drawing/2014/main" val="405436383"/>
                    </a:ext>
                  </a:extLst>
                </a:gridCol>
                <a:gridCol w="1248664">
                  <a:extLst>
                    <a:ext uri="{9D8B030D-6E8A-4147-A177-3AD203B41FA5}">
                      <a16:colId xmlns:a16="http://schemas.microsoft.com/office/drawing/2014/main" val="2645236705"/>
                    </a:ext>
                  </a:extLst>
                </a:gridCol>
                <a:gridCol w="1248664">
                  <a:extLst>
                    <a:ext uri="{9D8B030D-6E8A-4147-A177-3AD203B41FA5}">
                      <a16:colId xmlns:a16="http://schemas.microsoft.com/office/drawing/2014/main" val="3584038432"/>
                    </a:ext>
                  </a:extLst>
                </a:gridCol>
                <a:gridCol w="1248664">
                  <a:extLst>
                    <a:ext uri="{9D8B030D-6E8A-4147-A177-3AD203B41FA5}">
                      <a16:colId xmlns:a16="http://schemas.microsoft.com/office/drawing/2014/main" val="3334603218"/>
                    </a:ext>
                  </a:extLst>
                </a:gridCol>
                <a:gridCol w="1248664">
                  <a:extLst>
                    <a:ext uri="{9D8B030D-6E8A-4147-A177-3AD203B41FA5}">
                      <a16:colId xmlns:a16="http://schemas.microsoft.com/office/drawing/2014/main" val="470529671"/>
                    </a:ext>
                  </a:extLst>
                </a:gridCol>
                <a:gridCol w="1248664">
                  <a:extLst>
                    <a:ext uri="{9D8B030D-6E8A-4147-A177-3AD203B41FA5}">
                      <a16:colId xmlns:a16="http://schemas.microsoft.com/office/drawing/2014/main" val="110406891"/>
                    </a:ext>
                  </a:extLst>
                </a:gridCol>
                <a:gridCol w="1248664">
                  <a:extLst>
                    <a:ext uri="{9D8B030D-6E8A-4147-A177-3AD203B41FA5}">
                      <a16:colId xmlns:a16="http://schemas.microsoft.com/office/drawing/2014/main" val="256391319"/>
                    </a:ext>
                  </a:extLst>
                </a:gridCol>
                <a:gridCol w="1248664">
                  <a:extLst>
                    <a:ext uri="{9D8B030D-6E8A-4147-A177-3AD203B41FA5}">
                      <a16:colId xmlns:a16="http://schemas.microsoft.com/office/drawing/2014/main" val="741594423"/>
                    </a:ext>
                  </a:extLst>
                </a:gridCol>
              </a:tblGrid>
              <a:tr h="403127">
                <a:tc>
                  <a:txBody>
                    <a:bodyPr/>
                    <a:lstStyle/>
                    <a:p>
                      <a:pPr algn="ctr"/>
                      <a:r>
                        <a:rPr lang="en-US" sz="2800" smtClean="0">
                          <a:latin typeface="Times New Roman" panose="02020603050405020304" pitchFamily="18" charset="0"/>
                          <a:cs typeface="Times New Roman" panose="02020603050405020304" pitchFamily="18" charset="0"/>
                        </a:rPr>
                        <a:t>Câu</a:t>
                      </a:r>
                      <a:endParaRPr lang="en-US" sz="2800">
                        <a:latin typeface="Times New Roman" panose="02020603050405020304" pitchFamily="18" charset="0"/>
                        <a:cs typeface="Times New Roman" panose="02020603050405020304" pitchFamily="18" charset="0"/>
                      </a:endParaRPr>
                    </a:p>
                  </a:txBody>
                  <a:tcPr>
                    <a:solidFill>
                      <a:srgbClr val="FF99FF"/>
                    </a:solidFill>
                  </a:tcPr>
                </a:tc>
                <a:tc>
                  <a:txBody>
                    <a:bodyPr/>
                    <a:lstStyle/>
                    <a:p>
                      <a:pPr algn="ctr"/>
                      <a:r>
                        <a:rPr lang="en-US" sz="2800" smtClean="0">
                          <a:latin typeface="Times New Roman" panose="02020603050405020304" pitchFamily="18" charset="0"/>
                          <a:cs typeface="Times New Roman" panose="02020603050405020304" pitchFamily="18" charset="0"/>
                        </a:rPr>
                        <a:t>1</a:t>
                      </a:r>
                      <a:endParaRPr lang="en-US" sz="2800">
                        <a:latin typeface="Times New Roman" panose="02020603050405020304" pitchFamily="18" charset="0"/>
                        <a:cs typeface="Times New Roman" panose="02020603050405020304" pitchFamily="18" charset="0"/>
                      </a:endParaRPr>
                    </a:p>
                  </a:txBody>
                  <a:tcPr>
                    <a:solidFill>
                      <a:srgbClr val="FF99FF"/>
                    </a:solidFill>
                  </a:tcPr>
                </a:tc>
                <a:tc>
                  <a:txBody>
                    <a:bodyPr/>
                    <a:lstStyle/>
                    <a:p>
                      <a:pPr algn="ctr"/>
                      <a:r>
                        <a:rPr lang="en-US" sz="2800" smtClean="0">
                          <a:latin typeface="Times New Roman" panose="02020603050405020304" pitchFamily="18" charset="0"/>
                          <a:cs typeface="Times New Roman" panose="02020603050405020304" pitchFamily="18" charset="0"/>
                        </a:rPr>
                        <a:t>2</a:t>
                      </a:r>
                      <a:endParaRPr lang="en-US" sz="2800">
                        <a:latin typeface="Times New Roman" panose="02020603050405020304" pitchFamily="18" charset="0"/>
                        <a:cs typeface="Times New Roman" panose="02020603050405020304" pitchFamily="18" charset="0"/>
                      </a:endParaRPr>
                    </a:p>
                  </a:txBody>
                  <a:tcPr>
                    <a:solidFill>
                      <a:srgbClr val="FF99FF"/>
                    </a:solidFill>
                  </a:tcPr>
                </a:tc>
                <a:tc>
                  <a:txBody>
                    <a:bodyPr/>
                    <a:lstStyle/>
                    <a:p>
                      <a:pPr algn="ctr"/>
                      <a:r>
                        <a:rPr lang="en-US" sz="2800" smtClean="0">
                          <a:latin typeface="Times New Roman" panose="02020603050405020304" pitchFamily="18" charset="0"/>
                          <a:cs typeface="Times New Roman" panose="02020603050405020304" pitchFamily="18" charset="0"/>
                        </a:rPr>
                        <a:t>3</a:t>
                      </a:r>
                      <a:endParaRPr lang="en-US" sz="2800">
                        <a:latin typeface="Times New Roman" panose="02020603050405020304" pitchFamily="18" charset="0"/>
                        <a:cs typeface="Times New Roman" panose="02020603050405020304" pitchFamily="18" charset="0"/>
                      </a:endParaRPr>
                    </a:p>
                  </a:txBody>
                  <a:tcPr>
                    <a:solidFill>
                      <a:srgbClr val="FF99FF"/>
                    </a:solidFill>
                  </a:tcPr>
                </a:tc>
                <a:tc>
                  <a:txBody>
                    <a:bodyPr/>
                    <a:lstStyle/>
                    <a:p>
                      <a:pPr algn="ctr"/>
                      <a:r>
                        <a:rPr lang="en-US" sz="2800" smtClean="0">
                          <a:latin typeface="Times New Roman" panose="02020603050405020304" pitchFamily="18" charset="0"/>
                          <a:cs typeface="Times New Roman" panose="02020603050405020304" pitchFamily="18" charset="0"/>
                        </a:rPr>
                        <a:t>4</a:t>
                      </a:r>
                      <a:endParaRPr lang="en-US" sz="2800">
                        <a:latin typeface="Times New Roman" panose="02020603050405020304" pitchFamily="18" charset="0"/>
                        <a:cs typeface="Times New Roman" panose="02020603050405020304" pitchFamily="18" charset="0"/>
                      </a:endParaRPr>
                    </a:p>
                  </a:txBody>
                  <a:tcPr>
                    <a:solidFill>
                      <a:srgbClr val="FF99FF"/>
                    </a:solidFill>
                  </a:tcPr>
                </a:tc>
                <a:tc>
                  <a:txBody>
                    <a:bodyPr/>
                    <a:lstStyle/>
                    <a:p>
                      <a:pPr algn="ctr"/>
                      <a:r>
                        <a:rPr lang="en-US" sz="2800" smtClean="0">
                          <a:latin typeface="Times New Roman" panose="02020603050405020304" pitchFamily="18" charset="0"/>
                          <a:cs typeface="Times New Roman" panose="02020603050405020304" pitchFamily="18" charset="0"/>
                        </a:rPr>
                        <a:t>5</a:t>
                      </a:r>
                      <a:endParaRPr lang="en-US" sz="2800">
                        <a:latin typeface="Times New Roman" panose="02020603050405020304" pitchFamily="18" charset="0"/>
                        <a:cs typeface="Times New Roman" panose="02020603050405020304" pitchFamily="18" charset="0"/>
                      </a:endParaRPr>
                    </a:p>
                  </a:txBody>
                  <a:tcPr>
                    <a:solidFill>
                      <a:srgbClr val="FF99FF"/>
                    </a:solidFill>
                  </a:tcPr>
                </a:tc>
                <a:tc>
                  <a:txBody>
                    <a:bodyPr/>
                    <a:lstStyle/>
                    <a:p>
                      <a:pPr algn="ctr"/>
                      <a:r>
                        <a:rPr lang="en-US" sz="2800" smtClean="0">
                          <a:latin typeface="Times New Roman" panose="02020603050405020304" pitchFamily="18" charset="0"/>
                          <a:cs typeface="Times New Roman" panose="02020603050405020304" pitchFamily="18" charset="0"/>
                        </a:rPr>
                        <a:t>6</a:t>
                      </a:r>
                      <a:endParaRPr lang="en-US" sz="2800">
                        <a:latin typeface="Times New Roman" panose="02020603050405020304" pitchFamily="18" charset="0"/>
                        <a:cs typeface="Times New Roman" panose="02020603050405020304" pitchFamily="18" charset="0"/>
                      </a:endParaRPr>
                    </a:p>
                  </a:txBody>
                  <a:tcPr>
                    <a:solidFill>
                      <a:srgbClr val="FF99FF"/>
                    </a:solidFill>
                  </a:tcPr>
                </a:tc>
                <a:tc>
                  <a:txBody>
                    <a:bodyPr/>
                    <a:lstStyle/>
                    <a:p>
                      <a:pPr algn="ctr"/>
                      <a:r>
                        <a:rPr lang="en-US" sz="2800" smtClean="0">
                          <a:latin typeface="Times New Roman" panose="02020603050405020304" pitchFamily="18" charset="0"/>
                          <a:cs typeface="Times New Roman" panose="02020603050405020304" pitchFamily="18" charset="0"/>
                        </a:rPr>
                        <a:t>7</a:t>
                      </a:r>
                      <a:endParaRPr lang="en-US" sz="2800">
                        <a:latin typeface="Times New Roman" panose="02020603050405020304" pitchFamily="18" charset="0"/>
                        <a:cs typeface="Times New Roman" panose="02020603050405020304" pitchFamily="18" charset="0"/>
                      </a:endParaRPr>
                    </a:p>
                  </a:txBody>
                  <a:tcPr>
                    <a:solidFill>
                      <a:srgbClr val="FF99FF"/>
                    </a:solidFill>
                  </a:tcPr>
                </a:tc>
                <a:extLst>
                  <a:ext uri="{0D108BD9-81ED-4DB2-BD59-A6C34878D82A}">
                    <a16:rowId xmlns:a16="http://schemas.microsoft.com/office/drawing/2014/main" val="3042605989"/>
                  </a:ext>
                </a:extLst>
              </a:tr>
              <a:tr h="403127">
                <a:tc>
                  <a:txBody>
                    <a:bodyPr/>
                    <a:lstStyle/>
                    <a:p>
                      <a:pPr algn="ctr"/>
                      <a:r>
                        <a:rPr lang="en-US" sz="2800" smtClean="0">
                          <a:latin typeface="Times New Roman" panose="02020603050405020304" pitchFamily="18" charset="0"/>
                          <a:cs typeface="Times New Roman" panose="02020603050405020304" pitchFamily="18" charset="0"/>
                        </a:rPr>
                        <a:t>Đáp</a:t>
                      </a:r>
                      <a:r>
                        <a:rPr lang="en-US" sz="2800" baseline="0" smtClean="0">
                          <a:latin typeface="Times New Roman" panose="02020603050405020304" pitchFamily="18" charset="0"/>
                          <a:cs typeface="Times New Roman" panose="02020603050405020304" pitchFamily="18" charset="0"/>
                        </a:rPr>
                        <a:t> án</a:t>
                      </a:r>
                      <a:endParaRPr lang="en-US" sz="2800">
                        <a:latin typeface="Times New Roman" panose="02020603050405020304" pitchFamily="18" charset="0"/>
                        <a:cs typeface="Times New Roman" panose="02020603050405020304" pitchFamily="18" charset="0"/>
                      </a:endParaRPr>
                    </a:p>
                  </a:txBody>
                  <a:tcPr>
                    <a:solidFill>
                      <a:srgbClr val="FFFF00"/>
                    </a:solidFill>
                  </a:tcPr>
                </a:tc>
                <a:tc>
                  <a:txBody>
                    <a:bodyPr/>
                    <a:lstStyle/>
                    <a:p>
                      <a:pPr algn="ctr"/>
                      <a:r>
                        <a:rPr lang="en-US" sz="2800" smtClean="0">
                          <a:latin typeface="Times New Roman" panose="02020603050405020304" pitchFamily="18" charset="0"/>
                          <a:cs typeface="Times New Roman" panose="02020603050405020304" pitchFamily="18" charset="0"/>
                        </a:rPr>
                        <a:t>b</a:t>
                      </a:r>
                      <a:endParaRPr lang="en-US" sz="2800">
                        <a:latin typeface="Times New Roman" panose="02020603050405020304" pitchFamily="18" charset="0"/>
                        <a:cs typeface="Times New Roman" panose="02020603050405020304" pitchFamily="18" charset="0"/>
                      </a:endParaRPr>
                    </a:p>
                  </a:txBody>
                  <a:tcPr>
                    <a:solidFill>
                      <a:srgbClr val="FFFF00"/>
                    </a:solidFill>
                  </a:tcPr>
                </a:tc>
                <a:tc>
                  <a:txBody>
                    <a:bodyPr/>
                    <a:lstStyle/>
                    <a:p>
                      <a:pPr algn="ctr"/>
                      <a:r>
                        <a:rPr lang="en-US" sz="2800" smtClean="0">
                          <a:latin typeface="Times New Roman" panose="02020603050405020304" pitchFamily="18" charset="0"/>
                          <a:cs typeface="Times New Roman" panose="02020603050405020304" pitchFamily="18" charset="0"/>
                        </a:rPr>
                        <a:t>f</a:t>
                      </a:r>
                      <a:endParaRPr lang="en-US" sz="2800">
                        <a:latin typeface="Times New Roman" panose="02020603050405020304" pitchFamily="18" charset="0"/>
                        <a:cs typeface="Times New Roman" panose="02020603050405020304" pitchFamily="18" charset="0"/>
                      </a:endParaRPr>
                    </a:p>
                  </a:txBody>
                  <a:tcPr>
                    <a:solidFill>
                      <a:srgbClr val="FFFF00"/>
                    </a:solidFill>
                  </a:tcPr>
                </a:tc>
                <a:tc>
                  <a:txBody>
                    <a:bodyPr/>
                    <a:lstStyle/>
                    <a:p>
                      <a:pPr algn="ctr"/>
                      <a:r>
                        <a:rPr lang="en-US" sz="2800" smtClean="0">
                          <a:latin typeface="Times New Roman" panose="02020603050405020304" pitchFamily="18" charset="0"/>
                          <a:cs typeface="Times New Roman" panose="02020603050405020304" pitchFamily="18" charset="0"/>
                        </a:rPr>
                        <a:t>g</a:t>
                      </a:r>
                      <a:endParaRPr lang="en-US" sz="2800">
                        <a:latin typeface="Times New Roman" panose="02020603050405020304" pitchFamily="18" charset="0"/>
                        <a:cs typeface="Times New Roman" panose="02020603050405020304" pitchFamily="18" charset="0"/>
                      </a:endParaRPr>
                    </a:p>
                  </a:txBody>
                  <a:tcPr>
                    <a:solidFill>
                      <a:srgbClr val="FFFF00"/>
                    </a:solidFill>
                  </a:tcPr>
                </a:tc>
                <a:tc>
                  <a:txBody>
                    <a:bodyPr/>
                    <a:lstStyle/>
                    <a:p>
                      <a:pPr algn="ctr"/>
                      <a:r>
                        <a:rPr lang="en-US" sz="2800" smtClean="0">
                          <a:latin typeface="Times New Roman" panose="02020603050405020304" pitchFamily="18" charset="0"/>
                          <a:cs typeface="Times New Roman" panose="02020603050405020304" pitchFamily="18" charset="0"/>
                        </a:rPr>
                        <a:t>c</a:t>
                      </a:r>
                      <a:endParaRPr lang="en-US" sz="2800">
                        <a:latin typeface="Times New Roman" panose="02020603050405020304" pitchFamily="18" charset="0"/>
                        <a:cs typeface="Times New Roman" panose="02020603050405020304" pitchFamily="18" charset="0"/>
                      </a:endParaRPr>
                    </a:p>
                  </a:txBody>
                  <a:tcPr>
                    <a:solidFill>
                      <a:srgbClr val="FFFF00"/>
                    </a:solidFill>
                  </a:tcPr>
                </a:tc>
                <a:tc>
                  <a:txBody>
                    <a:bodyPr/>
                    <a:lstStyle/>
                    <a:p>
                      <a:pPr algn="ctr"/>
                      <a:r>
                        <a:rPr lang="en-US" sz="2800" smtClean="0">
                          <a:latin typeface="Times New Roman" panose="02020603050405020304" pitchFamily="18" charset="0"/>
                          <a:cs typeface="Times New Roman" panose="02020603050405020304" pitchFamily="18" charset="0"/>
                        </a:rPr>
                        <a:t>a</a:t>
                      </a:r>
                      <a:endParaRPr lang="en-US" sz="2800">
                        <a:latin typeface="Times New Roman" panose="02020603050405020304" pitchFamily="18" charset="0"/>
                        <a:cs typeface="Times New Roman" panose="02020603050405020304" pitchFamily="18" charset="0"/>
                      </a:endParaRPr>
                    </a:p>
                  </a:txBody>
                  <a:tcPr>
                    <a:solidFill>
                      <a:srgbClr val="FFFF00"/>
                    </a:solidFill>
                  </a:tcPr>
                </a:tc>
                <a:tc>
                  <a:txBody>
                    <a:bodyPr/>
                    <a:lstStyle/>
                    <a:p>
                      <a:pPr algn="ctr"/>
                      <a:r>
                        <a:rPr lang="en-US" sz="2800" smtClean="0">
                          <a:latin typeface="Times New Roman" panose="02020603050405020304" pitchFamily="18" charset="0"/>
                          <a:cs typeface="Times New Roman" panose="02020603050405020304" pitchFamily="18" charset="0"/>
                        </a:rPr>
                        <a:t>e</a:t>
                      </a:r>
                      <a:endParaRPr lang="en-US" sz="2800">
                        <a:latin typeface="Times New Roman" panose="02020603050405020304" pitchFamily="18" charset="0"/>
                        <a:cs typeface="Times New Roman" panose="02020603050405020304" pitchFamily="18" charset="0"/>
                      </a:endParaRPr>
                    </a:p>
                  </a:txBody>
                  <a:tcPr>
                    <a:solidFill>
                      <a:srgbClr val="FFFF00"/>
                    </a:solidFill>
                  </a:tcPr>
                </a:tc>
                <a:tc>
                  <a:txBody>
                    <a:bodyPr/>
                    <a:lstStyle/>
                    <a:p>
                      <a:pPr algn="ctr"/>
                      <a:r>
                        <a:rPr lang="en-US" sz="2800" smtClean="0">
                          <a:latin typeface="Times New Roman" panose="02020603050405020304" pitchFamily="18" charset="0"/>
                          <a:cs typeface="Times New Roman" panose="02020603050405020304" pitchFamily="18" charset="0"/>
                        </a:rPr>
                        <a:t>d</a:t>
                      </a:r>
                      <a:endParaRPr lang="en-US" sz="2800">
                        <a:latin typeface="Times New Roman" panose="02020603050405020304" pitchFamily="18" charset="0"/>
                        <a:cs typeface="Times New Roman" panose="02020603050405020304" pitchFamily="18" charset="0"/>
                      </a:endParaRPr>
                    </a:p>
                  </a:txBody>
                  <a:tcPr>
                    <a:solidFill>
                      <a:srgbClr val="FFFF00"/>
                    </a:solidFill>
                  </a:tcPr>
                </a:tc>
                <a:extLst>
                  <a:ext uri="{0D108BD9-81ED-4DB2-BD59-A6C34878D82A}">
                    <a16:rowId xmlns:a16="http://schemas.microsoft.com/office/drawing/2014/main" val="560378976"/>
                  </a:ext>
                </a:extLst>
              </a:tr>
            </a:tbl>
          </a:graphicData>
        </a:graphic>
      </p:graphicFrame>
    </p:spTree>
    <p:extLst>
      <p:ext uri="{BB962C8B-B14F-4D97-AF65-F5344CB8AC3E}">
        <p14:creationId xmlns:p14="http://schemas.microsoft.com/office/powerpoint/2010/main" val="29806807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1000"/>
                                        <p:tgtEl>
                                          <p:spTgt spid="5"/>
                                        </p:tgtEl>
                                      </p:cBhvr>
                                    </p:animEffect>
                                    <p:anim calcmode="lin" valueType="num">
                                      <p:cBhvr>
                                        <p:cTn id="20" dur="1000" fill="hold"/>
                                        <p:tgtEl>
                                          <p:spTgt spid="5"/>
                                        </p:tgtEl>
                                        <p:attrNameLst>
                                          <p:attrName>ppt_x</p:attrName>
                                        </p:attrNameLst>
                                      </p:cBhvr>
                                      <p:tavLst>
                                        <p:tav tm="0">
                                          <p:val>
                                            <p:strVal val="#ppt_x"/>
                                          </p:val>
                                        </p:tav>
                                        <p:tav tm="100000">
                                          <p:val>
                                            <p:strVal val="#ppt_x"/>
                                          </p:val>
                                        </p:tav>
                                      </p:tavLst>
                                    </p:anim>
                                    <p:anim calcmode="lin" valueType="num">
                                      <p:cBhvr>
                                        <p:cTn id="21"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6" presetClass="entr" presetSubtype="16" fill="hold" nodeType="click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circle(in)">
                                      <p:cBhvr>
                                        <p:cTn id="26" dur="1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16756" y="1529785"/>
            <a:ext cx="10372300" cy="954107"/>
          </a:xfrm>
          <a:prstGeom prst="rect">
            <a:avLst/>
          </a:prstGeom>
        </p:spPr>
        <p:txBody>
          <a:bodyPr wrap="square">
            <a:spAutoFit/>
          </a:bodyPr>
          <a:lstStyle/>
          <a:p>
            <a:r>
              <a:rPr lang="pt-BR" sz="2800" b="1">
                <a:solidFill>
                  <a:srgbClr val="FF0000"/>
                </a:solidFill>
                <a:latin typeface="Times New Roman" panose="02020603050405020304" pitchFamily="18" charset="0"/>
                <a:ea typeface="MS Mincho"/>
                <a:cs typeface="Times New Roman" panose="02020603050405020304" pitchFamily="18" charset="0"/>
              </a:rPr>
              <a:t>Bài tập 2: </a:t>
            </a:r>
            <a:r>
              <a:rPr lang="en-US" sz="280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Xác định từ ngữ địa phương bằng cách đánh dấu (X) vào bảng sau:</a:t>
            </a:r>
            <a:endParaRPr lang="en-US" sz="2800">
              <a:latin typeface="Times New Roman" panose="02020603050405020304" pitchFamily="18" charset="0"/>
              <a:cs typeface="Times New Roman" panose="02020603050405020304"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1276665766"/>
              </p:ext>
            </p:extLst>
          </p:nvPr>
        </p:nvGraphicFramePr>
        <p:xfrm>
          <a:off x="1016756" y="2743200"/>
          <a:ext cx="10167582" cy="3413760"/>
        </p:xfrm>
        <a:graphic>
          <a:graphicData uri="http://schemas.openxmlformats.org/drawingml/2006/table">
            <a:tbl>
              <a:tblPr firstRow="1" firstCol="1" bandRow="1"/>
              <a:tblGrid>
                <a:gridCol w="2541087">
                  <a:extLst>
                    <a:ext uri="{9D8B030D-6E8A-4147-A177-3AD203B41FA5}">
                      <a16:colId xmlns:a16="http://schemas.microsoft.com/office/drawing/2014/main" val="351617532"/>
                    </a:ext>
                  </a:extLst>
                </a:gridCol>
                <a:gridCol w="2542165">
                  <a:extLst>
                    <a:ext uri="{9D8B030D-6E8A-4147-A177-3AD203B41FA5}">
                      <a16:colId xmlns:a16="http://schemas.microsoft.com/office/drawing/2014/main" val="3611017558"/>
                    </a:ext>
                  </a:extLst>
                </a:gridCol>
                <a:gridCol w="2542165">
                  <a:extLst>
                    <a:ext uri="{9D8B030D-6E8A-4147-A177-3AD203B41FA5}">
                      <a16:colId xmlns:a16="http://schemas.microsoft.com/office/drawing/2014/main" val="3319190592"/>
                    </a:ext>
                  </a:extLst>
                </a:gridCol>
                <a:gridCol w="2542165">
                  <a:extLst>
                    <a:ext uri="{9D8B030D-6E8A-4147-A177-3AD203B41FA5}">
                      <a16:colId xmlns:a16="http://schemas.microsoft.com/office/drawing/2014/main" val="3181787771"/>
                    </a:ext>
                  </a:extLst>
                </a:gridCol>
              </a:tblGrid>
              <a:tr h="305852">
                <a:tc>
                  <a:txBody>
                    <a:bodyPr/>
                    <a:lstStyle/>
                    <a:p>
                      <a:pPr algn="ctr">
                        <a:spcBef>
                          <a:spcPts val="600"/>
                        </a:spcBef>
                        <a:spcAft>
                          <a:spcPts val="600"/>
                        </a:spcAft>
                      </a:pPr>
                      <a:r>
                        <a:rPr lang="en-US" sz="2800" b="1">
                          <a:effectLst/>
                          <a:latin typeface="Times New Roman" panose="02020603050405020304" pitchFamily="18" charset="0"/>
                          <a:ea typeface="Times New Roman" panose="02020603050405020304" pitchFamily="18" charset="0"/>
                          <a:cs typeface="Times New Roman" panose="02020603050405020304" pitchFamily="18" charset="0"/>
                        </a:rPr>
                        <a:t>Từ ngữ</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FF"/>
                    </a:solidFill>
                  </a:tcPr>
                </a:tc>
                <a:tc>
                  <a:txBody>
                    <a:bodyPr/>
                    <a:lstStyle/>
                    <a:p>
                      <a:pPr algn="ctr">
                        <a:spcBef>
                          <a:spcPts val="600"/>
                        </a:spcBef>
                        <a:spcAft>
                          <a:spcPts val="600"/>
                        </a:spcAft>
                      </a:pPr>
                      <a:r>
                        <a:rPr lang="en-US" sz="2800" b="1">
                          <a:effectLst/>
                          <a:latin typeface="Times New Roman" panose="02020603050405020304" pitchFamily="18" charset="0"/>
                          <a:ea typeface="Times New Roman" panose="02020603050405020304" pitchFamily="18" charset="0"/>
                          <a:cs typeface="Times New Roman" panose="02020603050405020304" pitchFamily="18" charset="0"/>
                        </a:rPr>
                        <a:t>Miền Bắc</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FF"/>
                    </a:solidFill>
                  </a:tcPr>
                </a:tc>
                <a:tc>
                  <a:txBody>
                    <a:bodyPr/>
                    <a:lstStyle/>
                    <a:p>
                      <a:pPr algn="ctr">
                        <a:spcBef>
                          <a:spcPts val="600"/>
                        </a:spcBef>
                        <a:spcAft>
                          <a:spcPts val="600"/>
                        </a:spcAft>
                      </a:pPr>
                      <a:r>
                        <a:rPr lang="en-US" sz="2800" b="1">
                          <a:effectLst/>
                          <a:latin typeface="Times New Roman" panose="02020603050405020304" pitchFamily="18" charset="0"/>
                          <a:ea typeface="Times New Roman" panose="02020603050405020304" pitchFamily="18" charset="0"/>
                          <a:cs typeface="Times New Roman" panose="02020603050405020304" pitchFamily="18" charset="0"/>
                        </a:rPr>
                        <a:t>Miền Trung</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FF"/>
                    </a:solidFill>
                  </a:tcPr>
                </a:tc>
                <a:tc>
                  <a:txBody>
                    <a:bodyPr/>
                    <a:lstStyle/>
                    <a:p>
                      <a:pPr algn="ctr">
                        <a:spcBef>
                          <a:spcPts val="600"/>
                        </a:spcBef>
                        <a:spcAft>
                          <a:spcPts val="600"/>
                        </a:spcAft>
                      </a:pPr>
                      <a:r>
                        <a:rPr lang="en-US" sz="2800" b="1">
                          <a:effectLst/>
                          <a:latin typeface="Times New Roman" panose="02020603050405020304" pitchFamily="18" charset="0"/>
                          <a:ea typeface="Times New Roman" panose="02020603050405020304" pitchFamily="18" charset="0"/>
                          <a:cs typeface="Times New Roman" panose="02020603050405020304" pitchFamily="18" charset="0"/>
                        </a:rPr>
                        <a:t>Miền Nam</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FF"/>
                    </a:solidFill>
                  </a:tcPr>
                </a:tc>
                <a:extLst>
                  <a:ext uri="{0D108BD9-81ED-4DB2-BD59-A6C34878D82A}">
                    <a16:rowId xmlns:a16="http://schemas.microsoft.com/office/drawing/2014/main" val="957545121"/>
                  </a:ext>
                </a:extLst>
              </a:tr>
              <a:tr h="305852">
                <a:tc>
                  <a:txBody>
                    <a:bodyPr/>
                    <a:lstStyle/>
                    <a:p>
                      <a:pPr>
                        <a:spcBef>
                          <a:spcPts val="600"/>
                        </a:spcBef>
                        <a:spcAft>
                          <a:spcPts val="600"/>
                        </a:spcAft>
                      </a:pP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Đìa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ctr">
                        <a:spcBef>
                          <a:spcPts val="600"/>
                        </a:spcBef>
                        <a:spcAft>
                          <a:spcPts val="600"/>
                        </a:spcAft>
                      </a:pPr>
                      <a:r>
                        <a:rPr lang="en-US" sz="2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ctr">
                        <a:spcBef>
                          <a:spcPts val="600"/>
                        </a:spcBef>
                        <a:spcAft>
                          <a:spcPts val="600"/>
                        </a:spcAft>
                      </a:pPr>
                      <a:r>
                        <a:rPr lang="en-US" sz="2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ctr">
                        <a:spcBef>
                          <a:spcPts val="600"/>
                        </a:spcBef>
                        <a:spcAft>
                          <a:spcPts val="600"/>
                        </a:spcAft>
                      </a:pPr>
                      <a:r>
                        <a:rPr lang="en-US" sz="2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extLst>
                  <a:ext uri="{0D108BD9-81ED-4DB2-BD59-A6C34878D82A}">
                    <a16:rowId xmlns:a16="http://schemas.microsoft.com/office/drawing/2014/main" val="4074225500"/>
                  </a:ext>
                </a:extLst>
              </a:tr>
              <a:tr h="305852">
                <a:tc>
                  <a:txBody>
                    <a:bodyPr/>
                    <a:lstStyle/>
                    <a:p>
                      <a:pPr>
                        <a:spcBef>
                          <a:spcPts val="600"/>
                        </a:spcBef>
                        <a:spcAft>
                          <a:spcPts val="600"/>
                        </a:spcAft>
                      </a:pP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Rày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ctr">
                        <a:spcBef>
                          <a:spcPts val="600"/>
                        </a:spcBef>
                        <a:spcAft>
                          <a:spcPts val="600"/>
                        </a:spcAft>
                      </a:pPr>
                      <a:r>
                        <a:rPr lang="en-US" sz="2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ctr">
                        <a:spcBef>
                          <a:spcPts val="600"/>
                        </a:spcBef>
                        <a:spcAft>
                          <a:spcPts val="600"/>
                        </a:spcAft>
                      </a:pPr>
                      <a:r>
                        <a:rPr lang="en-US" sz="2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ctr">
                        <a:spcBef>
                          <a:spcPts val="600"/>
                        </a:spcBef>
                        <a:spcAft>
                          <a:spcPts val="600"/>
                        </a:spcAft>
                      </a:pPr>
                      <a:r>
                        <a:rPr lang="en-US" sz="2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extLst>
                  <a:ext uri="{0D108BD9-81ED-4DB2-BD59-A6C34878D82A}">
                    <a16:rowId xmlns:a16="http://schemas.microsoft.com/office/drawing/2014/main" val="3686526123"/>
                  </a:ext>
                </a:extLst>
              </a:tr>
              <a:tr h="305852">
                <a:tc>
                  <a:txBody>
                    <a:bodyPr/>
                    <a:lstStyle/>
                    <a:p>
                      <a:pPr>
                        <a:spcBef>
                          <a:spcPts val="600"/>
                        </a:spcBef>
                        <a:spcAft>
                          <a:spcPts val="600"/>
                        </a:spcAft>
                      </a:pP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Bên ni, bên tê</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ctr">
                        <a:spcBef>
                          <a:spcPts val="600"/>
                        </a:spcBef>
                        <a:spcAft>
                          <a:spcPts val="600"/>
                        </a:spcAft>
                      </a:pPr>
                      <a:r>
                        <a:rPr lang="en-US" sz="2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ctr">
                        <a:spcBef>
                          <a:spcPts val="600"/>
                        </a:spcBef>
                        <a:spcAft>
                          <a:spcPts val="600"/>
                        </a:spcAft>
                      </a:pPr>
                      <a:r>
                        <a:rPr lang="en-US" sz="2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ctr">
                        <a:spcBef>
                          <a:spcPts val="600"/>
                        </a:spcBef>
                        <a:spcAft>
                          <a:spcPts val="600"/>
                        </a:spcAft>
                      </a:pPr>
                      <a:r>
                        <a:rPr lang="en-US" sz="2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extLst>
                  <a:ext uri="{0D108BD9-81ED-4DB2-BD59-A6C34878D82A}">
                    <a16:rowId xmlns:a16="http://schemas.microsoft.com/office/drawing/2014/main" val="1635876124"/>
                  </a:ext>
                </a:extLst>
              </a:tr>
              <a:tr h="305852">
                <a:tc>
                  <a:txBody>
                    <a:bodyPr/>
                    <a:lstStyle/>
                    <a:p>
                      <a:pPr>
                        <a:spcBef>
                          <a:spcPts val="600"/>
                        </a:spcBef>
                        <a:spcAft>
                          <a:spcPts val="600"/>
                        </a:spcAft>
                      </a:pP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Chộ</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ctr">
                        <a:spcBef>
                          <a:spcPts val="600"/>
                        </a:spcBef>
                        <a:spcAft>
                          <a:spcPts val="600"/>
                        </a:spcAft>
                      </a:pPr>
                      <a:r>
                        <a:rPr lang="en-US" sz="2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ctr">
                        <a:spcBef>
                          <a:spcPts val="600"/>
                        </a:spcBef>
                        <a:spcAft>
                          <a:spcPts val="600"/>
                        </a:spcAft>
                      </a:pPr>
                      <a:r>
                        <a:rPr lang="en-US" sz="2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ctr">
                        <a:spcBef>
                          <a:spcPts val="600"/>
                        </a:spcBef>
                        <a:spcAft>
                          <a:spcPts val="600"/>
                        </a:spcAft>
                      </a:pPr>
                      <a:r>
                        <a:rPr lang="en-US" sz="2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extLst>
                  <a:ext uri="{0D108BD9-81ED-4DB2-BD59-A6C34878D82A}">
                    <a16:rowId xmlns:a16="http://schemas.microsoft.com/office/drawing/2014/main" val="1790448884"/>
                  </a:ext>
                </a:extLst>
              </a:tr>
              <a:tr h="305852">
                <a:tc>
                  <a:txBody>
                    <a:bodyPr/>
                    <a:lstStyle/>
                    <a:p>
                      <a:pPr>
                        <a:spcBef>
                          <a:spcPts val="600"/>
                        </a:spcBef>
                        <a:spcAft>
                          <a:spcPts val="600"/>
                        </a:spcAft>
                      </a:pP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Vưỡn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ctr">
                        <a:spcBef>
                          <a:spcPts val="600"/>
                        </a:spcBef>
                        <a:spcAft>
                          <a:spcPts val="600"/>
                        </a:spcAft>
                      </a:pPr>
                      <a:r>
                        <a:rPr lang="en-US" sz="2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ctr">
                        <a:spcBef>
                          <a:spcPts val="600"/>
                        </a:spcBef>
                        <a:spcAft>
                          <a:spcPts val="600"/>
                        </a:spcAft>
                      </a:pPr>
                      <a:r>
                        <a:rPr lang="en-US" sz="2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ctr">
                        <a:spcBef>
                          <a:spcPts val="600"/>
                        </a:spcBef>
                        <a:spcAft>
                          <a:spcPts val="600"/>
                        </a:spcAft>
                      </a:pPr>
                      <a:r>
                        <a:rPr lang="en-US" sz="2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extLst>
                  <a:ext uri="{0D108BD9-81ED-4DB2-BD59-A6C34878D82A}">
                    <a16:rowId xmlns:a16="http://schemas.microsoft.com/office/drawing/2014/main" val="3449167377"/>
                  </a:ext>
                </a:extLst>
              </a:tr>
              <a:tr h="305852">
                <a:tc>
                  <a:txBody>
                    <a:bodyPr/>
                    <a:lstStyle/>
                    <a:p>
                      <a:pPr>
                        <a:spcBef>
                          <a:spcPts val="600"/>
                        </a:spcBef>
                        <a:spcAft>
                          <a:spcPts val="600"/>
                        </a:spcAft>
                      </a:pP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Giả vờ</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ctr">
                        <a:spcBef>
                          <a:spcPts val="600"/>
                        </a:spcBef>
                        <a:spcAft>
                          <a:spcPts val="600"/>
                        </a:spcAft>
                      </a:pPr>
                      <a:r>
                        <a:rPr lang="en-US" sz="2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ctr">
                        <a:spcBef>
                          <a:spcPts val="600"/>
                        </a:spcBef>
                        <a:spcAft>
                          <a:spcPts val="600"/>
                        </a:spcAft>
                      </a:pPr>
                      <a:r>
                        <a:rPr lang="en-US" sz="2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ctr">
                        <a:spcBef>
                          <a:spcPts val="600"/>
                        </a:spcBef>
                        <a:spcAft>
                          <a:spcPts val="600"/>
                        </a:spcAft>
                      </a:pPr>
                      <a:r>
                        <a:rPr lang="en-US" sz="2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extLst>
                  <a:ext uri="{0D108BD9-81ED-4DB2-BD59-A6C34878D82A}">
                    <a16:rowId xmlns:a16="http://schemas.microsoft.com/office/drawing/2014/main" val="2931851398"/>
                  </a:ext>
                </a:extLst>
              </a:tr>
              <a:tr h="305852">
                <a:tc>
                  <a:txBody>
                    <a:bodyPr/>
                    <a:lstStyle/>
                    <a:p>
                      <a:pPr>
                        <a:spcBef>
                          <a:spcPts val="600"/>
                        </a:spcBef>
                        <a:spcAft>
                          <a:spcPts val="600"/>
                        </a:spcAft>
                      </a:pP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Tía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ctr">
                        <a:spcBef>
                          <a:spcPts val="600"/>
                        </a:spcBef>
                        <a:spcAft>
                          <a:spcPts val="600"/>
                        </a:spcAft>
                      </a:pPr>
                      <a:r>
                        <a:rPr lang="en-US" sz="2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ctr">
                        <a:spcBef>
                          <a:spcPts val="600"/>
                        </a:spcBef>
                        <a:spcAft>
                          <a:spcPts val="600"/>
                        </a:spcAft>
                      </a:pPr>
                      <a:r>
                        <a:rPr lang="en-US" sz="2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ctr">
                        <a:spcBef>
                          <a:spcPts val="600"/>
                        </a:spcBef>
                        <a:spcAft>
                          <a:spcPts val="600"/>
                        </a:spcAft>
                      </a:pPr>
                      <a:r>
                        <a:rPr lang="en-US" sz="2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extLst>
                  <a:ext uri="{0D108BD9-81ED-4DB2-BD59-A6C34878D82A}">
                    <a16:rowId xmlns:a16="http://schemas.microsoft.com/office/drawing/2014/main" val="2790447759"/>
                  </a:ext>
                </a:extLst>
              </a:tr>
            </a:tbl>
          </a:graphicData>
        </a:graphic>
      </p:graphicFrame>
    </p:spTree>
    <p:extLst>
      <p:ext uri="{BB962C8B-B14F-4D97-AF65-F5344CB8AC3E}">
        <p14:creationId xmlns:p14="http://schemas.microsoft.com/office/powerpoint/2010/main" val="28401307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13109" y="480359"/>
            <a:ext cx="2974212" cy="613245"/>
          </a:xfrm>
          <a:prstGeom prst="rect">
            <a:avLst/>
          </a:prstGeom>
        </p:spPr>
        <p:txBody>
          <a:bodyPr wrap="none">
            <a:spAutoFit/>
          </a:bodyPr>
          <a:lstStyle/>
          <a:p>
            <a:pPr indent="630555" algn="ctr">
              <a:lnSpc>
                <a:spcPct val="115000"/>
              </a:lnSpc>
              <a:spcBef>
                <a:spcPts val="600"/>
              </a:spcBef>
              <a:spcAft>
                <a:spcPts val="600"/>
              </a:spcAft>
            </a:pPr>
            <a:r>
              <a:rPr lang="en-US" sz="3200" b="1">
                <a:solidFill>
                  <a:srgbClr val="FF0000"/>
                </a:solidFill>
                <a:latin typeface="Times New Roman" panose="02020603050405020304" pitchFamily="18" charset="0"/>
                <a:ea typeface="Times New Roman" panose="02020603050405020304" pitchFamily="18" charset="0"/>
              </a:rPr>
              <a:t>Gợi ý trả lời</a:t>
            </a:r>
            <a:endParaRPr lang="en-US" sz="3200">
              <a:effectLst/>
              <a:latin typeface="Times New Roman" panose="02020603050405020304" pitchFamily="18" charset="0"/>
              <a:ea typeface="Times New Roman" panose="02020603050405020304"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3071740616"/>
              </p:ext>
            </p:extLst>
          </p:nvPr>
        </p:nvGraphicFramePr>
        <p:xfrm>
          <a:off x="1132764" y="2033512"/>
          <a:ext cx="9935570" cy="3901440"/>
        </p:xfrm>
        <a:graphic>
          <a:graphicData uri="http://schemas.openxmlformats.org/drawingml/2006/table">
            <a:tbl>
              <a:tblPr firstRow="1" firstCol="1" bandRow="1"/>
              <a:tblGrid>
                <a:gridCol w="2483102">
                  <a:extLst>
                    <a:ext uri="{9D8B030D-6E8A-4147-A177-3AD203B41FA5}">
                      <a16:colId xmlns:a16="http://schemas.microsoft.com/office/drawing/2014/main" val="503514373"/>
                    </a:ext>
                  </a:extLst>
                </a:gridCol>
                <a:gridCol w="2484156">
                  <a:extLst>
                    <a:ext uri="{9D8B030D-6E8A-4147-A177-3AD203B41FA5}">
                      <a16:colId xmlns:a16="http://schemas.microsoft.com/office/drawing/2014/main" val="2369590945"/>
                    </a:ext>
                  </a:extLst>
                </a:gridCol>
                <a:gridCol w="2484156">
                  <a:extLst>
                    <a:ext uri="{9D8B030D-6E8A-4147-A177-3AD203B41FA5}">
                      <a16:colId xmlns:a16="http://schemas.microsoft.com/office/drawing/2014/main" val="3196203683"/>
                    </a:ext>
                  </a:extLst>
                </a:gridCol>
                <a:gridCol w="2484156">
                  <a:extLst>
                    <a:ext uri="{9D8B030D-6E8A-4147-A177-3AD203B41FA5}">
                      <a16:colId xmlns:a16="http://schemas.microsoft.com/office/drawing/2014/main" val="3148245083"/>
                    </a:ext>
                  </a:extLst>
                </a:gridCol>
              </a:tblGrid>
              <a:tr h="336560">
                <a:tc>
                  <a:txBody>
                    <a:bodyPr/>
                    <a:lstStyle/>
                    <a:p>
                      <a:pPr algn="ctr">
                        <a:spcBef>
                          <a:spcPts val="600"/>
                        </a:spcBef>
                        <a:spcAft>
                          <a:spcPts val="600"/>
                        </a:spcAft>
                      </a:pPr>
                      <a:r>
                        <a:rPr lang="en-US" sz="3200" b="1">
                          <a:effectLst/>
                          <a:latin typeface="Times New Roman" panose="02020603050405020304" pitchFamily="18" charset="0"/>
                          <a:ea typeface="Times New Roman" panose="02020603050405020304" pitchFamily="18" charset="0"/>
                          <a:cs typeface="Times New Roman" panose="02020603050405020304" pitchFamily="18" charset="0"/>
                        </a:rPr>
                        <a:t>Từ ngữ</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FF"/>
                    </a:solidFill>
                  </a:tcPr>
                </a:tc>
                <a:tc>
                  <a:txBody>
                    <a:bodyPr/>
                    <a:lstStyle/>
                    <a:p>
                      <a:pPr algn="ctr">
                        <a:spcBef>
                          <a:spcPts val="600"/>
                        </a:spcBef>
                        <a:spcAft>
                          <a:spcPts val="600"/>
                        </a:spcAft>
                      </a:pPr>
                      <a:r>
                        <a:rPr lang="en-US" sz="3200" b="1">
                          <a:effectLst/>
                          <a:latin typeface="Times New Roman" panose="02020603050405020304" pitchFamily="18" charset="0"/>
                          <a:ea typeface="Times New Roman" panose="02020603050405020304" pitchFamily="18" charset="0"/>
                          <a:cs typeface="Times New Roman" panose="02020603050405020304" pitchFamily="18" charset="0"/>
                        </a:rPr>
                        <a:t>Miền Bắc</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FF"/>
                    </a:solidFill>
                  </a:tcPr>
                </a:tc>
                <a:tc>
                  <a:txBody>
                    <a:bodyPr/>
                    <a:lstStyle/>
                    <a:p>
                      <a:pPr algn="ctr">
                        <a:spcBef>
                          <a:spcPts val="600"/>
                        </a:spcBef>
                        <a:spcAft>
                          <a:spcPts val="600"/>
                        </a:spcAft>
                      </a:pPr>
                      <a:r>
                        <a:rPr lang="en-US" sz="3200" b="1">
                          <a:effectLst/>
                          <a:latin typeface="Times New Roman" panose="02020603050405020304" pitchFamily="18" charset="0"/>
                          <a:ea typeface="Times New Roman" panose="02020603050405020304" pitchFamily="18" charset="0"/>
                          <a:cs typeface="Times New Roman" panose="02020603050405020304" pitchFamily="18" charset="0"/>
                        </a:rPr>
                        <a:t>Miền Trung</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FF"/>
                    </a:solidFill>
                  </a:tcPr>
                </a:tc>
                <a:tc>
                  <a:txBody>
                    <a:bodyPr/>
                    <a:lstStyle/>
                    <a:p>
                      <a:pPr algn="ctr">
                        <a:spcBef>
                          <a:spcPts val="600"/>
                        </a:spcBef>
                        <a:spcAft>
                          <a:spcPts val="600"/>
                        </a:spcAft>
                      </a:pPr>
                      <a:r>
                        <a:rPr lang="en-US" sz="3200" b="1">
                          <a:effectLst/>
                          <a:latin typeface="Times New Roman" panose="02020603050405020304" pitchFamily="18" charset="0"/>
                          <a:ea typeface="Times New Roman" panose="02020603050405020304" pitchFamily="18" charset="0"/>
                          <a:cs typeface="Times New Roman" panose="02020603050405020304" pitchFamily="18" charset="0"/>
                        </a:rPr>
                        <a:t>Miền Nam</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FF"/>
                    </a:solidFill>
                  </a:tcPr>
                </a:tc>
                <a:extLst>
                  <a:ext uri="{0D108BD9-81ED-4DB2-BD59-A6C34878D82A}">
                    <a16:rowId xmlns:a16="http://schemas.microsoft.com/office/drawing/2014/main" val="3095458476"/>
                  </a:ext>
                </a:extLst>
              </a:tr>
              <a:tr h="336560">
                <a:tc>
                  <a:txBody>
                    <a:bodyPr/>
                    <a:lstStyle/>
                    <a:p>
                      <a:pPr algn="ctr">
                        <a:spcBef>
                          <a:spcPts val="600"/>
                        </a:spcBef>
                        <a:spcAft>
                          <a:spcPts val="600"/>
                        </a:spcAft>
                      </a:pPr>
                      <a:r>
                        <a:rPr lang="en-US" sz="3200">
                          <a:effectLst/>
                          <a:latin typeface="Times New Roman" panose="02020603050405020304" pitchFamily="18" charset="0"/>
                          <a:ea typeface="Times New Roman" panose="02020603050405020304" pitchFamily="18" charset="0"/>
                          <a:cs typeface="Times New Roman" panose="02020603050405020304" pitchFamily="18" charset="0"/>
                        </a:rPr>
                        <a:t>Đìa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ctr">
                        <a:spcBef>
                          <a:spcPts val="600"/>
                        </a:spcBef>
                        <a:spcAft>
                          <a:spcPts val="600"/>
                        </a:spcAft>
                      </a:pPr>
                      <a:r>
                        <a:rPr lang="en-US" sz="3200" b="1">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ctr">
                        <a:spcBef>
                          <a:spcPts val="600"/>
                        </a:spcBef>
                        <a:spcAft>
                          <a:spcPts val="600"/>
                        </a:spcAft>
                      </a:pPr>
                      <a:r>
                        <a:rPr lang="en-US" sz="3200" b="1">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ctr">
                        <a:spcBef>
                          <a:spcPts val="600"/>
                        </a:spcBef>
                        <a:spcAft>
                          <a:spcPts val="600"/>
                        </a:spcAft>
                      </a:pPr>
                      <a:r>
                        <a:rPr lang="en-US" sz="3200" b="1">
                          <a:effectLst/>
                          <a:latin typeface="Times New Roman" panose="02020603050405020304" pitchFamily="18" charset="0"/>
                          <a:ea typeface="Times New Roman" panose="02020603050405020304" pitchFamily="18" charset="0"/>
                          <a:cs typeface="Times New Roman" panose="02020603050405020304" pitchFamily="18" charset="0"/>
                        </a:rPr>
                        <a:t>x</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extLst>
                  <a:ext uri="{0D108BD9-81ED-4DB2-BD59-A6C34878D82A}">
                    <a16:rowId xmlns:a16="http://schemas.microsoft.com/office/drawing/2014/main" val="3282043941"/>
                  </a:ext>
                </a:extLst>
              </a:tr>
              <a:tr h="336560">
                <a:tc>
                  <a:txBody>
                    <a:bodyPr/>
                    <a:lstStyle/>
                    <a:p>
                      <a:pPr>
                        <a:spcBef>
                          <a:spcPts val="600"/>
                        </a:spcBef>
                        <a:spcAft>
                          <a:spcPts val="600"/>
                        </a:spcAft>
                      </a:pPr>
                      <a:r>
                        <a:rPr lang="en-US" sz="3200">
                          <a:effectLst/>
                          <a:latin typeface="Times New Roman" panose="02020603050405020304" pitchFamily="18" charset="0"/>
                          <a:ea typeface="Times New Roman" panose="02020603050405020304" pitchFamily="18" charset="0"/>
                          <a:cs typeface="Times New Roman" panose="02020603050405020304" pitchFamily="18" charset="0"/>
                        </a:rPr>
                        <a:t>Rày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ctr">
                        <a:spcBef>
                          <a:spcPts val="600"/>
                        </a:spcBef>
                        <a:spcAft>
                          <a:spcPts val="600"/>
                        </a:spcAft>
                      </a:pPr>
                      <a:r>
                        <a:rPr lang="en-US" sz="3200" b="1">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ctr">
                        <a:spcBef>
                          <a:spcPts val="600"/>
                        </a:spcBef>
                        <a:spcAft>
                          <a:spcPts val="600"/>
                        </a:spcAft>
                      </a:pPr>
                      <a:r>
                        <a:rPr lang="en-US" sz="3200" b="1">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ctr">
                        <a:spcBef>
                          <a:spcPts val="600"/>
                        </a:spcBef>
                        <a:spcAft>
                          <a:spcPts val="600"/>
                        </a:spcAft>
                      </a:pPr>
                      <a:r>
                        <a:rPr lang="en-US" sz="3200" b="1">
                          <a:effectLst/>
                          <a:latin typeface="Times New Roman" panose="02020603050405020304" pitchFamily="18" charset="0"/>
                          <a:ea typeface="Times New Roman" panose="02020603050405020304" pitchFamily="18" charset="0"/>
                          <a:cs typeface="Times New Roman" panose="02020603050405020304" pitchFamily="18" charset="0"/>
                        </a:rPr>
                        <a:t>x</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extLst>
                  <a:ext uri="{0D108BD9-81ED-4DB2-BD59-A6C34878D82A}">
                    <a16:rowId xmlns:a16="http://schemas.microsoft.com/office/drawing/2014/main" val="3799785342"/>
                  </a:ext>
                </a:extLst>
              </a:tr>
              <a:tr h="336560">
                <a:tc>
                  <a:txBody>
                    <a:bodyPr/>
                    <a:lstStyle/>
                    <a:p>
                      <a:pPr>
                        <a:spcBef>
                          <a:spcPts val="600"/>
                        </a:spcBef>
                        <a:spcAft>
                          <a:spcPts val="600"/>
                        </a:spcAft>
                      </a:pPr>
                      <a:r>
                        <a:rPr lang="en-US" sz="3200">
                          <a:effectLst/>
                          <a:latin typeface="Times New Roman" panose="02020603050405020304" pitchFamily="18" charset="0"/>
                          <a:ea typeface="Times New Roman" panose="02020603050405020304" pitchFamily="18" charset="0"/>
                          <a:cs typeface="Times New Roman" panose="02020603050405020304" pitchFamily="18" charset="0"/>
                        </a:rPr>
                        <a:t>Bên ni, bên tê</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ctr">
                        <a:spcBef>
                          <a:spcPts val="600"/>
                        </a:spcBef>
                        <a:spcAft>
                          <a:spcPts val="600"/>
                        </a:spcAft>
                      </a:pPr>
                      <a:r>
                        <a:rPr lang="en-US" sz="3200" b="1">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ctr">
                        <a:spcBef>
                          <a:spcPts val="600"/>
                        </a:spcBef>
                        <a:spcAft>
                          <a:spcPts val="600"/>
                        </a:spcAft>
                      </a:pPr>
                      <a:r>
                        <a:rPr lang="en-US" sz="3200" b="1">
                          <a:effectLst/>
                          <a:latin typeface="Times New Roman" panose="02020603050405020304" pitchFamily="18" charset="0"/>
                          <a:ea typeface="Times New Roman" panose="02020603050405020304" pitchFamily="18" charset="0"/>
                          <a:cs typeface="Times New Roman" panose="02020603050405020304" pitchFamily="18" charset="0"/>
                        </a:rPr>
                        <a:t>x</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ctr">
                        <a:spcBef>
                          <a:spcPts val="600"/>
                        </a:spcBef>
                        <a:spcAft>
                          <a:spcPts val="600"/>
                        </a:spcAft>
                      </a:pPr>
                      <a:r>
                        <a:rPr lang="en-US" sz="3200" b="1">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extLst>
                  <a:ext uri="{0D108BD9-81ED-4DB2-BD59-A6C34878D82A}">
                    <a16:rowId xmlns:a16="http://schemas.microsoft.com/office/drawing/2014/main" val="909246080"/>
                  </a:ext>
                </a:extLst>
              </a:tr>
              <a:tr h="336560">
                <a:tc>
                  <a:txBody>
                    <a:bodyPr/>
                    <a:lstStyle/>
                    <a:p>
                      <a:pPr>
                        <a:spcBef>
                          <a:spcPts val="600"/>
                        </a:spcBef>
                        <a:spcAft>
                          <a:spcPts val="600"/>
                        </a:spcAft>
                      </a:pPr>
                      <a:r>
                        <a:rPr lang="en-US" sz="3200">
                          <a:effectLst/>
                          <a:latin typeface="Times New Roman" panose="02020603050405020304" pitchFamily="18" charset="0"/>
                          <a:ea typeface="Times New Roman" panose="02020603050405020304" pitchFamily="18" charset="0"/>
                          <a:cs typeface="Times New Roman" panose="02020603050405020304" pitchFamily="18" charset="0"/>
                        </a:rPr>
                        <a:t>Chộ</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ctr">
                        <a:spcBef>
                          <a:spcPts val="600"/>
                        </a:spcBef>
                        <a:spcAft>
                          <a:spcPts val="600"/>
                        </a:spcAft>
                      </a:pPr>
                      <a:r>
                        <a:rPr lang="en-US" sz="3200" b="1">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ctr">
                        <a:spcBef>
                          <a:spcPts val="600"/>
                        </a:spcBef>
                        <a:spcAft>
                          <a:spcPts val="600"/>
                        </a:spcAft>
                      </a:pPr>
                      <a:r>
                        <a:rPr lang="en-US" sz="3200" b="1">
                          <a:effectLst/>
                          <a:latin typeface="Times New Roman" panose="02020603050405020304" pitchFamily="18" charset="0"/>
                          <a:ea typeface="Times New Roman" panose="02020603050405020304" pitchFamily="18" charset="0"/>
                          <a:cs typeface="Times New Roman" panose="02020603050405020304" pitchFamily="18" charset="0"/>
                        </a:rPr>
                        <a:t>x</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ctr">
                        <a:spcBef>
                          <a:spcPts val="600"/>
                        </a:spcBef>
                        <a:spcAft>
                          <a:spcPts val="600"/>
                        </a:spcAft>
                      </a:pPr>
                      <a:r>
                        <a:rPr lang="en-US" sz="3200" b="1">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extLst>
                  <a:ext uri="{0D108BD9-81ED-4DB2-BD59-A6C34878D82A}">
                    <a16:rowId xmlns:a16="http://schemas.microsoft.com/office/drawing/2014/main" val="2245787681"/>
                  </a:ext>
                </a:extLst>
              </a:tr>
              <a:tr h="336560">
                <a:tc>
                  <a:txBody>
                    <a:bodyPr/>
                    <a:lstStyle/>
                    <a:p>
                      <a:pPr>
                        <a:spcBef>
                          <a:spcPts val="600"/>
                        </a:spcBef>
                        <a:spcAft>
                          <a:spcPts val="600"/>
                        </a:spcAft>
                      </a:pPr>
                      <a:r>
                        <a:rPr lang="en-US" sz="3200">
                          <a:effectLst/>
                          <a:latin typeface="Times New Roman" panose="02020603050405020304" pitchFamily="18" charset="0"/>
                          <a:ea typeface="Times New Roman" panose="02020603050405020304" pitchFamily="18" charset="0"/>
                          <a:cs typeface="Times New Roman" panose="02020603050405020304" pitchFamily="18" charset="0"/>
                        </a:rPr>
                        <a:t>Vưỡn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ctr">
                        <a:spcBef>
                          <a:spcPts val="600"/>
                        </a:spcBef>
                        <a:spcAft>
                          <a:spcPts val="600"/>
                        </a:spcAft>
                      </a:pPr>
                      <a:r>
                        <a:rPr lang="en-US" sz="3200" b="1">
                          <a:effectLst/>
                          <a:latin typeface="Times New Roman" panose="02020603050405020304" pitchFamily="18" charset="0"/>
                          <a:ea typeface="Times New Roman" panose="02020603050405020304" pitchFamily="18" charset="0"/>
                          <a:cs typeface="Times New Roman" panose="02020603050405020304" pitchFamily="18" charset="0"/>
                        </a:rPr>
                        <a:t>x</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ctr">
                        <a:spcBef>
                          <a:spcPts val="600"/>
                        </a:spcBef>
                        <a:spcAft>
                          <a:spcPts val="600"/>
                        </a:spcAft>
                      </a:pPr>
                      <a:r>
                        <a:rPr lang="en-US" sz="3200" b="1">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ctr">
                        <a:spcBef>
                          <a:spcPts val="600"/>
                        </a:spcBef>
                        <a:spcAft>
                          <a:spcPts val="600"/>
                        </a:spcAft>
                      </a:pPr>
                      <a:r>
                        <a:rPr lang="en-US" sz="3200" b="1">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extLst>
                  <a:ext uri="{0D108BD9-81ED-4DB2-BD59-A6C34878D82A}">
                    <a16:rowId xmlns:a16="http://schemas.microsoft.com/office/drawing/2014/main" val="2217429744"/>
                  </a:ext>
                </a:extLst>
              </a:tr>
              <a:tr h="336560">
                <a:tc>
                  <a:txBody>
                    <a:bodyPr/>
                    <a:lstStyle/>
                    <a:p>
                      <a:pPr>
                        <a:spcBef>
                          <a:spcPts val="600"/>
                        </a:spcBef>
                        <a:spcAft>
                          <a:spcPts val="600"/>
                        </a:spcAft>
                      </a:pPr>
                      <a:r>
                        <a:rPr lang="en-US" sz="3200">
                          <a:effectLst/>
                          <a:latin typeface="Times New Roman" panose="02020603050405020304" pitchFamily="18" charset="0"/>
                          <a:ea typeface="Times New Roman" panose="02020603050405020304" pitchFamily="18" charset="0"/>
                          <a:cs typeface="Times New Roman" panose="02020603050405020304" pitchFamily="18" charset="0"/>
                        </a:rPr>
                        <a:t>Giả vờ</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ctr">
                        <a:spcBef>
                          <a:spcPts val="600"/>
                        </a:spcBef>
                        <a:spcAft>
                          <a:spcPts val="600"/>
                        </a:spcAft>
                      </a:pPr>
                      <a:r>
                        <a:rPr lang="en-US" sz="3200" b="1">
                          <a:effectLst/>
                          <a:latin typeface="Times New Roman" panose="02020603050405020304" pitchFamily="18" charset="0"/>
                          <a:ea typeface="Times New Roman" panose="02020603050405020304" pitchFamily="18" charset="0"/>
                          <a:cs typeface="Times New Roman" panose="02020603050405020304" pitchFamily="18" charset="0"/>
                        </a:rPr>
                        <a:t>x</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ctr">
                        <a:spcBef>
                          <a:spcPts val="600"/>
                        </a:spcBef>
                        <a:spcAft>
                          <a:spcPts val="600"/>
                        </a:spcAft>
                      </a:pPr>
                      <a:r>
                        <a:rPr lang="en-US" sz="3200" b="1">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ctr">
                        <a:spcBef>
                          <a:spcPts val="600"/>
                        </a:spcBef>
                        <a:spcAft>
                          <a:spcPts val="600"/>
                        </a:spcAft>
                      </a:pPr>
                      <a:r>
                        <a:rPr lang="en-US" sz="3200" b="1">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extLst>
                  <a:ext uri="{0D108BD9-81ED-4DB2-BD59-A6C34878D82A}">
                    <a16:rowId xmlns:a16="http://schemas.microsoft.com/office/drawing/2014/main" val="2102439481"/>
                  </a:ext>
                </a:extLst>
              </a:tr>
              <a:tr h="336560">
                <a:tc>
                  <a:txBody>
                    <a:bodyPr/>
                    <a:lstStyle/>
                    <a:p>
                      <a:pPr>
                        <a:spcBef>
                          <a:spcPts val="600"/>
                        </a:spcBef>
                        <a:spcAft>
                          <a:spcPts val="600"/>
                        </a:spcAft>
                      </a:pPr>
                      <a:r>
                        <a:rPr lang="en-US" sz="3200">
                          <a:effectLst/>
                          <a:latin typeface="Times New Roman" panose="02020603050405020304" pitchFamily="18" charset="0"/>
                          <a:ea typeface="Times New Roman" panose="02020603050405020304" pitchFamily="18" charset="0"/>
                          <a:cs typeface="Times New Roman" panose="02020603050405020304" pitchFamily="18" charset="0"/>
                        </a:rPr>
                        <a:t>Tía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ctr">
                        <a:spcBef>
                          <a:spcPts val="600"/>
                        </a:spcBef>
                        <a:spcAft>
                          <a:spcPts val="600"/>
                        </a:spcAft>
                      </a:pPr>
                      <a:r>
                        <a:rPr lang="en-US" sz="3200" b="1">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ctr">
                        <a:spcBef>
                          <a:spcPts val="600"/>
                        </a:spcBef>
                        <a:spcAft>
                          <a:spcPts val="600"/>
                        </a:spcAft>
                      </a:pPr>
                      <a:r>
                        <a:rPr lang="en-US" sz="3200" b="1">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ctr">
                        <a:spcBef>
                          <a:spcPts val="600"/>
                        </a:spcBef>
                        <a:spcAft>
                          <a:spcPts val="600"/>
                        </a:spcAft>
                      </a:pPr>
                      <a:r>
                        <a:rPr lang="en-US" sz="3200" b="1">
                          <a:effectLst/>
                          <a:latin typeface="Times New Roman" panose="02020603050405020304" pitchFamily="18" charset="0"/>
                          <a:ea typeface="Times New Roman" panose="02020603050405020304" pitchFamily="18" charset="0"/>
                          <a:cs typeface="Times New Roman" panose="02020603050405020304" pitchFamily="18" charset="0"/>
                        </a:rPr>
                        <a:t>x</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extLst>
                  <a:ext uri="{0D108BD9-81ED-4DB2-BD59-A6C34878D82A}">
                    <a16:rowId xmlns:a16="http://schemas.microsoft.com/office/drawing/2014/main" val="740759141"/>
                  </a:ext>
                </a:extLst>
              </a:tr>
            </a:tbl>
          </a:graphicData>
        </a:graphic>
      </p:graphicFrame>
    </p:spTree>
    <p:extLst>
      <p:ext uri="{BB962C8B-B14F-4D97-AF65-F5344CB8AC3E}">
        <p14:creationId xmlns:p14="http://schemas.microsoft.com/office/powerpoint/2010/main" val="1308879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23416" y="1440808"/>
            <a:ext cx="10472382" cy="954107"/>
          </a:xfrm>
          <a:prstGeom prst="rect">
            <a:avLst/>
          </a:prstGeom>
        </p:spPr>
        <p:txBody>
          <a:bodyPr wrap="square">
            <a:spAutoFit/>
          </a:bodyPr>
          <a:lstStyle/>
          <a:p>
            <a:pPr>
              <a:spcBef>
                <a:spcPts val="600"/>
              </a:spcBef>
              <a:spcAft>
                <a:spcPts val="600"/>
              </a:spcAft>
            </a:pPr>
            <a:r>
              <a:rPr lang="pt-BR" sz="2800" b="1">
                <a:solidFill>
                  <a:srgbClr val="0000FF"/>
                </a:solidFill>
                <a:latin typeface="Times New Roman" panose="02020603050405020304" pitchFamily="18" charset="0"/>
                <a:ea typeface="MS Mincho"/>
                <a:cs typeface="Times New Roman" panose="02020603050405020304" pitchFamily="18" charset="0"/>
              </a:rPr>
              <a:t>Bài tập 3: </a:t>
            </a:r>
            <a:r>
              <a:rPr lang="en-US" sz="280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Tìm các từ ngữ địa phương trong đoạn văn sau và giải thích nghĩa của chúng:</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p:cNvSpPr/>
          <p:nvPr/>
        </p:nvSpPr>
        <p:spPr>
          <a:xfrm>
            <a:off x="823416" y="2654223"/>
            <a:ext cx="10472382" cy="3560975"/>
          </a:xfrm>
          <a:prstGeom prst="rect">
            <a:avLst/>
          </a:prstGeom>
        </p:spPr>
        <p:txBody>
          <a:bodyPr wrap="square">
            <a:spAutoFit/>
          </a:bodyPr>
          <a:lstStyle/>
          <a:p>
            <a:pPr algn="just">
              <a:lnSpc>
                <a:spcPct val="115000"/>
              </a:lnSpc>
              <a:spcBef>
                <a:spcPts val="600"/>
              </a:spcBef>
              <a:spcAft>
                <a:spcPts val="600"/>
              </a:spcAft>
            </a:pPr>
            <a:r>
              <a:rPr lang="en-US" sz="2800" i="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Người </a:t>
            </a:r>
            <a:r>
              <a:rPr lang="en-US" sz="2800" i="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nhà quê hồi mình con nít toàn người nghèo, sân nhà quê hồi ấy cũng rặt sân đất, nên nhà nào cũng cặm cái giàn trước nhà, suốt sáu tháng mưa sân chìm trong nước cũng có chỗ mà đem phơi củi, hay gối, chiếu. Những ngày hửng nắng trên giàn luôn có thứ gì đó ngóng nắng, khi cám mốc, khi thì mớ bột gạo thừa trong lúc làm bánh, khi thì mớ cơm nguội hay mớ lá dừa khô dùng để nhen lửa, mấy trái đậu bắp già làm giống cho mùa sau</a:t>
            </a:r>
            <a:r>
              <a:rPr lang="en-US" sz="2800" i="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778010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82639" y="1583140"/>
            <a:ext cx="10304059" cy="4210383"/>
          </a:xfrm>
          <a:prstGeom prst="rect">
            <a:avLst/>
          </a:prstGeom>
        </p:spPr>
        <p:txBody>
          <a:bodyPr wrap="square">
            <a:spAutoFit/>
          </a:bodyPr>
          <a:lstStyle/>
          <a:p>
            <a:pPr algn="just">
              <a:lnSpc>
                <a:spcPct val="115000"/>
              </a:lnSpc>
              <a:spcBef>
                <a:spcPts val="600"/>
              </a:spcBef>
              <a:spcAft>
                <a:spcPts val="600"/>
              </a:spcAft>
            </a:pPr>
            <a:r>
              <a:rPr lang="en-US" sz="3200" i="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Phơi trên giàn mọi thứ khô mau, vì nắng ngun ngút trên mặt, gió lộng phía lưng. Những nhà có sân rộng người ta còn phơi lúa trên giàn, lúa khô đem vô bồ được mấy hôm đã thấy trên mặt sân săm sắp nước lúa rày đã lấm tấm xanh. Qua nhà nào có trẻ nhỏ gặp những tấm chiếu manh con con nằm uống nắng.</a:t>
            </a:r>
            <a:endParaRPr lang="en-US" sz="32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pPr>
            <a:r>
              <a:rPr lang="en-US" sz="32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32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Nguyễn Ngọc Tư, </a:t>
            </a:r>
            <a:r>
              <a:rPr lang="en-US" sz="3200" i="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Mùa phơi sân trước</a:t>
            </a:r>
            <a:r>
              <a:rPr lang="en-US" sz="32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320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460208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50960" y="2015620"/>
            <a:ext cx="10122089" cy="3693319"/>
          </a:xfrm>
          <a:prstGeom prst="rect">
            <a:avLst/>
          </a:prstGeom>
        </p:spPr>
        <p:txBody>
          <a:bodyPr wrap="square">
            <a:spAutoFit/>
          </a:bodyPr>
          <a:lstStyle/>
          <a:p>
            <a:pPr>
              <a:lnSpc>
                <a:spcPct val="115000"/>
              </a:lnSpc>
              <a:spcBef>
                <a:spcPts val="600"/>
              </a:spcBef>
              <a:spcAft>
                <a:spcPts val="600"/>
              </a:spcAft>
            </a:pPr>
            <a:r>
              <a:rPr lang="en-US" sz="28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Các </a:t>
            </a:r>
            <a:r>
              <a:rPr lang="en-US"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từ ngữ địa phương trong đoạn trích:</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15000"/>
              </a:lnSpc>
              <a:spcBef>
                <a:spcPts val="600"/>
              </a:spcBef>
              <a:spcAft>
                <a:spcPts val="600"/>
              </a:spcAft>
              <a:buFont typeface="Times New Roman" panose="02020603050405020304" pitchFamily="18" charset="0"/>
              <a:buChar char="-"/>
            </a:pPr>
            <a:r>
              <a:rPr lang="en-US"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Hồi (từ địa phương miền Nam): lúc, khi.</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15000"/>
              </a:lnSpc>
              <a:spcBef>
                <a:spcPts val="600"/>
              </a:spcBef>
              <a:spcAft>
                <a:spcPts val="600"/>
              </a:spcAft>
              <a:buFont typeface="Times New Roman" panose="02020603050405020304" pitchFamily="18" charset="0"/>
              <a:buChar char="-"/>
            </a:pPr>
            <a:r>
              <a:rPr lang="en-US"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Con nít (từ ngữ địa phương miền Nam): trẻ con.</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15000"/>
              </a:lnSpc>
              <a:spcBef>
                <a:spcPts val="600"/>
              </a:spcBef>
              <a:spcAft>
                <a:spcPts val="600"/>
              </a:spcAft>
              <a:buFont typeface="Times New Roman" panose="02020603050405020304" pitchFamily="18" charset="0"/>
              <a:buChar char="-"/>
            </a:pPr>
            <a:r>
              <a:rPr lang="en-US"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Cặm (từ địa phương miền Nam): dựng.</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15000"/>
              </a:lnSpc>
              <a:spcBef>
                <a:spcPts val="600"/>
              </a:spcBef>
              <a:spcAft>
                <a:spcPts val="600"/>
              </a:spcAft>
              <a:buFont typeface="Times New Roman" panose="02020603050405020304" pitchFamily="18" charset="0"/>
              <a:buChar char="-"/>
            </a:pPr>
            <a:r>
              <a:rPr lang="en-US"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Trái (từ địa phương miền Nam): quả</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r>
              <a:rPr lang="en-US"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Mau (từ địa phương miền Nam): nhanh</a:t>
            </a:r>
            <a:endParaRPr lang="en-US" sz="2800">
              <a:latin typeface="Times New Roman" panose="02020603050405020304" pitchFamily="18" charset="0"/>
              <a:cs typeface="Times New Roman" panose="02020603050405020304" pitchFamily="18" charset="0"/>
            </a:endParaRPr>
          </a:p>
        </p:txBody>
      </p:sp>
      <p:sp>
        <p:nvSpPr>
          <p:cNvPr id="3" name="Rectangle 2"/>
          <p:cNvSpPr/>
          <p:nvPr/>
        </p:nvSpPr>
        <p:spPr>
          <a:xfrm>
            <a:off x="4416800" y="562245"/>
            <a:ext cx="2703305" cy="548099"/>
          </a:xfrm>
          <a:prstGeom prst="rect">
            <a:avLst/>
          </a:prstGeom>
        </p:spPr>
        <p:txBody>
          <a:bodyPr wrap="none">
            <a:spAutoFit/>
          </a:bodyPr>
          <a:lstStyle/>
          <a:p>
            <a:pPr indent="630555" algn="ctr">
              <a:lnSpc>
                <a:spcPct val="115000"/>
              </a:lnSpc>
              <a:spcBef>
                <a:spcPts val="600"/>
              </a:spcBef>
              <a:spcAft>
                <a:spcPts val="600"/>
              </a:spcAft>
            </a:pPr>
            <a:r>
              <a:rPr lang="en-US" sz="28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Gợi ý trả lời</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047263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1000"/>
                                        <p:tgtEl>
                                          <p:spTgt spid="2">
                                            <p:txEl>
                                              <p:pRg st="0" end="0"/>
                                            </p:txEl>
                                          </p:spTgt>
                                        </p:tgtEl>
                                      </p:cBhvr>
                                    </p:animEffect>
                                    <p:anim calcmode="lin" valueType="num">
                                      <p:cBhvr>
                                        <p:cTn id="13"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2">
                                            <p:txEl>
                                              <p:pRg st="1" end="1"/>
                                            </p:txEl>
                                          </p:spTgt>
                                        </p:tgtEl>
                                        <p:attrNameLst>
                                          <p:attrName>style.visibility</p:attrName>
                                        </p:attrNameLst>
                                      </p:cBhvr>
                                      <p:to>
                                        <p:strVal val="visible"/>
                                      </p:to>
                                    </p:set>
                                    <p:animEffect transition="in" filter="fade">
                                      <p:cBhvr>
                                        <p:cTn id="19" dur="1000"/>
                                        <p:tgtEl>
                                          <p:spTgt spid="2">
                                            <p:txEl>
                                              <p:pRg st="1" end="1"/>
                                            </p:txEl>
                                          </p:spTgt>
                                        </p:tgtEl>
                                      </p:cBhvr>
                                    </p:animEffect>
                                    <p:anim calcmode="lin" valueType="num">
                                      <p:cBhvr>
                                        <p:cTn id="20"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2">
                                            <p:txEl>
                                              <p:pRg st="2" end="2"/>
                                            </p:txEl>
                                          </p:spTgt>
                                        </p:tgtEl>
                                        <p:attrNameLst>
                                          <p:attrName>style.visibility</p:attrName>
                                        </p:attrNameLst>
                                      </p:cBhvr>
                                      <p:to>
                                        <p:strVal val="visible"/>
                                      </p:to>
                                    </p:set>
                                    <p:animEffect transition="in" filter="fade">
                                      <p:cBhvr>
                                        <p:cTn id="26" dur="1000"/>
                                        <p:tgtEl>
                                          <p:spTgt spid="2">
                                            <p:txEl>
                                              <p:pRg st="2" end="2"/>
                                            </p:txEl>
                                          </p:spTgt>
                                        </p:tgtEl>
                                      </p:cBhvr>
                                    </p:animEffect>
                                    <p:anim calcmode="lin" valueType="num">
                                      <p:cBhvr>
                                        <p:cTn id="27"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2">
                                            <p:txEl>
                                              <p:pRg st="3" end="3"/>
                                            </p:txEl>
                                          </p:spTgt>
                                        </p:tgtEl>
                                        <p:attrNameLst>
                                          <p:attrName>style.visibility</p:attrName>
                                        </p:attrNameLst>
                                      </p:cBhvr>
                                      <p:to>
                                        <p:strVal val="visible"/>
                                      </p:to>
                                    </p:set>
                                    <p:animEffect transition="in" filter="fade">
                                      <p:cBhvr>
                                        <p:cTn id="33" dur="1000"/>
                                        <p:tgtEl>
                                          <p:spTgt spid="2">
                                            <p:txEl>
                                              <p:pRg st="3" end="3"/>
                                            </p:txEl>
                                          </p:spTgt>
                                        </p:tgtEl>
                                      </p:cBhvr>
                                    </p:animEffect>
                                    <p:anim calcmode="lin" valueType="num">
                                      <p:cBhvr>
                                        <p:cTn id="34"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2">
                                            <p:txEl>
                                              <p:pRg st="4" end="4"/>
                                            </p:txEl>
                                          </p:spTgt>
                                        </p:tgtEl>
                                        <p:attrNameLst>
                                          <p:attrName>style.visibility</p:attrName>
                                        </p:attrNameLst>
                                      </p:cBhvr>
                                      <p:to>
                                        <p:strVal val="visible"/>
                                      </p:to>
                                    </p:set>
                                    <p:animEffect transition="in" filter="fade">
                                      <p:cBhvr>
                                        <p:cTn id="40" dur="1000"/>
                                        <p:tgtEl>
                                          <p:spTgt spid="2">
                                            <p:txEl>
                                              <p:pRg st="4" end="4"/>
                                            </p:txEl>
                                          </p:spTgt>
                                        </p:tgtEl>
                                      </p:cBhvr>
                                    </p:animEffect>
                                    <p:anim calcmode="lin" valueType="num">
                                      <p:cBhvr>
                                        <p:cTn id="41"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nodeType="clickEffect">
                                  <p:stCondLst>
                                    <p:cond delay="0"/>
                                  </p:stCondLst>
                                  <p:childTnLst>
                                    <p:set>
                                      <p:cBhvr>
                                        <p:cTn id="46" dur="1" fill="hold">
                                          <p:stCondLst>
                                            <p:cond delay="0"/>
                                          </p:stCondLst>
                                        </p:cTn>
                                        <p:tgtEl>
                                          <p:spTgt spid="2">
                                            <p:txEl>
                                              <p:pRg st="5" end="5"/>
                                            </p:txEl>
                                          </p:spTgt>
                                        </p:tgtEl>
                                        <p:attrNameLst>
                                          <p:attrName>style.visibility</p:attrName>
                                        </p:attrNameLst>
                                      </p:cBhvr>
                                      <p:to>
                                        <p:strVal val="visible"/>
                                      </p:to>
                                    </p:set>
                                    <p:animEffect transition="in" filter="fade">
                                      <p:cBhvr>
                                        <p:cTn id="47" dur="1000"/>
                                        <p:tgtEl>
                                          <p:spTgt spid="2">
                                            <p:txEl>
                                              <p:pRg st="5" end="5"/>
                                            </p:txEl>
                                          </p:spTgt>
                                        </p:tgtEl>
                                      </p:cBhvr>
                                    </p:animEffect>
                                    <p:anim calcmode="lin" valueType="num">
                                      <p:cBhvr>
                                        <p:cTn id="48"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49"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59640" y="1412793"/>
            <a:ext cx="10909110" cy="1384995"/>
          </a:xfrm>
          <a:prstGeom prst="rect">
            <a:avLst/>
          </a:prstGeom>
        </p:spPr>
        <p:txBody>
          <a:bodyPr wrap="square">
            <a:spAutoFit/>
          </a:bodyPr>
          <a:lstStyle/>
          <a:p>
            <a:pPr algn="just">
              <a:spcAft>
                <a:spcPts val="0"/>
              </a:spcAft>
            </a:pPr>
            <a:r>
              <a:rPr lang="pt-BR" sz="2800" b="1">
                <a:solidFill>
                  <a:srgbClr val="0000FF"/>
                </a:solidFill>
                <a:latin typeface="Times New Roman" panose="02020603050405020304" pitchFamily="18" charset="0"/>
                <a:ea typeface="MS Mincho"/>
              </a:rPr>
              <a:t>Bài tập 4: </a:t>
            </a:r>
            <a:r>
              <a:rPr lang="en-US" sz="2800" kern="100">
                <a:solidFill>
                  <a:srgbClr val="000000"/>
                </a:solidFill>
                <a:latin typeface="Times New Roman" panose="02020603050405020304" pitchFamily="18" charset="0"/>
                <a:ea typeface="SimSun" panose="02010600030101010101" pitchFamily="2" charset="-122"/>
              </a:rPr>
              <a:t>Tìm và giải thích nghĩa của các từ địa phương trong những câu dưới đây. Các từ đó được sử dụng ở vùng miền nào và  chúng có tác  dụng gì trong việc phản ánh con người, sự vật?</a:t>
            </a:r>
            <a:endParaRPr lang="en-US" sz="2800">
              <a:effectLst/>
              <a:latin typeface="Times New Roman" panose="02020603050405020304" pitchFamily="18" charset="0"/>
              <a:ea typeface="Times New Roman" panose="02020603050405020304"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1369918964"/>
              </p:ext>
            </p:extLst>
          </p:nvPr>
        </p:nvGraphicFramePr>
        <p:xfrm>
          <a:off x="736978" y="3084395"/>
          <a:ext cx="10831772" cy="3736768"/>
        </p:xfrm>
        <a:graphic>
          <a:graphicData uri="http://schemas.openxmlformats.org/drawingml/2006/table">
            <a:tbl>
              <a:tblPr firstRow="1" firstCol="1" lastRow="1" lastCol="1" bandRow="1" bandCol="1"/>
              <a:tblGrid>
                <a:gridCol w="6836900">
                  <a:extLst>
                    <a:ext uri="{9D8B030D-6E8A-4147-A177-3AD203B41FA5}">
                      <a16:colId xmlns:a16="http://schemas.microsoft.com/office/drawing/2014/main" val="365503663"/>
                    </a:ext>
                  </a:extLst>
                </a:gridCol>
                <a:gridCol w="1553560">
                  <a:extLst>
                    <a:ext uri="{9D8B030D-6E8A-4147-A177-3AD203B41FA5}">
                      <a16:colId xmlns:a16="http://schemas.microsoft.com/office/drawing/2014/main" val="2613946486"/>
                    </a:ext>
                  </a:extLst>
                </a:gridCol>
                <a:gridCol w="1220656">
                  <a:extLst>
                    <a:ext uri="{9D8B030D-6E8A-4147-A177-3AD203B41FA5}">
                      <a16:colId xmlns:a16="http://schemas.microsoft.com/office/drawing/2014/main" val="1902153630"/>
                    </a:ext>
                  </a:extLst>
                </a:gridCol>
                <a:gridCol w="1220656">
                  <a:extLst>
                    <a:ext uri="{9D8B030D-6E8A-4147-A177-3AD203B41FA5}">
                      <a16:colId xmlns:a16="http://schemas.microsoft.com/office/drawing/2014/main" val="3035759549"/>
                    </a:ext>
                  </a:extLst>
                </a:gridCol>
              </a:tblGrid>
              <a:tr h="894742">
                <a:tc>
                  <a:txBody>
                    <a:bodyPr/>
                    <a:lstStyle/>
                    <a:p>
                      <a:pPr algn="just">
                        <a:lnSpc>
                          <a:spcPct val="115000"/>
                        </a:lnSpc>
                        <a:spcAft>
                          <a:spcPts val="0"/>
                        </a:spcAft>
                      </a:pPr>
                      <a:r>
                        <a:rPr lang="en-US" sz="2800" b="1" kern="100">
                          <a:solidFill>
                            <a:srgbClr val="0000FF"/>
                          </a:solidFill>
                          <a:effectLst/>
                          <a:latin typeface="Times New Roman" panose="02020603050405020304" pitchFamily="18" charset="0"/>
                          <a:ea typeface="SimSun" panose="02010600030101010101" pitchFamily="2" charset="-122"/>
                          <a:cs typeface="Times New Roman" panose="02020603050405020304" pitchFamily="18" charset="0"/>
                        </a:rPr>
                        <a:t>Câu văn</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FF"/>
                    </a:solidFill>
                  </a:tcPr>
                </a:tc>
                <a:tc>
                  <a:txBody>
                    <a:bodyPr/>
                    <a:lstStyle/>
                    <a:p>
                      <a:pPr algn="just">
                        <a:lnSpc>
                          <a:spcPct val="115000"/>
                        </a:lnSpc>
                        <a:spcAft>
                          <a:spcPts val="0"/>
                        </a:spcAft>
                      </a:pPr>
                      <a:r>
                        <a:rPr lang="en-US" sz="2800" b="1" kern="100">
                          <a:solidFill>
                            <a:srgbClr val="0000FF"/>
                          </a:solidFill>
                          <a:effectLst/>
                          <a:latin typeface="Times New Roman" panose="02020603050405020304" pitchFamily="18" charset="0"/>
                          <a:ea typeface="SimSun" panose="02010600030101010101" pitchFamily="2" charset="-122"/>
                          <a:cs typeface="Times New Roman" panose="02020603050405020304" pitchFamily="18" charset="0"/>
                        </a:rPr>
                        <a:t>Từ địa phương</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FF"/>
                    </a:solidFill>
                  </a:tcPr>
                </a:tc>
                <a:tc>
                  <a:txBody>
                    <a:bodyPr/>
                    <a:lstStyle/>
                    <a:p>
                      <a:pPr algn="just">
                        <a:lnSpc>
                          <a:spcPct val="115000"/>
                        </a:lnSpc>
                        <a:spcAft>
                          <a:spcPts val="0"/>
                        </a:spcAft>
                      </a:pPr>
                      <a:r>
                        <a:rPr lang="en-US" sz="2800" b="1" kern="100">
                          <a:solidFill>
                            <a:srgbClr val="0000FF"/>
                          </a:solidFill>
                          <a:effectLst/>
                          <a:latin typeface="Times New Roman" panose="02020603050405020304" pitchFamily="18" charset="0"/>
                          <a:ea typeface="SimSun" panose="02010600030101010101" pitchFamily="2" charset="-122"/>
                          <a:cs typeface="Times New Roman" panose="02020603050405020304" pitchFamily="18" charset="0"/>
                        </a:rPr>
                        <a:t> Vùng miền</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FF"/>
                    </a:solidFill>
                  </a:tcPr>
                </a:tc>
                <a:tc>
                  <a:txBody>
                    <a:bodyPr/>
                    <a:lstStyle/>
                    <a:p>
                      <a:pPr algn="just">
                        <a:lnSpc>
                          <a:spcPct val="115000"/>
                        </a:lnSpc>
                        <a:spcAft>
                          <a:spcPts val="0"/>
                        </a:spcAft>
                      </a:pPr>
                      <a:r>
                        <a:rPr lang="en-US" sz="2800" b="1" kern="100">
                          <a:solidFill>
                            <a:srgbClr val="0000FF"/>
                          </a:solidFill>
                          <a:effectLst/>
                          <a:latin typeface="Times New Roman" panose="02020603050405020304" pitchFamily="18" charset="0"/>
                          <a:ea typeface="SimSun" panose="02010600030101010101" pitchFamily="2" charset="-122"/>
                          <a:cs typeface="Times New Roman" panose="02020603050405020304" pitchFamily="18" charset="0"/>
                        </a:rPr>
                        <a:t>Tác dụng</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FF"/>
                    </a:solidFill>
                  </a:tcPr>
                </a:tc>
                <a:extLst>
                  <a:ext uri="{0D108BD9-81ED-4DB2-BD59-A6C34878D82A}">
                    <a16:rowId xmlns:a16="http://schemas.microsoft.com/office/drawing/2014/main" val="4127265648"/>
                  </a:ext>
                </a:extLst>
              </a:tr>
              <a:tr h="428675">
                <a:tc>
                  <a:txBody>
                    <a:bodyPr/>
                    <a:lstStyle/>
                    <a:p>
                      <a:pPr algn="just">
                        <a:lnSpc>
                          <a:spcPct val="115000"/>
                        </a:lnSpc>
                        <a:spcAft>
                          <a:spcPts val="0"/>
                        </a:spcAft>
                      </a:pPr>
                      <a:r>
                        <a:rPr lang="en-US" sz="2800" i="1" kern="100">
                          <a:solidFill>
                            <a:srgbClr val="000000"/>
                          </a:solidFill>
                          <a:effectLst/>
                          <a:latin typeface="Times New Roman" panose="02020603050405020304" pitchFamily="18" charset="0"/>
                          <a:ea typeface="SimSun" panose="02010600030101010101" pitchFamily="2" charset="-122"/>
                          <a:cs typeface="Times New Roman" panose="02020603050405020304" pitchFamily="18" charset="0"/>
                        </a:rPr>
                        <a:t>a. Tía thấy con ngủ say, tía không gọi</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just">
                        <a:lnSpc>
                          <a:spcPct val="115000"/>
                        </a:lnSpc>
                        <a:spcAft>
                          <a:spcPts val="0"/>
                        </a:spcAft>
                      </a:pPr>
                      <a:r>
                        <a:rPr lang="en-US" sz="2800" kern="100">
                          <a:solidFill>
                            <a:srgbClr val="000000"/>
                          </a:solidFill>
                          <a:effectLst/>
                          <a:latin typeface="Times New Roman" panose="02020603050405020304" pitchFamily="18" charset="0"/>
                          <a:ea typeface="SimSun" panose="02010600030101010101" pitchFamily="2" charset="-122"/>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just">
                        <a:lnSpc>
                          <a:spcPct val="115000"/>
                        </a:lnSpc>
                        <a:spcAft>
                          <a:spcPts val="0"/>
                        </a:spcAft>
                      </a:pPr>
                      <a:r>
                        <a:rPr lang="en-US" sz="2800" kern="100">
                          <a:solidFill>
                            <a:srgbClr val="000000"/>
                          </a:solidFill>
                          <a:effectLst/>
                          <a:latin typeface="Times New Roman" panose="02020603050405020304" pitchFamily="18" charset="0"/>
                          <a:ea typeface="SimSun" panose="02010600030101010101" pitchFamily="2" charset="-122"/>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just">
                        <a:lnSpc>
                          <a:spcPct val="115000"/>
                        </a:lnSpc>
                        <a:spcAft>
                          <a:spcPts val="0"/>
                        </a:spcAft>
                      </a:pPr>
                      <a:r>
                        <a:rPr lang="en-US" sz="2800" kern="100">
                          <a:solidFill>
                            <a:srgbClr val="000000"/>
                          </a:solidFill>
                          <a:effectLst/>
                          <a:latin typeface="Times New Roman" panose="02020603050405020304" pitchFamily="18" charset="0"/>
                          <a:ea typeface="SimSun" panose="02010600030101010101" pitchFamily="2" charset="-122"/>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extLst>
                  <a:ext uri="{0D108BD9-81ED-4DB2-BD59-A6C34878D82A}">
                    <a16:rowId xmlns:a16="http://schemas.microsoft.com/office/drawing/2014/main" val="3603819954"/>
                  </a:ext>
                </a:extLst>
              </a:tr>
              <a:tr h="428675">
                <a:tc>
                  <a:txBody>
                    <a:bodyPr/>
                    <a:lstStyle/>
                    <a:p>
                      <a:pPr algn="just">
                        <a:lnSpc>
                          <a:spcPct val="115000"/>
                        </a:lnSpc>
                        <a:spcAft>
                          <a:spcPts val="0"/>
                        </a:spcAft>
                      </a:pPr>
                      <a:r>
                        <a:rPr lang="en-US" sz="2800" i="1" kern="100">
                          <a:solidFill>
                            <a:srgbClr val="000000"/>
                          </a:solidFill>
                          <a:effectLst/>
                          <a:latin typeface="Times New Roman" panose="02020603050405020304" pitchFamily="18" charset="0"/>
                          <a:ea typeface="SimSun" panose="02010600030101010101" pitchFamily="2" charset="-122"/>
                          <a:cs typeface="Times New Roman" panose="02020603050405020304" pitchFamily="18" charset="0"/>
                        </a:rPr>
                        <a:t>b. Điều đó, má nuôi tôi quả quyết...</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just">
                        <a:lnSpc>
                          <a:spcPct val="115000"/>
                        </a:lnSpc>
                        <a:spcAft>
                          <a:spcPts val="0"/>
                        </a:spcAft>
                      </a:pPr>
                      <a:r>
                        <a:rPr lang="en-US" sz="2800" kern="100">
                          <a:solidFill>
                            <a:srgbClr val="000000"/>
                          </a:solidFill>
                          <a:effectLst/>
                          <a:latin typeface="Times New Roman" panose="02020603050405020304" pitchFamily="18" charset="0"/>
                          <a:ea typeface="SimSun" panose="02010600030101010101" pitchFamily="2" charset="-122"/>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just">
                        <a:lnSpc>
                          <a:spcPct val="115000"/>
                        </a:lnSpc>
                        <a:spcAft>
                          <a:spcPts val="0"/>
                        </a:spcAft>
                      </a:pPr>
                      <a:r>
                        <a:rPr lang="en-US" sz="2800" kern="100">
                          <a:solidFill>
                            <a:srgbClr val="000000"/>
                          </a:solidFill>
                          <a:effectLst/>
                          <a:latin typeface="Times New Roman" panose="02020603050405020304" pitchFamily="18" charset="0"/>
                          <a:ea typeface="SimSun" panose="02010600030101010101" pitchFamily="2" charset="-122"/>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just">
                        <a:lnSpc>
                          <a:spcPct val="115000"/>
                        </a:lnSpc>
                        <a:spcAft>
                          <a:spcPts val="0"/>
                        </a:spcAft>
                      </a:pPr>
                      <a:r>
                        <a:rPr lang="en-US" sz="2800" kern="100">
                          <a:solidFill>
                            <a:srgbClr val="000000"/>
                          </a:solidFill>
                          <a:effectLst/>
                          <a:latin typeface="Times New Roman" panose="02020603050405020304" pitchFamily="18" charset="0"/>
                          <a:ea typeface="SimSun" panose="02010600030101010101" pitchFamily="2" charset="-122"/>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extLst>
                  <a:ext uri="{0D108BD9-81ED-4DB2-BD59-A6C34878D82A}">
                    <a16:rowId xmlns:a16="http://schemas.microsoft.com/office/drawing/2014/main" val="3907383457"/>
                  </a:ext>
                </a:extLst>
              </a:tr>
              <a:tr h="894742">
                <a:tc>
                  <a:txBody>
                    <a:bodyPr/>
                    <a:lstStyle/>
                    <a:p>
                      <a:pPr algn="just">
                        <a:lnSpc>
                          <a:spcPct val="115000"/>
                        </a:lnSpc>
                        <a:spcAft>
                          <a:spcPts val="0"/>
                        </a:spcAft>
                      </a:pPr>
                      <a:r>
                        <a:rPr lang="en-US" sz="2800" i="1" kern="100">
                          <a:solidFill>
                            <a:srgbClr val="000000"/>
                          </a:solidFill>
                          <a:effectLst/>
                          <a:latin typeface="Times New Roman" panose="02020603050405020304" pitchFamily="18" charset="0"/>
                          <a:ea typeface="SimSun" panose="02010600030101010101" pitchFamily="2" charset="-122"/>
                          <a:cs typeface="Times New Roman" panose="02020603050405020304" pitchFamily="18" charset="0"/>
                        </a:rPr>
                        <a:t>c.Chú em cầm hộ lọ muối chỗ vách kia đưa giùm qua chút!</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just">
                        <a:lnSpc>
                          <a:spcPct val="115000"/>
                        </a:lnSpc>
                        <a:spcAft>
                          <a:spcPts val="0"/>
                        </a:spcAft>
                      </a:pPr>
                      <a:r>
                        <a:rPr lang="en-US" sz="2800" kern="100">
                          <a:solidFill>
                            <a:srgbClr val="000000"/>
                          </a:solidFill>
                          <a:effectLst/>
                          <a:latin typeface="Times New Roman" panose="02020603050405020304" pitchFamily="18" charset="0"/>
                          <a:ea typeface="SimSun" panose="02010600030101010101" pitchFamily="2" charset="-122"/>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just">
                        <a:lnSpc>
                          <a:spcPct val="115000"/>
                        </a:lnSpc>
                        <a:spcAft>
                          <a:spcPts val="0"/>
                        </a:spcAft>
                      </a:pPr>
                      <a:r>
                        <a:rPr lang="en-US" sz="2800" kern="100">
                          <a:solidFill>
                            <a:srgbClr val="000000"/>
                          </a:solidFill>
                          <a:effectLst/>
                          <a:latin typeface="Times New Roman" panose="02020603050405020304" pitchFamily="18" charset="0"/>
                          <a:ea typeface="SimSun" panose="02010600030101010101" pitchFamily="2" charset="-122"/>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just">
                        <a:lnSpc>
                          <a:spcPct val="115000"/>
                        </a:lnSpc>
                        <a:spcAft>
                          <a:spcPts val="0"/>
                        </a:spcAft>
                      </a:pPr>
                      <a:r>
                        <a:rPr lang="en-US" sz="2800" kern="100">
                          <a:solidFill>
                            <a:srgbClr val="000000"/>
                          </a:solidFill>
                          <a:effectLst/>
                          <a:latin typeface="Times New Roman" panose="02020603050405020304" pitchFamily="18" charset="0"/>
                          <a:ea typeface="SimSun" panose="02010600030101010101" pitchFamily="2" charset="-122"/>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extLst>
                  <a:ext uri="{0D108BD9-81ED-4DB2-BD59-A6C34878D82A}">
                    <a16:rowId xmlns:a16="http://schemas.microsoft.com/office/drawing/2014/main" val="7463658"/>
                  </a:ext>
                </a:extLst>
              </a:tr>
              <a:tr h="792400">
                <a:tc>
                  <a:txBody>
                    <a:bodyPr/>
                    <a:lstStyle/>
                    <a:p>
                      <a:pPr algn="just">
                        <a:lnSpc>
                          <a:spcPct val="115000"/>
                        </a:lnSpc>
                        <a:spcAft>
                          <a:spcPts val="0"/>
                        </a:spcAft>
                      </a:pPr>
                      <a:r>
                        <a:rPr lang="en-US" sz="2800" i="1" kern="100">
                          <a:solidFill>
                            <a:srgbClr val="000000"/>
                          </a:solidFill>
                          <a:effectLst/>
                          <a:latin typeface="Times New Roman" panose="02020603050405020304" pitchFamily="18" charset="0"/>
                          <a:ea typeface="SimSun" panose="02010600030101010101" pitchFamily="2" charset="-122"/>
                          <a:cs typeface="Times New Roman" panose="02020603050405020304" pitchFamily="18" charset="0"/>
                        </a:rPr>
                        <a:t>d. Bà không thua anh em ta một bước nào đâu</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just">
                        <a:lnSpc>
                          <a:spcPct val="115000"/>
                        </a:lnSpc>
                        <a:spcAft>
                          <a:spcPts val="0"/>
                        </a:spcAft>
                      </a:pPr>
                      <a:r>
                        <a:rPr lang="en-US" sz="2800" kern="100">
                          <a:solidFill>
                            <a:srgbClr val="000000"/>
                          </a:solidFill>
                          <a:effectLst/>
                          <a:latin typeface="Times New Roman" panose="02020603050405020304" pitchFamily="18" charset="0"/>
                          <a:ea typeface="SimSun" panose="02010600030101010101" pitchFamily="2" charset="-122"/>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just">
                        <a:lnSpc>
                          <a:spcPct val="115000"/>
                        </a:lnSpc>
                        <a:spcAft>
                          <a:spcPts val="0"/>
                        </a:spcAft>
                      </a:pPr>
                      <a:r>
                        <a:rPr lang="en-US" sz="2800" kern="100">
                          <a:solidFill>
                            <a:srgbClr val="000000"/>
                          </a:solidFill>
                          <a:effectLst/>
                          <a:latin typeface="Times New Roman" panose="02020603050405020304" pitchFamily="18" charset="0"/>
                          <a:ea typeface="SimSun" panose="02010600030101010101" pitchFamily="2" charset="-122"/>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just">
                        <a:lnSpc>
                          <a:spcPct val="115000"/>
                        </a:lnSpc>
                        <a:spcAft>
                          <a:spcPts val="0"/>
                        </a:spcAft>
                      </a:pPr>
                      <a:r>
                        <a:rPr lang="en-US" sz="2800" kern="100">
                          <a:solidFill>
                            <a:srgbClr val="000000"/>
                          </a:solidFill>
                          <a:effectLst/>
                          <a:latin typeface="Times New Roman" panose="02020603050405020304" pitchFamily="18" charset="0"/>
                          <a:ea typeface="SimSun" panose="02010600030101010101" pitchFamily="2" charset="-122"/>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extLst>
                  <a:ext uri="{0D108BD9-81ED-4DB2-BD59-A6C34878D82A}">
                    <a16:rowId xmlns:a16="http://schemas.microsoft.com/office/drawing/2014/main" val="637835450"/>
                  </a:ext>
                </a:extLst>
              </a:tr>
            </a:tbl>
          </a:graphicData>
        </a:graphic>
      </p:graphicFrame>
    </p:spTree>
    <p:extLst>
      <p:ext uri="{BB962C8B-B14F-4D97-AF65-F5344CB8AC3E}">
        <p14:creationId xmlns:p14="http://schemas.microsoft.com/office/powerpoint/2010/main" val="16917827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Văn học 16x9">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_50521053_TF03431380_Win32" id="{97A0B05D-6A43-465A-975C-5643A4A8F354}" vid="{9870D970-F83A-40C9-94BE-B2C804BC00AB}"/>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578</TotalTime>
  <Words>993</Words>
  <PresentationFormat>Widescreen</PresentationFormat>
  <Paragraphs>193</Paragraphs>
  <Slides>15</Slides>
  <Notes>14</Notes>
  <HiddenSlides>0</HiddenSlides>
  <MMClips>0</MMClips>
  <ScaleCrop>false</ScaleCrop>
  <HeadingPairs>
    <vt:vector size="6" baseType="variant">
      <vt:variant>
        <vt:lpstr>Fonts Used</vt:lpstr>
      </vt:variant>
      <vt:variant>
        <vt:i4>9</vt:i4>
      </vt:variant>
      <vt:variant>
        <vt:lpstr>Theme</vt:lpstr>
      </vt:variant>
      <vt:variant>
        <vt:i4>3</vt:i4>
      </vt:variant>
      <vt:variant>
        <vt:lpstr>Slide Titles</vt:lpstr>
      </vt:variant>
      <vt:variant>
        <vt:i4>15</vt:i4>
      </vt:variant>
    </vt:vector>
  </HeadingPairs>
  <TitlesOfParts>
    <vt:vector size="27" baseType="lpstr">
      <vt:lpstr>SimSun</vt:lpstr>
      <vt:lpstr>Arial</vt:lpstr>
      <vt:lpstr>Calibri</vt:lpstr>
      <vt:lpstr>Calibri Light</vt:lpstr>
      <vt:lpstr>Euphemia</vt:lpstr>
      <vt:lpstr>MS Mincho</vt:lpstr>
      <vt:lpstr>Plantagenet Cherokee</vt:lpstr>
      <vt:lpstr>Times New Roman</vt:lpstr>
      <vt:lpstr>Wingdings</vt:lpstr>
      <vt:lpstr>Office Theme</vt:lpstr>
      <vt:lpstr>1_Office Theme</vt:lpstr>
      <vt:lpstr>Văn học 16x9</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VnTeach.Com</dc:creator>
  <cp:keywords>VnTeach.Com</cp:keywords>
  <dcterms:created xsi:type="dcterms:W3CDTF">2022-06-20T07:41:40Z</dcterms:created>
  <dcterms:modified xsi:type="dcterms:W3CDTF">2022-10-30T01:18:45Z</dcterms:modified>
</cp:coreProperties>
</file>