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3"/>
  </p:notesMasterIdLst>
  <p:sldIdLst>
    <p:sldId id="639" r:id="rId3"/>
    <p:sldId id="406" r:id="rId4"/>
    <p:sldId id="322" r:id="rId5"/>
    <p:sldId id="337" r:id="rId6"/>
    <p:sldId id="338" r:id="rId7"/>
    <p:sldId id="339" r:id="rId8"/>
    <p:sldId id="340" r:id="rId9"/>
    <p:sldId id="646" r:id="rId10"/>
    <p:sldId id="341" r:id="rId11"/>
    <p:sldId id="342" r:id="rId12"/>
    <p:sldId id="343" r:id="rId13"/>
    <p:sldId id="344" r:id="rId14"/>
    <p:sldId id="346" r:id="rId15"/>
    <p:sldId id="347" r:id="rId16"/>
    <p:sldId id="345" r:id="rId17"/>
    <p:sldId id="348" r:id="rId18"/>
    <p:sldId id="349" r:id="rId19"/>
    <p:sldId id="350" r:id="rId20"/>
    <p:sldId id="629" r:id="rId21"/>
    <p:sldId id="647" r:id="rId22"/>
    <p:sldId id="648" r:id="rId23"/>
    <p:sldId id="649" r:id="rId24"/>
    <p:sldId id="650" r:id="rId25"/>
    <p:sldId id="651" r:id="rId26"/>
    <p:sldId id="652" r:id="rId27"/>
    <p:sldId id="643" r:id="rId28"/>
    <p:sldId id="644" r:id="rId29"/>
    <p:sldId id="645" r:id="rId30"/>
    <p:sldId id="394" r:id="rId31"/>
    <p:sldId id="318" r:id="rId32"/>
    <p:sldId id="654" r:id="rId33"/>
    <p:sldId id="655" r:id="rId34"/>
    <p:sldId id="653" r:id="rId35"/>
    <p:sldId id="641" r:id="rId36"/>
    <p:sldId id="327" r:id="rId37"/>
    <p:sldId id="329" r:id="rId38"/>
    <p:sldId id="330" r:id="rId39"/>
    <p:sldId id="656" r:id="rId40"/>
    <p:sldId id="319" r:id="rId41"/>
    <p:sldId id="642" r:id="rId42"/>
  </p:sldIdLst>
  <p:sldSz cx="24384000" cy="13716000"/>
  <p:notesSz cx="6858000" cy="9144000"/>
  <p:custDataLst>
    <p:tags r:id="rId4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B8C"/>
    <a:srgbClr val="E2F0D9"/>
    <a:srgbClr val="E3E2EC"/>
    <a:srgbClr val="DDDDDD"/>
    <a:srgbClr val="242452"/>
    <a:srgbClr val="3333FF"/>
    <a:srgbClr val="E7F7FF"/>
    <a:srgbClr val="D6F7FE"/>
    <a:srgbClr val="EEF7E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0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5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95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7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9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14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868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65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94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79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108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61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2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02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7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95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85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6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124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image" Target="../media/image80.png"/><Relationship Id="rId5" Type="http://schemas.openxmlformats.org/officeDocument/2006/relationships/image" Target="../media/image76.png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image" Target="../media/image88.png"/><Relationship Id="rId5" Type="http://schemas.openxmlformats.org/officeDocument/2006/relationships/image" Target="../media/image84.png"/><Relationship Id="rId10" Type="http://schemas.openxmlformats.org/officeDocument/2006/relationships/image" Target="../media/image87.png"/><Relationship Id="rId4" Type="http://schemas.openxmlformats.org/officeDocument/2006/relationships/image" Target="../media/image83.png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90.png"/><Relationship Id="rId3" Type="http://schemas.openxmlformats.org/officeDocument/2006/relationships/image" Target="../media/image42.png"/><Relationship Id="rId7" Type="http://schemas.openxmlformats.org/officeDocument/2006/relationships/image" Target="https://thuexesaigon.net/wp-content/uploads/2016/06/cho-thue-xe-16-600-x-400.jpg" TargetMode="External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44.jpeg"/><Relationship Id="rId11" Type="http://schemas.openxmlformats.org/officeDocument/2006/relationships/image" Target="../media/image70.png"/><Relationship Id="rId5" Type="http://schemas.openxmlformats.org/officeDocument/2006/relationships/image" Target="../media/image43.jpeg"/><Relationship Id="rId10" Type="http://schemas.openxmlformats.org/officeDocument/2006/relationships/image" Target="../media/image59.png"/><Relationship Id="rId4" Type="http://schemas.openxmlformats.org/officeDocument/2006/relationships/image" Target="../media/image50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5.pn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6.pn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3.pn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70.png"/><Relationship Id="rId5" Type="http://schemas.openxmlformats.org/officeDocument/2006/relationships/image" Target="../media/image102.pn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3.png"/><Relationship Id="rId5" Type="http://schemas.openxmlformats.org/officeDocument/2006/relationships/image" Target="../media/image104.pn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43.jpe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6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0.png"/><Relationship Id="rId4" Type="http://schemas.openxmlformats.org/officeDocument/2006/relationships/image" Target="../media/image10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0.png"/><Relationship Id="rId4" Type="http://schemas.openxmlformats.org/officeDocument/2006/relationships/image" Target="../media/image10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62000" y="1743364"/>
            <a:ext cx="22808128" cy="11383307"/>
            <a:chOff x="1447799" y="1727360"/>
            <a:chExt cx="22808128" cy="1138330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27360"/>
              <a:ext cx="22808128" cy="11383307"/>
              <a:chOff x="1447799" y="1727360"/>
              <a:chExt cx="22808128" cy="1138330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9473015"/>
                <a:chOff x="-3538955" y="3448230"/>
                <a:chExt cx="22680054" cy="947301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9473015"/>
                  <a:chOff x="-3538955" y="3448230"/>
                  <a:chExt cx="22680054" cy="947301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32853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3551001" y="1727360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744378" y="1793810"/>
                <a:ext cx="19992294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353740" y="2012935"/>
                <a:ext cx="192335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VII</a:t>
                </a:r>
                <a:r>
                  <a:rPr lang="vi-VN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 TỌA ĐỘ TRONG MẶT PHẲNG</a:t>
                </a:r>
                <a:endParaRPr lang="vi-VN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8604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3" y="9356599"/>
                <a:ext cx="1392455" cy="914400"/>
                <a:chOff x="7459669" y="6918135"/>
                <a:chExt cx="1785466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89" y="7044083"/>
                  <a:ext cx="1775946" cy="788558"/>
                  <a:chOff x="7469189" y="7044083"/>
                  <a:chExt cx="1775946" cy="788558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3" y="6550389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40" y="7124673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7050466" y="3048000"/>
            <a:ext cx="15621908" cy="2551358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19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394668" y="3507168"/>
            <a:ext cx="11678806" cy="170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PHƯƠNG TRÌNH ĐƯỜNG THẲNG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(2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924496"/>
            <a:ext cx="1497576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PHƯƠNG TRÌNH TỔNG QUÁT CỦA ĐƯỜNG THẲNG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6951" y="7726224"/>
            <a:ext cx="1387232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PHƯƠNG TRÌNH THAM SỐ CỦA ĐƯỜNG THẲNG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86951" y="9516274"/>
            <a:ext cx="25496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  <a:endParaRPr lang="en-US" sz="48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 algn="just">
                  <a:lnSpc>
                    <a:spcPct val="100000"/>
                  </a:lnSpc>
                  <a:spcAft>
                    <a:spcPts val="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 t="-1469" r="-4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-76200" y="3048001"/>
            <a:ext cx="4495799" cy="865123"/>
            <a:chOff x="1219200" y="1883409"/>
            <a:chExt cx="4234636" cy="865123"/>
          </a:xfrm>
        </p:grpSpPr>
        <p:grpSp>
          <p:nvGrpSpPr>
            <p:cNvPr id="14" name="Group 13"/>
            <p:cNvGrpSpPr/>
            <p:nvPr/>
          </p:nvGrpSpPr>
          <p:grpSpPr>
            <a:xfrm>
              <a:off x="1219200" y="1883409"/>
              <a:ext cx="4234636" cy="865123"/>
              <a:chOff x="10025696" y="6718934"/>
              <a:chExt cx="4234636" cy="865123"/>
            </a:xfrm>
          </p:grpSpPr>
          <p:sp>
            <p:nvSpPr>
              <p:cNvPr id="16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8" name="TextBox 56"/>
              <p:cNvSpPr txBox="1"/>
              <p:nvPr/>
            </p:nvSpPr>
            <p:spPr>
              <a:xfrm>
                <a:off x="10582965" y="6718934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 dirty="0" err="1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endParaRPr lang="en-US" sz="4800" b="1" dirty="0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1AB10-AEF3-8E01-24EC-00E868706558}"/>
                  </a:ext>
                </a:extLst>
              </p:cNvPr>
              <p:cNvSpPr txBox="1"/>
              <p:nvPr/>
            </p:nvSpPr>
            <p:spPr>
              <a:xfrm>
                <a:off x="2133600" y="4197740"/>
                <a:ext cx="12195110" cy="819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1AB10-AEF3-8E01-24EC-00E86870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97740"/>
                <a:ext cx="12195110" cy="819968"/>
              </a:xfrm>
              <a:prstGeom prst="rect">
                <a:avLst/>
              </a:prstGeom>
              <a:blipFill>
                <a:blip r:embed="rId4"/>
                <a:stretch>
                  <a:fillRect l="-2249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41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7.2a,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066800" y="3299665"/>
            <a:ext cx="2792159" cy="838199"/>
            <a:chOff x="853445" y="3032647"/>
            <a:chExt cx="2792159" cy="838199"/>
          </a:xfrm>
        </p:grpSpPr>
        <p:grpSp>
          <p:nvGrpSpPr>
            <p:cNvPr id="12" name="Group 11"/>
            <p:cNvGrpSpPr/>
            <p:nvPr/>
          </p:nvGrpSpPr>
          <p:grpSpPr>
            <a:xfrm>
              <a:off x="853445" y="3032647"/>
              <a:ext cx="2792159" cy="838199"/>
              <a:chOff x="-3796694" y="945148"/>
              <a:chExt cx="5297364" cy="1862095"/>
            </a:xfrm>
          </p:grpSpPr>
          <p:sp>
            <p:nvSpPr>
              <p:cNvPr id="20" name="TextBox 321"/>
              <p:cNvSpPr txBox="1"/>
              <p:nvPr/>
            </p:nvSpPr>
            <p:spPr>
              <a:xfrm>
                <a:off x="-1984442" y="945148"/>
                <a:ext cx="3485112" cy="18620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 dirty="0">
                    <a:solidFill>
                      <a:srgbClr val="D33E03"/>
                    </a:solidFill>
                    <a:effectLst/>
                    <a:latin typeface="Tomaho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endParaRPr lang="en-US" sz="4800" b="1" dirty="0">
                  <a:solidFill>
                    <a:srgbClr val="D33E03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-3796694" y="1332427"/>
                <a:ext cx="1945947" cy="1087543"/>
                <a:chOff x="-3484263" y="1332427"/>
                <a:chExt cx="1785816" cy="1087543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-3484263" y="1332427"/>
                  <a:ext cx="1785816" cy="1087543"/>
                  <a:chOff x="-3902278" y="1992271"/>
                  <a:chExt cx="2000062" cy="1666211"/>
                </a:xfrm>
              </p:grpSpPr>
              <p:sp>
                <p:nvSpPr>
                  <p:cNvPr id="26" name="Arrow: Pentagon 6"/>
                  <p:cNvSpPr/>
                  <p:nvPr/>
                </p:nvSpPr>
                <p:spPr>
                  <a:xfrm>
                    <a:off x="-3902278" y="1992274"/>
                    <a:ext cx="1599070" cy="1666208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27" name="Arrow: Chevron 11"/>
                  <p:cNvSpPr/>
                  <p:nvPr/>
                </p:nvSpPr>
                <p:spPr>
                  <a:xfrm>
                    <a:off x="-2759185" y="1992271"/>
                    <a:ext cx="856969" cy="1666208"/>
                  </a:xfrm>
                  <a:prstGeom prst="chevron">
                    <a:avLst>
                      <a:gd name="adj" fmla="val 6601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23" name="Flowchart: Terminator 22"/>
                <p:cNvSpPr/>
                <p:nvPr/>
              </p:nvSpPr>
              <p:spPr>
                <a:xfrm>
                  <a:off x="-3367925" y="1476518"/>
                  <a:ext cx="995711" cy="799363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-3028523" y="1518566"/>
                  <a:ext cx="611269" cy="73796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4800" b="1"/>
                </a:p>
              </p:txBody>
            </p:sp>
          </p:grpSp>
        </p:grpSp>
        <p:sp>
          <p:nvSpPr>
            <p:cNvPr id="19" name="Arrow: Chevron 12"/>
            <p:cNvSpPr/>
            <p:nvPr/>
          </p:nvSpPr>
          <p:spPr>
            <a:xfrm flipV="1">
              <a:off x="1457568" y="3206977"/>
              <a:ext cx="287623" cy="489543"/>
            </a:xfrm>
            <a:prstGeom prst="chevron">
              <a:avLst>
                <a:gd name="adj" fmla="val 8350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29" name="Pictur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16459200" y="5323608"/>
            <a:ext cx="7391400" cy="78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4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  <a:endParaRPr lang="en-US" sz="48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b="1" dirty="0">
                  <a:solidFill>
                    <a:srgbClr val="ED7D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cũng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 r="-1135" b="-7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17207692" y="3276600"/>
            <a:ext cx="6795308" cy="586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609600" y="3276600"/>
                <a:ext cx="16383000" cy="29718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76600"/>
                <a:ext cx="16383000" cy="2971800"/>
              </a:xfrm>
              <a:prstGeom prst="roundRect">
                <a:avLst/>
              </a:prstGeom>
              <a:blipFill>
                <a:blip r:embed="rId5"/>
                <a:stretch>
                  <a:fillRect l="-781" r="-743" b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500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879601"/>
            <a:ext cx="23545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0" defTabSz="217727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  <a:endParaRPr lang="en-US" sz="48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48001"/>
                <a:ext cx="115824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1"/>
                <a:ext cx="11582400" cy="10363199"/>
              </a:xfrm>
              <a:prstGeom prst="rect">
                <a:avLst/>
              </a:prstGeom>
              <a:blipFill>
                <a:blip r:embed="rId3"/>
                <a:stretch>
                  <a:fillRect l="-2313" t="-1469" r="-23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18458" y="3041244"/>
            <a:ext cx="3640182" cy="846967"/>
            <a:chOff x="27395" y="60714"/>
            <a:chExt cx="1260580" cy="157054"/>
          </a:xfrm>
        </p:grpSpPr>
        <p:grpSp>
          <p:nvGrpSpPr>
            <p:cNvPr id="14" name="Group 13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en-US" sz="4800" b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086964"/>
                <a:ext cx="11811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086964"/>
                <a:ext cx="11811000" cy="10363199"/>
              </a:xfrm>
              <a:prstGeom prst="rect">
                <a:avLst/>
              </a:prstGeom>
              <a:blipFill>
                <a:blip r:embed="rId4"/>
                <a:stretch>
                  <a:fillRect l="-2268" t="-1469" r="-22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2073190" y="3048001"/>
            <a:ext cx="4538410" cy="865123"/>
            <a:chOff x="1219200" y="1883409"/>
            <a:chExt cx="4234636" cy="865123"/>
          </a:xfrm>
        </p:grpSpPr>
        <p:grpSp>
          <p:nvGrpSpPr>
            <p:cNvPr id="21" name="Group 20"/>
            <p:cNvGrpSpPr/>
            <p:nvPr/>
          </p:nvGrpSpPr>
          <p:grpSpPr>
            <a:xfrm>
              <a:off x="1219200" y="1883409"/>
              <a:ext cx="4234636" cy="865123"/>
              <a:chOff x="10025696" y="6718934"/>
              <a:chExt cx="4234636" cy="865123"/>
            </a:xfrm>
          </p:grpSpPr>
          <p:sp>
            <p:nvSpPr>
              <p:cNvPr id="23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26" name="TextBox 56"/>
              <p:cNvSpPr txBox="1"/>
              <p:nvPr/>
            </p:nvSpPr>
            <p:spPr>
              <a:xfrm>
                <a:off x="10582965" y="6718934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 tập </a:t>
                </a:r>
                <a:r>
                  <a:rPr lang="en-US" sz="4800" b="1">
                    <a:solidFill>
                      <a:srgbClr val="0000CC"/>
                    </a:solidFill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4800" b="1" kern="120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4109246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49357" y="1696734"/>
            <a:ext cx="236982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442" y="2865134"/>
                <a:ext cx="23766557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)?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42" y="2865134"/>
                <a:ext cx="23766557" cy="10363199"/>
              </a:xfrm>
              <a:prstGeom prst="rect">
                <a:avLst/>
              </a:prstGeom>
              <a:blipFill>
                <a:blip r:embed="rId3"/>
                <a:stretch>
                  <a:fillRect l="-1154" t="-1351" r="-1128" b="-9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83108" y="2865134"/>
            <a:ext cx="2856452" cy="838199"/>
            <a:chOff x="853445" y="3032647"/>
            <a:chExt cx="2792159" cy="838199"/>
          </a:xfrm>
        </p:grpSpPr>
        <p:grpSp>
          <p:nvGrpSpPr>
            <p:cNvPr id="7" name="Group 6"/>
            <p:cNvGrpSpPr/>
            <p:nvPr/>
          </p:nvGrpSpPr>
          <p:grpSpPr>
            <a:xfrm>
              <a:off x="853445" y="3032647"/>
              <a:ext cx="2792159" cy="838199"/>
              <a:chOff x="-3796694" y="945148"/>
              <a:chExt cx="5297364" cy="1862095"/>
            </a:xfrm>
          </p:grpSpPr>
          <p:sp>
            <p:nvSpPr>
              <p:cNvPr id="9" name="TextBox 321"/>
              <p:cNvSpPr txBox="1"/>
              <p:nvPr/>
            </p:nvSpPr>
            <p:spPr>
              <a:xfrm>
                <a:off x="-1984442" y="945148"/>
                <a:ext cx="3485112" cy="18620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 dirty="0">
                    <a:solidFill>
                      <a:srgbClr val="D33E03"/>
                    </a:solidFill>
                    <a:effectLst/>
                    <a:latin typeface="Tomaho"/>
                    <a:ea typeface="Tahoma" panose="020B0604030504040204" pitchFamily="34" charset="0"/>
                    <a:cs typeface="Tahoma" panose="020B0604030504040204" pitchFamily="34" charset="0"/>
                  </a:rPr>
                  <a:t>HĐ4:</a:t>
                </a:r>
                <a:endParaRPr lang="en-US" sz="4800" b="1" dirty="0">
                  <a:solidFill>
                    <a:srgbClr val="D33E03"/>
                  </a:solidFill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-3796694" y="1332427"/>
                <a:ext cx="1945947" cy="1087543"/>
                <a:chOff x="-3484263" y="1332427"/>
                <a:chExt cx="1785816" cy="1087543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-3484263" y="1332427"/>
                  <a:ext cx="1785816" cy="1087543"/>
                  <a:chOff x="-3902278" y="1992271"/>
                  <a:chExt cx="2000062" cy="1666211"/>
                </a:xfrm>
              </p:grpSpPr>
              <p:sp>
                <p:nvSpPr>
                  <p:cNvPr id="14" name="Arrow: Pentagon 6"/>
                  <p:cNvSpPr/>
                  <p:nvPr/>
                </p:nvSpPr>
                <p:spPr>
                  <a:xfrm>
                    <a:off x="-3902278" y="1992274"/>
                    <a:ext cx="1599070" cy="1666208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15" name="Arrow: Chevron 11"/>
                  <p:cNvSpPr/>
                  <p:nvPr/>
                </p:nvSpPr>
                <p:spPr>
                  <a:xfrm>
                    <a:off x="-2759185" y="1992271"/>
                    <a:ext cx="856969" cy="1666208"/>
                  </a:xfrm>
                  <a:prstGeom prst="chevron">
                    <a:avLst>
                      <a:gd name="adj" fmla="val 6601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12" name="Flowchart: Terminator 11"/>
                <p:cNvSpPr/>
                <p:nvPr/>
              </p:nvSpPr>
              <p:spPr>
                <a:xfrm>
                  <a:off x="-3367925" y="1476518"/>
                  <a:ext cx="995711" cy="799363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-3028523" y="1518566"/>
                  <a:ext cx="611269" cy="73796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4800" b="1"/>
                </a:p>
              </p:txBody>
            </p:sp>
          </p:grpSp>
        </p:grpSp>
        <p:sp>
          <p:nvSpPr>
            <p:cNvPr id="8" name="Arrow: Chevron 12"/>
            <p:cNvSpPr/>
            <p:nvPr/>
          </p:nvSpPr>
          <p:spPr>
            <a:xfrm flipV="1">
              <a:off x="1457568" y="3206977"/>
              <a:ext cx="287623" cy="489543"/>
            </a:xfrm>
            <a:prstGeom prst="chevron">
              <a:avLst>
                <a:gd name="adj" fmla="val 8350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4264012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698200" cy="93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48001"/>
                <a:ext cx="236982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1"/>
                <a:ext cx="23698200" cy="10363199"/>
              </a:xfrm>
              <a:prstGeom prst="rect">
                <a:avLst/>
              </a:prstGeom>
              <a:blipFill>
                <a:blip r:embed="rId3"/>
                <a:stretch>
                  <a:fillRect l="-386" t="-4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304800" y="7162800"/>
                <a:ext cx="23698200" cy="62484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hay </a:t>
                </a:r>
              </a:p>
              <a:p>
                <a:pPr algn="just"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𝒂𝒕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(2)</a:t>
                </a:r>
              </a:p>
              <a:p>
                <a:pPr algn="just"/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162800"/>
                <a:ext cx="23698200" cy="6248400"/>
              </a:xfrm>
              <a:prstGeom prst="roundRect">
                <a:avLst/>
              </a:prstGeom>
              <a:blipFill rotWithShape="1">
                <a:blip r:embed="rId4"/>
                <a:stretch>
                  <a:fillRect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977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0" defTabSz="217727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1099692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10996920" cy="10363199"/>
              </a:xfrm>
              <a:prstGeom prst="rect">
                <a:avLst/>
              </a:prstGeom>
              <a:blipFill>
                <a:blip r:embed="rId3"/>
                <a:stretch>
                  <a:fillRect l="-2493" t="-1469" r="-24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81000" y="3015118"/>
            <a:ext cx="3803779" cy="846967"/>
            <a:chOff x="27395" y="60714"/>
            <a:chExt cx="1260580" cy="157054"/>
          </a:xfrm>
        </p:grpSpPr>
        <p:grpSp>
          <p:nvGrpSpPr>
            <p:cNvPr id="14" name="Group 13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</a:t>
              </a:r>
              <a:r>
                <a:rPr lang="en-US" sz="4800" b="1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4800" b="1" kern="120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39296" y="3086964"/>
                <a:ext cx="12463705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6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9296" y="3086964"/>
                <a:ext cx="12463705" cy="10363199"/>
              </a:xfrm>
              <a:prstGeom prst="rect">
                <a:avLst/>
              </a:prstGeom>
              <a:blipFill>
                <a:blip r:embed="rId4"/>
                <a:stretch>
                  <a:fillRect l="-2198" t="-1469" r="-2101" b="-117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1573932" y="3054777"/>
            <a:ext cx="4504268" cy="865123"/>
            <a:chOff x="1219200" y="1883409"/>
            <a:chExt cx="4234636" cy="865123"/>
          </a:xfrm>
        </p:grpSpPr>
        <p:grpSp>
          <p:nvGrpSpPr>
            <p:cNvPr id="21" name="Group 20"/>
            <p:cNvGrpSpPr/>
            <p:nvPr/>
          </p:nvGrpSpPr>
          <p:grpSpPr>
            <a:xfrm>
              <a:off x="1219200" y="1883409"/>
              <a:ext cx="4234636" cy="865123"/>
              <a:chOff x="10025696" y="6718934"/>
              <a:chExt cx="4234636" cy="865123"/>
            </a:xfrm>
          </p:grpSpPr>
          <p:sp>
            <p:nvSpPr>
              <p:cNvPr id="23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26" name="TextBox 56"/>
              <p:cNvSpPr txBox="1"/>
              <p:nvPr/>
            </p:nvSpPr>
            <p:spPr>
              <a:xfrm>
                <a:off x="10582965" y="6718934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 dirty="0" err="1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C1A061-5BCE-CA81-3273-A0879B9F6D9F}"/>
                  </a:ext>
                </a:extLst>
              </p:cNvPr>
              <p:cNvSpPr txBox="1"/>
              <p:nvPr/>
            </p:nvSpPr>
            <p:spPr>
              <a:xfrm>
                <a:off x="3505200" y="8839200"/>
                <a:ext cx="6019800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b="1">
                                <a:latin typeface="Tahoma" panose="020B060403050404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𝒒𝒖𝒂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Tahoma" panose="020B060403050404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Tahoma" panose="020B060403050404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Tahoma" panose="020B060403050404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Tahoma" panose="020B060403050404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 −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Tahoma" panose="020B060403050404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Tahoma" panose="020B060403050404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b="1" i="0" dirty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vtcp</m:t>
                            </m:r>
                            <m:r>
                              <m:rPr>
                                <m:nor/>
                              </m:rPr>
                              <a:rPr lang="en-US" b="1" i="0" dirty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C1A061-5BCE-CA81-3273-A0879B9F6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8839200"/>
                <a:ext cx="6019800" cy="1568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700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19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  <a:endParaRPr lang="en-US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1"/>
                <a:ext cx="23622000" cy="10363199"/>
              </a:xfrm>
              <a:prstGeom prst="rect">
                <a:avLst/>
              </a:prstGeom>
              <a:blipFill>
                <a:blip r:embed="rId3"/>
                <a:stretch>
                  <a:fillRect l="-1161" t="-14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09600" y="3019472"/>
            <a:ext cx="3499083" cy="846967"/>
            <a:chOff x="27395" y="60714"/>
            <a:chExt cx="1260580" cy="157054"/>
          </a:xfrm>
        </p:grpSpPr>
        <p:grpSp>
          <p:nvGrpSpPr>
            <p:cNvPr id="6" name="Group 5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8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7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0CEAC8-1F30-D011-F36B-1FBEDD637F92}"/>
                  </a:ext>
                </a:extLst>
              </p:cNvPr>
              <p:cNvSpPr txBox="1"/>
              <p:nvPr/>
            </p:nvSpPr>
            <p:spPr>
              <a:xfrm>
                <a:off x="10466299" y="5950602"/>
                <a:ext cx="5307101" cy="1811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3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b="1"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𝒒𝒖𝒂</m:t>
                              </m:r>
                              <m:r>
                                <m:rPr>
                                  <m:nor/>
                                </m:rPr>
                                <a:rPr lang="en-US" b="1"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1"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m:rPr>
                                  <m:nor/>
                                </m:rPr>
                                <a:rPr lang="en-US" b="1">
                                  <a:latin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b="1"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m:rPr>
                                  <m:nor/>
                                </m:rPr>
                                <a:rPr lang="en-US" b="1"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m:rPr>
                                  <m:nor/>
                                </m:rPr>
                                <a:rPr lang="en-US" b="1"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m:rPr>
                                  <m:nor/>
                                </m:rPr>
                                <a:rPr lang="en-US" b="1"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vtcp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𝑨𝑩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0CEAC8-1F30-D011-F36B-1FBEDD637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299" y="5950602"/>
                <a:ext cx="5307101" cy="1811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8BA0EB-594E-408B-E57C-1FC737037AFD}"/>
                  </a:ext>
                </a:extLst>
              </p:cNvPr>
              <p:cNvSpPr txBox="1"/>
              <p:nvPr/>
            </p:nvSpPr>
            <p:spPr>
              <a:xfrm>
                <a:off x="768117" y="5978633"/>
                <a:ext cx="12708082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𝒒𝒖𝒂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e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𝒒𝒖𝒂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kumimoji="0" lang="en-US" sz="43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8BA0EB-594E-408B-E57C-1FC737037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7" y="5978633"/>
                <a:ext cx="12708082" cy="1568378"/>
              </a:xfrm>
              <a:prstGeom prst="rect">
                <a:avLst/>
              </a:prstGeom>
              <a:blipFill>
                <a:blip r:embed="rId5"/>
                <a:stretch>
                  <a:fillRect l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4040B4-B902-8A84-73CF-111F058BB34F}"/>
                  </a:ext>
                </a:extLst>
              </p:cNvPr>
              <p:cNvSpPr txBox="1"/>
              <p:nvPr/>
            </p:nvSpPr>
            <p:spPr>
              <a:xfrm>
                <a:off x="15773400" y="6071917"/>
                <a:ext cx="4173682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4040B4-B902-8A84-73CF-111F058BB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400" y="6071917"/>
                <a:ext cx="4173682" cy="1568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474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8600" y="1879601"/>
            <a:ext cx="23774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3048001"/>
                <a:ext cx="237744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`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1"/>
                <a:ext cx="23774400" cy="10363199"/>
              </a:xfrm>
              <a:prstGeom prst="rect">
                <a:avLst/>
              </a:prstGeom>
              <a:blipFill>
                <a:blip r:embed="rId3"/>
                <a:stretch>
                  <a:fillRect l="-1153" t="-14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52400" y="2992883"/>
            <a:ext cx="4234560" cy="885952"/>
            <a:chOff x="1219200" y="1858771"/>
            <a:chExt cx="4215122" cy="885952"/>
          </a:xfrm>
        </p:grpSpPr>
        <p:grpSp>
          <p:nvGrpSpPr>
            <p:cNvPr id="12" name="Group 11"/>
            <p:cNvGrpSpPr/>
            <p:nvPr/>
          </p:nvGrpSpPr>
          <p:grpSpPr>
            <a:xfrm>
              <a:off x="1219200" y="1858771"/>
              <a:ext cx="4215122" cy="885952"/>
              <a:chOff x="10025696" y="6694296"/>
              <a:chExt cx="4215122" cy="885952"/>
            </a:xfrm>
          </p:grpSpPr>
          <p:sp>
            <p:nvSpPr>
              <p:cNvPr id="14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6" name="TextBox 56"/>
              <p:cNvSpPr txBox="1"/>
              <p:nvPr/>
            </p:nvSpPr>
            <p:spPr>
              <a:xfrm>
                <a:off x="10354833" y="6694296"/>
                <a:ext cx="3885985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 dirty="0" err="1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kern="1200" dirty="0" err="1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2345209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99203" y="54936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283729" cy="2402474"/>
            <a:chOff x="923003" y="3917552"/>
            <a:chExt cx="23283729" cy="2402473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402146" y="4427864"/>
              <a:ext cx="22804586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Phiếu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914847" y="3505428"/>
                <a:ext cx="23304511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47" y="3505428"/>
                <a:ext cx="23304511" cy="1446550"/>
              </a:xfrm>
              <a:prstGeom prst="rect">
                <a:avLst/>
              </a:prstGeom>
              <a:blipFill>
                <a:blip r:embed="rId7"/>
                <a:stretch>
                  <a:fillRect l="-104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2776428" y="9070248"/>
            <a:ext cx="18891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149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A219C-34B7-7E4B-FD25-5DC77F89C76D}"/>
                  </a:ext>
                </a:extLst>
              </p:cNvPr>
              <p:cNvSpPr txBox="1"/>
              <p:nvPr/>
            </p:nvSpPr>
            <p:spPr>
              <a:xfrm>
                <a:off x="255780" y="1981200"/>
                <a:ext cx="17498820" cy="415498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cất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sân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nghiêng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cất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𝟐𝟎𝟎𝐤𝐦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𝐡</m:t>
                    </m:r>
                  </m:oMath>
                </a14:m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ra-đa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phận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𝟐𝟎𝐬</m:t>
                    </m:r>
                  </m:oMath>
                </a14:m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𝟎𝐬</m:t>
                    </m:r>
                  </m:oMath>
                </a14:m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𝟎𝐬</m:t>
                    </m:r>
                  </m:oMath>
                </a14:m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𝟐𝟎𝐬</m:t>
                    </m:r>
                  </m:oMath>
                </a14:m>
                <a:r>
                  <a:rPr lang="es-E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A219C-34B7-7E4B-FD25-5DC77F89C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80" y="1981200"/>
                <a:ext cx="17498820" cy="4154984"/>
              </a:xfrm>
              <a:prstGeom prst="rect">
                <a:avLst/>
              </a:prstGeom>
              <a:blipFill>
                <a:blip r:embed="rId2"/>
                <a:stretch>
                  <a:fillRect l="-1428" t="-2928" r="-1323" b="-5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417B110-C188-4433-B19C-8C83340F4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286" y="7086600"/>
            <a:ext cx="12208635" cy="39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8;p1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78C08024-0460-4B41-8BA5-FFA7AEB1A2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71106" y="7315200"/>
            <a:ext cx="3674235" cy="372904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0" name="Group 320">
            <a:extLst>
              <a:ext uri="{FF2B5EF4-FFF2-40B4-BE49-F238E27FC236}">
                <a16:creationId xmlns:a16="http://schemas.microsoft.com/office/drawing/2014/main" id="{1E4CA95F-9EF3-46EE-8D50-551D536E4B30}"/>
              </a:ext>
            </a:extLst>
          </p:cNvPr>
          <p:cNvGrpSpPr>
            <a:grpSpLocks/>
          </p:cNvGrpSpPr>
          <p:nvPr/>
        </p:nvGrpSpPr>
        <p:grpSpPr bwMode="auto">
          <a:xfrm>
            <a:off x="255779" y="1981200"/>
            <a:ext cx="5470519" cy="800490"/>
            <a:chOff x="0" y="746"/>
            <a:chExt cx="28934" cy="2256"/>
          </a:xfrm>
        </p:grpSpPr>
        <p:sp>
          <p:nvSpPr>
            <p:cNvPr id="11" name="TextBox 321">
              <a:extLst>
                <a:ext uri="{FF2B5EF4-FFF2-40B4-BE49-F238E27FC236}">
                  <a16:creationId xmlns:a16="http://schemas.microsoft.com/office/drawing/2014/main" id="{A7B2F007-1C59-454B-87C0-B2E26C6EE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216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đầu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58">
              <a:extLst>
                <a:ext uri="{FF2B5EF4-FFF2-40B4-BE49-F238E27FC236}">
                  <a16:creationId xmlns:a16="http://schemas.microsoft.com/office/drawing/2014/main" id="{03B9B9D8-F623-4190-B9E9-A6A031B61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4" name="Group 59">
                <a:extLst>
                  <a:ext uri="{FF2B5EF4-FFF2-40B4-BE49-F238E27FC236}">
                    <a16:creationId xmlns:a16="http://schemas.microsoft.com/office/drawing/2014/main" id="{535C1EA5-3239-4048-922A-278927C992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7" name="Arrow: Pentagon 60">
                  <a:extLst>
                    <a:ext uri="{FF2B5EF4-FFF2-40B4-BE49-F238E27FC236}">
                      <a16:creationId xmlns:a16="http://schemas.microsoft.com/office/drawing/2014/main" id="{DBB46715-BE98-4098-99BC-33D732328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Arrow: Chevron 61">
                  <a:extLst>
                    <a:ext uri="{FF2B5EF4-FFF2-40B4-BE49-F238E27FC236}">
                      <a16:creationId xmlns:a16="http://schemas.microsoft.com/office/drawing/2014/main" id="{D5E44D58-97FC-4EA0-B4E2-DFC4DD13E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Arrow: Chevron 62">
                  <a:extLst>
                    <a:ext uri="{FF2B5EF4-FFF2-40B4-BE49-F238E27FC236}">
                      <a16:creationId xmlns:a16="http://schemas.microsoft.com/office/drawing/2014/main" id="{925A6438-F04D-4733-A035-25B3B49EFA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Flowchart: Terminator 63">
                <a:extLst>
                  <a:ext uri="{FF2B5EF4-FFF2-40B4-BE49-F238E27FC236}">
                    <a16:creationId xmlns:a16="http://schemas.microsoft.com/office/drawing/2014/main" id="{0D53D3ED-851B-4466-9CB8-0E9B60930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Oval 64">
                <a:extLst>
                  <a:ext uri="{FF2B5EF4-FFF2-40B4-BE49-F238E27FC236}">
                    <a16:creationId xmlns:a16="http://schemas.microsoft.com/office/drawing/2014/main" id="{294FEC71-2558-466D-8BFC-99BF0719D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21" name="Google Shape;127;p2">
            <a:extLst>
              <a:ext uri="{FF2B5EF4-FFF2-40B4-BE49-F238E27FC236}">
                <a16:creationId xmlns:a16="http://schemas.microsoft.com/office/drawing/2014/main" id="{1E53A763-BBDA-4793-9107-1532D31499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77105" y="1922355"/>
            <a:ext cx="4800600" cy="48629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134;p2">
            <a:extLst>
              <a:ext uri="{FF2B5EF4-FFF2-40B4-BE49-F238E27FC236}">
                <a16:creationId xmlns:a16="http://schemas.microsoft.com/office/drawing/2014/main" id="{97DA6695-05EF-4031-8699-88986C62DB15}"/>
              </a:ext>
            </a:extLst>
          </p:cNvPr>
          <p:cNvCxnSpPr>
            <a:cxnSpLocks/>
          </p:cNvCxnSpPr>
          <p:nvPr/>
        </p:nvCxnSpPr>
        <p:spPr>
          <a:xfrm flipV="1">
            <a:off x="20917006" y="3797058"/>
            <a:ext cx="2189095" cy="53991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5;p2">
            <a:extLst>
              <a:ext uri="{FF2B5EF4-FFF2-40B4-BE49-F238E27FC236}">
                <a16:creationId xmlns:a16="http://schemas.microsoft.com/office/drawing/2014/main" id="{549F625B-2972-4D71-AFCA-F7FCC7FC49D7}"/>
              </a:ext>
            </a:extLst>
          </p:cNvPr>
          <p:cNvSpPr/>
          <p:nvPr/>
        </p:nvSpPr>
        <p:spPr>
          <a:xfrm>
            <a:off x="20426599" y="4378585"/>
            <a:ext cx="350806" cy="4946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</a:t>
            </a:r>
            <a:endParaRPr dirty="0"/>
          </a:p>
        </p:txBody>
      </p:sp>
      <p:sp>
        <p:nvSpPr>
          <p:cNvPr id="24" name="Google Shape;136;p2">
            <a:extLst>
              <a:ext uri="{FF2B5EF4-FFF2-40B4-BE49-F238E27FC236}">
                <a16:creationId xmlns:a16="http://schemas.microsoft.com/office/drawing/2014/main" id="{2A499DD9-0E46-4835-9C70-1DD81B04CDA0}"/>
              </a:ext>
            </a:extLst>
          </p:cNvPr>
          <p:cNvSpPr/>
          <p:nvPr/>
        </p:nvSpPr>
        <p:spPr>
          <a:xfrm>
            <a:off x="22725435" y="3319905"/>
            <a:ext cx="350806" cy="4946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10547E-1A35-470E-8EF8-5193A748A0EA}"/>
              </a:ext>
            </a:extLst>
          </p:cNvPr>
          <p:cNvSpPr txBox="1"/>
          <p:nvPr/>
        </p:nvSpPr>
        <p:spPr>
          <a:xfrm>
            <a:off x="268220" y="7326482"/>
            <a:ext cx="10459267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bay.Vậy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</a:t>
            </a:r>
            <a:r>
              <a:rPr lang="es-E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4" grpId="0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99203" y="54936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517802"/>
            <a:ext cx="23943880" cy="2703066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Phiếu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220060" y="3034008"/>
                <a:ext cx="23304511" cy="2279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0" y="3034008"/>
                <a:ext cx="23304511" cy="2279791"/>
              </a:xfrm>
              <a:prstGeom prst="rect">
                <a:avLst/>
              </a:prstGeom>
              <a:blipFill>
                <a:blip r:embed="rId7"/>
                <a:stretch>
                  <a:fillRect l="-1046" b="-1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2776428" y="9070248"/>
            <a:ext cx="18891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424104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127345" y="5320182"/>
            <a:ext cx="24260134" cy="1273806"/>
            <a:chOff x="824" y="2234521"/>
            <a:chExt cx="12130067" cy="63690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77303" y="2241696"/>
                  <a:ext cx="233384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303" y="2241696"/>
                  <a:ext cx="2333845" cy="617268"/>
                </a:xfrm>
                <a:prstGeom prst="rect">
                  <a:avLst/>
                </a:prstGeom>
                <a:blipFill>
                  <a:blip r:embed="rId2"/>
                  <a:stretch>
                    <a:fillRect r="-2067"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123015" y="2281389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473352" y="2243792"/>
                  <a:ext cx="2454822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352" y="2243792"/>
                  <a:ext cx="2454822" cy="617268"/>
                </a:xfrm>
                <a:prstGeom prst="rect">
                  <a:avLst/>
                </a:prstGeom>
                <a:blipFill>
                  <a:blip r:embed="rId3"/>
                  <a:stretch>
                    <a:fillRect r="-2829" b="-238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824" y="227376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423131" y="2254156"/>
                  <a:ext cx="2625158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131" y="2254156"/>
                  <a:ext cx="2625158" cy="617268"/>
                </a:xfrm>
                <a:prstGeom prst="rect">
                  <a:avLst/>
                </a:prstGeom>
                <a:blipFill>
                  <a:blip r:embed="rId4"/>
                  <a:stretch>
                    <a:fillRect r="-3337"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015240" y="229279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60272" y="2234521"/>
                  <a:ext cx="257061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0272" y="2234521"/>
                  <a:ext cx="2570619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136105" y="228033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76200" y="540008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517802"/>
            <a:ext cx="23943880" cy="2703066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10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Phiếu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690219" y="3315461"/>
                <a:ext cx="23304511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đường thẳng đi qua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làm vectơ pháp tuyến có phương trình tổng quát 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9" y="3315461"/>
                <a:ext cx="23304511" cy="1446550"/>
              </a:xfrm>
              <a:prstGeom prst="rect">
                <a:avLst/>
              </a:prstGeom>
              <a:blipFill>
                <a:blip r:embed="rId7"/>
                <a:stretch>
                  <a:fillRect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2776428" y="9070248"/>
                <a:ext cx="1889141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 thẳng đi qua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làm vectơ pháp tuyến có phương trình tổng quát là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428" y="9070248"/>
                <a:ext cx="18891412" cy="1569660"/>
              </a:xfrm>
              <a:prstGeom prst="rect">
                <a:avLst/>
              </a:prstGeom>
              <a:blipFill>
                <a:blip r:embed="rId9"/>
                <a:stretch>
                  <a:fillRect l="-1452" t="-9339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B1CEA2-9C8A-412D-AE6B-BE9F86B6440D}"/>
                  </a:ext>
                </a:extLst>
              </p:cNvPr>
              <p:cNvSpPr txBox="1"/>
              <p:nvPr/>
            </p:nvSpPr>
            <p:spPr>
              <a:xfrm>
                <a:off x="5250240" y="10784465"/>
                <a:ext cx="1297203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B1CEA2-9C8A-412D-AE6B-BE9F86B64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10784465"/>
                <a:ext cx="12972035" cy="830997"/>
              </a:xfrm>
              <a:prstGeom prst="rect">
                <a:avLst/>
              </a:prstGeom>
              <a:blipFill>
                <a:blip r:embed="rId10"/>
                <a:stretch>
                  <a:fillRect t="-17647" r="-94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39B0D0B-AF70-467C-95F4-2DAA3C2105B5}"/>
              </a:ext>
            </a:extLst>
          </p:cNvPr>
          <p:cNvSpPr txBox="1"/>
          <p:nvPr/>
        </p:nvSpPr>
        <p:spPr>
          <a:xfrm>
            <a:off x="-2203037" y="11873213"/>
            <a:ext cx="118445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2076665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36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3672" y="5320657"/>
            <a:ext cx="24256655" cy="1273806"/>
            <a:chOff x="824" y="2234521"/>
            <a:chExt cx="12130067" cy="63690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22191" y="2241696"/>
                  <a:ext cx="247282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191" y="2241696"/>
                  <a:ext cx="2472824" cy="617268"/>
                </a:xfrm>
                <a:prstGeom prst="rect">
                  <a:avLst/>
                </a:prstGeom>
                <a:blipFill>
                  <a:blip r:embed="rId2"/>
                  <a:stretch>
                    <a:fillRect r="-2442"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048595" y="228033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473352" y="2243792"/>
                  <a:ext cx="2454822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352" y="2243792"/>
                  <a:ext cx="2454822" cy="617268"/>
                </a:xfrm>
                <a:prstGeom prst="rect">
                  <a:avLst/>
                </a:prstGeom>
                <a:blipFill>
                  <a:blip r:embed="rId3"/>
                  <a:stretch>
                    <a:fillRect r="-2826" b="-238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824" y="227376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505943" y="2254156"/>
                  <a:ext cx="249304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/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5943" y="2254156"/>
                  <a:ext cx="2493049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28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132128" y="227352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60272" y="2234521"/>
                  <a:ext cx="257061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0272" y="2234521"/>
                  <a:ext cx="2570619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102807" y="228033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155673" y="541646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517802"/>
            <a:ext cx="23943880" cy="2703066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10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Phiếu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690219" y="3315461"/>
                <a:ext cx="23304511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p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 trình đường thẳng đi qua 2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9" y="3315461"/>
                <a:ext cx="23304511" cy="1446550"/>
              </a:xfrm>
              <a:prstGeom prst="rect">
                <a:avLst/>
              </a:prstGeom>
              <a:blipFill>
                <a:blip r:embed="rId7"/>
                <a:stretch>
                  <a:fillRect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2801365" y="8249650"/>
                <a:ext cx="18891412" cy="1811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65" y="8249650"/>
                <a:ext cx="18891412" cy="1811137"/>
              </a:xfrm>
              <a:prstGeom prst="rect">
                <a:avLst/>
              </a:prstGeom>
              <a:blipFill>
                <a:blip r:embed="rId9"/>
                <a:stretch>
                  <a:fillRect l="-1484" t="-4714" b="-16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B1CEA2-9C8A-412D-AE6B-BE9F86B6440D}"/>
                  </a:ext>
                </a:extLst>
              </p:cNvPr>
              <p:cNvSpPr txBox="1"/>
              <p:nvPr/>
            </p:nvSpPr>
            <p:spPr>
              <a:xfrm>
                <a:off x="5856456" y="10873034"/>
                <a:ext cx="1297203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B1CEA2-9C8A-412D-AE6B-BE9F86B64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456" y="10873034"/>
                <a:ext cx="12972035" cy="830997"/>
              </a:xfrm>
              <a:prstGeom prst="rect">
                <a:avLst/>
              </a:prstGeom>
              <a:blipFill>
                <a:blip r:embed="rId10"/>
                <a:stretch>
                  <a:fillRect t="-17647" r="-89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39B0D0B-AF70-467C-95F4-2DAA3C2105B5}"/>
              </a:ext>
            </a:extLst>
          </p:cNvPr>
          <p:cNvSpPr txBox="1"/>
          <p:nvPr/>
        </p:nvSpPr>
        <p:spPr>
          <a:xfrm>
            <a:off x="-2203037" y="11873213"/>
            <a:ext cx="118445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BE0BCB-2E42-4F2A-83E5-3D7B37639B08}"/>
                  </a:ext>
                </a:extLst>
              </p:cNvPr>
              <p:cNvSpPr txBox="1"/>
              <p:nvPr/>
            </p:nvSpPr>
            <p:spPr>
              <a:xfrm>
                <a:off x="2801365" y="9992372"/>
                <a:ext cx="10345575" cy="819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BE0BCB-2E42-4F2A-83E5-3D7B37639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65" y="9992372"/>
                <a:ext cx="10345575" cy="819968"/>
              </a:xfrm>
              <a:prstGeom prst="rect">
                <a:avLst/>
              </a:prstGeom>
              <a:blipFill>
                <a:blip r:embed="rId11"/>
                <a:stretch>
                  <a:fillRect l="-2711" t="-19259" r="-29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595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36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3672" y="5320657"/>
            <a:ext cx="24256655" cy="1273806"/>
            <a:chOff x="824" y="2234521"/>
            <a:chExt cx="12130067" cy="63690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22191" y="2241696"/>
                  <a:ext cx="247282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191" y="2241696"/>
                  <a:ext cx="2472824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048595" y="228033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473352" y="2243792"/>
                  <a:ext cx="2454822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352" y="2243792"/>
                  <a:ext cx="2454822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238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824" y="227376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505943" y="2254156"/>
                  <a:ext cx="249304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5943" y="2254156"/>
                  <a:ext cx="2493049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132128" y="227352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60272" y="2234521"/>
                  <a:ext cx="257061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0272" y="2234521"/>
                  <a:ext cx="2570619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102807" y="228033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134647" y="543719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517802"/>
            <a:ext cx="23943880" cy="2703066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10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Phiếu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690219" y="3315461"/>
                <a:ext cx="23304511" cy="2014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phương trình tham số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9" y="3315461"/>
                <a:ext cx="23304511" cy="2014526"/>
              </a:xfrm>
              <a:prstGeom prst="rect">
                <a:avLst/>
              </a:prstGeom>
              <a:blipFill>
                <a:blip r:embed="rId7"/>
                <a:stretch>
                  <a:fillRect l="-104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2801365" y="8249650"/>
                <a:ext cx="18891412" cy="160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65" y="8249650"/>
                <a:ext cx="18891412" cy="1601849"/>
              </a:xfrm>
              <a:prstGeom prst="rect">
                <a:avLst/>
              </a:prstGeom>
              <a:blipFill>
                <a:blip r:embed="rId9"/>
                <a:stretch>
                  <a:fillRect l="-1484" t="-9886" r="-1452" b="-1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B1CEA2-9C8A-412D-AE6B-BE9F86B6440D}"/>
                  </a:ext>
                </a:extLst>
              </p:cNvPr>
              <p:cNvSpPr txBox="1"/>
              <p:nvPr/>
            </p:nvSpPr>
            <p:spPr>
              <a:xfrm>
                <a:off x="4495800" y="9842168"/>
                <a:ext cx="6769421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B1CEA2-9C8A-412D-AE6B-BE9F86B64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9842168"/>
                <a:ext cx="6769421" cy="1740028"/>
              </a:xfrm>
              <a:prstGeom prst="rect">
                <a:avLst/>
              </a:prstGeom>
              <a:blipFill>
                <a:blip r:embed="rId10"/>
                <a:stretch>
                  <a:fillRect r="-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39B0D0B-AF70-467C-95F4-2DAA3C2105B5}"/>
              </a:ext>
            </a:extLst>
          </p:cNvPr>
          <p:cNvSpPr txBox="1"/>
          <p:nvPr/>
        </p:nvSpPr>
        <p:spPr>
          <a:xfrm>
            <a:off x="2671756" y="11867580"/>
            <a:ext cx="28797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52B233-36F0-40A8-A632-81647BE3111B}"/>
                  </a:ext>
                </a:extLst>
              </p:cNvPr>
              <p:cNvSpPr txBox="1"/>
              <p:nvPr/>
            </p:nvSpPr>
            <p:spPr>
              <a:xfrm>
                <a:off x="11022126" y="10233984"/>
                <a:ext cx="4146354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dirty="0" err="1"/>
                  <a:t>Suy</a:t>
                </a:r>
                <a:r>
                  <a:rPr lang="en-US" sz="4800" b="1" dirty="0"/>
                  <a:t> ra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∈∆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52B233-36F0-40A8-A632-81647BE31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2126" y="10233984"/>
                <a:ext cx="4146354" cy="847733"/>
              </a:xfrm>
              <a:prstGeom prst="rect">
                <a:avLst/>
              </a:prstGeom>
              <a:blipFill>
                <a:blip r:embed="rId11"/>
                <a:stretch>
                  <a:fillRect l="-147" t="-19424" r="-147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444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36" grpId="0"/>
      <p:bldP spid="38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160002" y="1774310"/>
            <a:ext cx="23943880" cy="5727918"/>
            <a:chOff x="923003" y="3917552"/>
            <a:chExt cx="23943880" cy="3985179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347587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3" cy="905522"/>
              <a:chOff x="923003" y="3917552"/>
              <a:chExt cx="3942103" cy="90552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6" y="4022855"/>
                <a:ext cx="3503060" cy="800219"/>
                <a:chOff x="2028796" y="4384805"/>
                <a:chExt cx="3503060" cy="800219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91243" y="2955830"/>
                  <a:ext cx="578165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694743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8229600" y="1558272"/>
            <a:ext cx="6471175" cy="830997"/>
            <a:chOff x="1082674" y="1892299"/>
            <a:chExt cx="6472345" cy="830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54674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1.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4E53EB0-6D81-C9D0-3480-AE8B3EDD8E39}"/>
              </a:ext>
            </a:extLst>
          </p:cNvPr>
          <p:cNvSpPr txBox="1"/>
          <p:nvPr/>
        </p:nvSpPr>
        <p:spPr>
          <a:xfrm>
            <a:off x="654290" y="2757868"/>
            <a:ext cx="2330451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thuê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50.000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50.000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B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75.000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/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696199"/>
            <a:ext cx="24101318" cy="5287761"/>
            <a:chOff x="48567" y="4381499"/>
            <a:chExt cx="23249269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912524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-211400" y="9021211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cách tính chi phí của công ty A xác định được phương trình: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332260-7004-4AF6-A89A-73CE38EDF724}"/>
                  </a:ext>
                </a:extLst>
              </p:cNvPr>
              <p:cNvSpPr txBox="1"/>
              <p:nvPr/>
            </p:nvSpPr>
            <p:spPr>
              <a:xfrm>
                <a:off x="18076542" y="9019541"/>
                <a:ext cx="648601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𝟓𝟎𝟎𝟎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𝟓𝟎𝟎𝟎𝟎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332260-7004-4AF6-A89A-73CE38EDF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6542" y="9019541"/>
                <a:ext cx="6486018" cy="830997"/>
              </a:xfrm>
              <a:prstGeom prst="rect">
                <a:avLst/>
              </a:prstGeom>
              <a:blipFill>
                <a:blip r:embed="rId4"/>
                <a:stretch>
                  <a:fillRect t="-17647" r="-253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6F49AF8-D195-4A20-B1EE-B905DAFA0B8D}"/>
              </a:ext>
            </a:extLst>
          </p:cNvPr>
          <p:cNvSpPr txBox="1"/>
          <p:nvPr/>
        </p:nvSpPr>
        <p:spPr>
          <a:xfrm>
            <a:off x="-175704" y="9751416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cách tính chi phí của công ty A xác định được phương trình: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57251E-F530-45FC-BAD4-DE5219877AD0}"/>
                  </a:ext>
                </a:extLst>
              </p:cNvPr>
              <p:cNvSpPr txBox="1"/>
              <p:nvPr/>
            </p:nvSpPr>
            <p:spPr>
              <a:xfrm>
                <a:off x="18155415" y="9655288"/>
                <a:ext cx="41995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𝟕𝟓𝟎𝟎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57251E-F530-45FC-BAD4-DE5219877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415" y="9655288"/>
                <a:ext cx="4199504" cy="830997"/>
              </a:xfrm>
              <a:prstGeom prst="rect">
                <a:avLst/>
              </a:prstGeom>
              <a:blipFill>
                <a:blip r:embed="rId5"/>
                <a:stretch>
                  <a:fillRect t="-17647" r="-726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CBEF4D2-7E51-4137-BFA9-196A3353DA4D}"/>
              </a:ext>
            </a:extLst>
          </p:cNvPr>
          <p:cNvSpPr txBox="1"/>
          <p:nvPr/>
        </p:nvSpPr>
        <p:spPr>
          <a:xfrm>
            <a:off x="490427" y="10444710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Hoành độ giao điểm của hai đường thẳng là nghiệm phương trình: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E6707F-582E-4BF9-8877-4E2B79BA2443}"/>
                  </a:ext>
                </a:extLst>
              </p:cNvPr>
              <p:cNvSpPr txBox="1"/>
              <p:nvPr/>
            </p:nvSpPr>
            <p:spPr>
              <a:xfrm>
                <a:off x="5410200" y="11020525"/>
                <a:ext cx="1125428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𝟓𝟎𝟎𝟎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𝟓𝟎𝟎𝟎𝟎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𝟕𝟓𝟎𝟎𝟎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E6707F-582E-4BF9-8877-4E2B79BA2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1020525"/>
                <a:ext cx="1125428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8D0732-567D-4D20-BEA2-6B3F527480BC}"/>
                  </a:ext>
                </a:extLst>
              </p:cNvPr>
              <p:cNvSpPr txBox="1"/>
              <p:nvPr/>
            </p:nvSpPr>
            <p:spPr>
              <a:xfrm>
                <a:off x="4278025" y="8174098"/>
                <a:ext cx="1309557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(giờ) là thời gian sửa chữa của dịch vụ.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8D0732-567D-4D20-BEA2-6B3F52748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025" y="8174098"/>
                <a:ext cx="13095575" cy="769441"/>
              </a:xfrm>
              <a:prstGeom prst="rect">
                <a:avLst/>
              </a:prstGeom>
              <a:blipFill>
                <a:blip r:embed="rId7"/>
                <a:stretch>
                  <a:fillRect l="-279" t="-17460" r="-18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05F063-05F5-4D78-B7FB-C3E022E25E81}"/>
                  </a:ext>
                </a:extLst>
              </p:cNvPr>
              <p:cNvSpPr txBox="1"/>
              <p:nvPr/>
            </p:nvSpPr>
            <p:spPr>
              <a:xfrm>
                <a:off x="304800" y="11600155"/>
                <a:ext cx="1439597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sửa chữa dưới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(giờ) thì nên thuê công ty A.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05F063-05F5-4D78-B7FB-C3E022E25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600155"/>
                <a:ext cx="14395975" cy="769441"/>
              </a:xfrm>
              <a:prstGeom prst="rect">
                <a:avLst/>
              </a:prstGeom>
              <a:blipFill>
                <a:blip r:embed="rId8"/>
                <a:stretch>
                  <a:fillRect l="-296" t="-17460" r="-339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BC1F501-EF57-4B28-AFAA-6F9488156EB5}"/>
                  </a:ext>
                </a:extLst>
              </p:cNvPr>
              <p:cNvSpPr txBox="1"/>
              <p:nvPr/>
            </p:nvSpPr>
            <p:spPr>
              <a:xfrm>
                <a:off x="315686" y="12310961"/>
                <a:ext cx="1439597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sửa chữa trên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(giờ) thì nên thuê công ty B.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BC1F501-EF57-4B28-AFAA-6F948815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" y="12310961"/>
                <a:ext cx="14395975" cy="769441"/>
              </a:xfrm>
              <a:prstGeom prst="rect">
                <a:avLst/>
              </a:prstGeom>
              <a:blipFill>
                <a:blip r:embed="rId9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657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  <p:bldP spid="32" grpId="0"/>
      <p:bldP spid="33" grpId="0"/>
      <p:bldP spid="34" grpId="0"/>
      <p:bldP spid="35" grpId="0"/>
      <p:bldP spid="36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160002" y="1774310"/>
            <a:ext cx="14590467" cy="5490781"/>
            <a:chOff x="923003" y="3917552"/>
            <a:chExt cx="14590467" cy="3985179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0956"/>
              <a:ext cx="14241259" cy="375177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5567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8286221" y="1325760"/>
            <a:ext cx="6471175" cy="830997"/>
            <a:chOff x="1082674" y="1892299"/>
            <a:chExt cx="6472345" cy="830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54674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2.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953184" y="2386848"/>
                <a:ext cx="14046485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THPT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lịch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Sau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ty X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𝟎𝟎𝟎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𝟎𝟎𝟎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𝟎𝟎𝟎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/1 km.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ty 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𝟎𝟎𝟎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/1 km. Theo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84" y="2386848"/>
                <a:ext cx="14046485" cy="4832092"/>
              </a:xfrm>
              <a:prstGeom prst="rect">
                <a:avLst/>
              </a:prstGeom>
              <a:blipFill>
                <a:blip r:embed="rId4"/>
                <a:stretch>
                  <a:fillRect l="-1735" t="-2652" r="-1605" b="-5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5090"/>
            <a:ext cx="23862374" cy="6069909"/>
            <a:chOff x="48567" y="4381499"/>
            <a:chExt cx="23018772" cy="5716250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519422"/>
              <a:ext cx="22682027" cy="557832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24" name="Picture 23" descr="Cho thuê xe 16 chỗ quận 7 - Cho Thuê Xe Giá Rẻ - Thuê Xe Ôtô Thuê Xe Tphcm">
            <a:extLst>
              <a:ext uri="{FF2B5EF4-FFF2-40B4-BE49-F238E27FC236}">
                <a16:creationId xmlns:a16="http://schemas.microsoft.com/office/drawing/2014/main" id="{89AD11DE-FC20-4277-84E4-C5FFFD760A5E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869" y="2156757"/>
            <a:ext cx="8754120" cy="495536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FDD34D-2A35-4855-A349-0BDB83978447}"/>
                  </a:ext>
                </a:extLst>
              </p:cNvPr>
              <p:cNvSpPr txBox="1"/>
              <p:nvPr/>
            </p:nvSpPr>
            <p:spPr>
              <a:xfrm>
                <a:off x="3352800" y="7495182"/>
                <a:ext cx="1309557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(km) là quãng đường đi du lịch.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FDD34D-2A35-4855-A349-0BDB83978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7495182"/>
                <a:ext cx="13095575" cy="769441"/>
              </a:xfrm>
              <a:prstGeom prst="rect">
                <a:avLst/>
              </a:prstGeom>
              <a:blipFill>
                <a:blip r:embed="rId8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ABB35BF-F415-4A52-BCCB-4F3060B2F6BC}"/>
              </a:ext>
            </a:extLst>
          </p:cNvPr>
          <p:cNvSpPr txBox="1"/>
          <p:nvPr/>
        </p:nvSpPr>
        <p:spPr>
          <a:xfrm>
            <a:off x="-154779" y="8356728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cách tính chi phí của công ty X xác định được phương trình: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B741CB-5E6D-4E70-8644-3B2BC0284C54}"/>
                  </a:ext>
                </a:extLst>
              </p:cNvPr>
              <p:cNvSpPr txBox="1"/>
              <p:nvPr/>
            </p:nvSpPr>
            <p:spPr>
              <a:xfrm>
                <a:off x="16413739" y="9126169"/>
                <a:ext cx="71628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𝟏𝟎𝟎𝟎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𝟏𝟎𝟎𝟎𝟎𝟎𝟎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B741CB-5E6D-4E70-8644-3B2BC0284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739" y="9126169"/>
                <a:ext cx="7162800" cy="830997"/>
              </a:xfrm>
              <a:prstGeom prst="rect">
                <a:avLst/>
              </a:prstGeom>
              <a:blipFill>
                <a:blip r:embed="rId9"/>
                <a:stretch>
                  <a:fillRect t="-17647" r="-263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C4E050C7-B513-41C9-9635-DAF9080A4140}"/>
              </a:ext>
            </a:extLst>
          </p:cNvPr>
          <p:cNvSpPr txBox="1"/>
          <p:nvPr/>
        </p:nvSpPr>
        <p:spPr>
          <a:xfrm>
            <a:off x="-27709" y="9863400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cách tính chi phí của công ty Y xác định được phương trình: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AB2B5DE-DE41-472C-8F6E-08F4B9AAE4E3}"/>
                  </a:ext>
                </a:extLst>
              </p:cNvPr>
              <p:cNvSpPr txBox="1"/>
              <p:nvPr/>
            </p:nvSpPr>
            <p:spPr>
              <a:xfrm>
                <a:off x="18516600" y="9879505"/>
                <a:ext cx="40386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𝟐𝟎𝟎𝟎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AB2B5DE-DE41-472C-8F6E-08F4B9AAE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6600" y="9879505"/>
                <a:ext cx="403860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6440350-B338-4C7A-8FAC-D8AE1C4AE7F1}"/>
              </a:ext>
            </a:extLst>
          </p:cNvPr>
          <p:cNvSpPr txBox="1"/>
          <p:nvPr/>
        </p:nvSpPr>
        <p:spPr>
          <a:xfrm>
            <a:off x="560669" y="10518674"/>
            <a:ext cx="18891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Hoành độ giao điểm của hai đường thẳng là nghiệm phương trình: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600A3E-C23F-46C0-AFF6-320F9D02EF55}"/>
                  </a:ext>
                </a:extLst>
              </p:cNvPr>
              <p:cNvSpPr txBox="1"/>
              <p:nvPr/>
            </p:nvSpPr>
            <p:spPr>
              <a:xfrm>
                <a:off x="6319186" y="11288115"/>
                <a:ext cx="1219741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𝟏𝟎𝟎𝟎𝟎𝟎𝟎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𝟐𝟎𝟎𝟎𝟎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600A3E-C23F-46C0-AFF6-320F9D02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186" y="11288115"/>
                <a:ext cx="1219741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E3C497-A5A2-407C-89AB-FA069884EC02}"/>
                  </a:ext>
                </a:extLst>
              </p:cNvPr>
              <p:cNvSpPr txBox="1"/>
              <p:nvPr/>
            </p:nvSpPr>
            <p:spPr>
              <a:xfrm>
                <a:off x="483501" y="12041597"/>
                <a:ext cx="129277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đi dưới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(km) thì nên thuê công ty X.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E3C497-A5A2-407C-89AB-FA069884E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01" y="12041597"/>
                <a:ext cx="12927700" cy="769441"/>
              </a:xfrm>
              <a:prstGeom prst="rect">
                <a:avLst/>
              </a:prstGeom>
              <a:blipFill>
                <a:blip r:embed="rId12"/>
                <a:stretch>
                  <a:fillRect l="-660" t="-16535" r="-707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E3D854-AC28-4151-BA37-315F29D6E438}"/>
                  </a:ext>
                </a:extLst>
              </p:cNvPr>
              <p:cNvSpPr txBox="1"/>
              <p:nvPr/>
            </p:nvSpPr>
            <p:spPr>
              <a:xfrm>
                <a:off x="464503" y="12696725"/>
                <a:ext cx="129277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đi trên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(km) thì nên thuê công ty Y.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E3D854-AC28-4151-BA37-315F29D6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03" y="12696725"/>
                <a:ext cx="12927700" cy="769441"/>
              </a:xfrm>
              <a:prstGeom prst="rect">
                <a:avLst/>
              </a:prstGeom>
              <a:blipFill>
                <a:blip r:embed="rId13"/>
                <a:stretch>
                  <a:fillRect l="-236" t="-17460" r="-28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733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16014700" y="2692679"/>
            <a:ext cx="7924800" cy="10364198"/>
            <a:chOff x="16014700" y="2692679"/>
            <a:chExt cx="7924800" cy="10364198"/>
          </a:xfrm>
        </p:grpSpPr>
        <p:sp>
          <p:nvSpPr>
            <p:cNvPr id="101" name="Rectangle 100"/>
            <p:cNvSpPr/>
            <p:nvPr/>
          </p:nvSpPr>
          <p:spPr>
            <a:xfrm>
              <a:off x="16014700" y="2692679"/>
              <a:ext cx="7924800" cy="10364198"/>
            </a:xfrm>
            <a:prstGeom prst="rect">
              <a:avLst/>
            </a:prstGeom>
            <a:solidFill>
              <a:srgbClr val="D6F7FE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014700" y="3729825"/>
              <a:ext cx="7924800" cy="8678854"/>
              <a:chOff x="16459200" y="3741746"/>
              <a:chExt cx="7924800" cy="867885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459200" y="3886200"/>
                <a:ext cx="7620000" cy="8534400"/>
                <a:chOff x="16459200" y="3886200"/>
                <a:chExt cx="7620000" cy="8534400"/>
              </a:xfrm>
            </p:grpSpPr>
            <p:cxnSp>
              <p:nvCxnSpPr>
                <p:cNvPr id="3" name="Straight Arrow Connector 2"/>
                <p:cNvCxnSpPr/>
                <p:nvPr/>
              </p:nvCxnSpPr>
              <p:spPr>
                <a:xfrm>
                  <a:off x="16459200" y="9677400"/>
                  <a:ext cx="762000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18821400" y="3886200"/>
                  <a:ext cx="0" cy="853440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7526000" y="9677399"/>
                    <a:ext cx="16002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𝑶</m:t>
                          </m:r>
                        </m:oMath>
                      </m:oMathPara>
                    </a14:m>
                    <a:endParaRPr kumimoji="0" lang="vi-VN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6000" y="9677399"/>
                    <a:ext cx="1600200" cy="75405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2783800" y="9677400"/>
                    <a:ext cx="16002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(</m:t>
                          </m:r>
                          <m:r>
                            <a:rPr kumimoji="0" lang="en-US" sz="4300" b="1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𝑪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oMath>
                      </m:oMathPara>
                    </a14:m>
                    <a:endParaRPr kumimoji="0" lang="vi-VN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83800" y="9677400"/>
                    <a:ext cx="1600200" cy="75405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7602200" y="3741746"/>
                    <a:ext cx="31750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   (</m:t>
                          </m:r>
                          <m:r>
                            <a:rPr kumimoji="0" lang="en-US" sz="4300" b="1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𝑭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oMath>
                      </m:oMathPara>
                    </a14:m>
                    <a:endParaRPr kumimoji="0" lang="vi-VN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02200" y="3741746"/>
                    <a:ext cx="3175000" cy="75405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0" name="Straight Connector 29"/>
          <p:cNvCxnSpPr/>
          <p:nvPr/>
        </p:nvCxnSpPr>
        <p:spPr>
          <a:xfrm flipH="1">
            <a:off x="18376900" y="5775303"/>
            <a:ext cx="297180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348700" y="5775303"/>
            <a:ext cx="0" cy="3890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122" y="2741211"/>
                <a:ext cx="15486378" cy="10315666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Việc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nhiệt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(Anders Celsius, 1701 - 1744)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 (Daniel Fahrenheit, 1686 – 1736)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băng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𝟏𝟎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𝐅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𝟐𝟏𝟐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𝐅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2" y="2741211"/>
                <a:ext cx="15486378" cy="10315666"/>
              </a:xfrm>
              <a:prstGeom prst="rect">
                <a:avLst/>
              </a:prstGeom>
              <a:blipFill>
                <a:blip r:embed="rId6"/>
                <a:stretch>
                  <a:fillRect l="-1574" r="-66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BFBDF67-047C-43E1-8575-3E6529841CFC}"/>
              </a:ext>
            </a:extLst>
          </p:cNvPr>
          <p:cNvGrpSpPr/>
          <p:nvPr/>
        </p:nvGrpSpPr>
        <p:grpSpPr>
          <a:xfrm>
            <a:off x="325122" y="1879599"/>
            <a:ext cx="4856478" cy="1188722"/>
            <a:chOff x="22440" y="32106"/>
            <a:chExt cx="913236" cy="2813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D3B95F6-40E3-4005-945B-526B6235016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4CDDB00-D580-49B0-BF0B-4B608B07418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077F92C8-3D25-4A1C-B9B4-6F87851BCE75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A8A4BA6D-A137-43A5-94F7-7932FFC1BAF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7BFE9291-1269-4904-B0E8-D0AEFD7E2754}"/>
                </a:ext>
              </a:extLst>
            </p:cNvPr>
            <p:cNvSpPr txBox="1"/>
            <p:nvPr/>
          </p:nvSpPr>
          <p:spPr>
            <a:xfrm>
              <a:off x="251079" y="32106"/>
              <a:ext cx="684597" cy="2813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16217900" y="5021250"/>
            <a:ext cx="6121400" cy="504665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7500600" y="7497752"/>
            <a:ext cx="1765300" cy="1131080"/>
            <a:chOff x="17945100" y="7509673"/>
            <a:chExt cx="1765300" cy="1131080"/>
          </a:xfrm>
        </p:grpSpPr>
        <p:sp>
          <p:nvSpPr>
            <p:cNvPr id="20" name="TextBox 19"/>
            <p:cNvSpPr txBox="1"/>
            <p:nvPr/>
          </p:nvSpPr>
          <p:spPr>
            <a:xfrm>
              <a:off x="18605500" y="7886700"/>
              <a:ext cx="11049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/>
                </a:rPr>
                <a:t></a:t>
              </a:r>
              <a:endPara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945100" y="7509673"/>
              <a:ext cx="914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0675600" y="5021250"/>
            <a:ext cx="1562100" cy="1131080"/>
            <a:chOff x="21120100" y="5033171"/>
            <a:chExt cx="1562100" cy="1131080"/>
          </a:xfrm>
        </p:grpSpPr>
        <p:sp>
          <p:nvSpPr>
            <p:cNvPr id="23" name="TextBox 22"/>
            <p:cNvSpPr txBox="1"/>
            <p:nvPr/>
          </p:nvSpPr>
          <p:spPr>
            <a:xfrm>
              <a:off x="21577300" y="5410198"/>
              <a:ext cx="11049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/>
                </a:rPr>
                <a:t></a:t>
              </a:r>
              <a:endPara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20100" y="5033171"/>
              <a:ext cx="914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459450" y="8133530"/>
            <a:ext cx="16383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770850" y="9690878"/>
            <a:ext cx="16383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062450" y="5398277"/>
            <a:ext cx="16383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212</a:t>
            </a:r>
            <a:endParaRPr kumimoji="0" lang="vi-VN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6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666999"/>
                <a:ext cx="14598650" cy="990600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𝟐𝟏𝟐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𝟏𝟔𝟎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𝐅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𝟏𝟔𝟎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𝟑𝟒𝟎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  <m:sup>
                        <m:r>
                          <a: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6999"/>
                <a:ext cx="14598650" cy="9906001"/>
              </a:xfrm>
              <a:prstGeom prst="rect">
                <a:avLst/>
              </a:prstGeom>
              <a:blipFill>
                <a:blip r:embed="rId3"/>
                <a:stretch>
                  <a:fillRect l="-1503" t="-190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176500" y="2667000"/>
            <a:ext cx="8578705" cy="99060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176500" y="3659446"/>
            <a:ext cx="7924800" cy="8678854"/>
            <a:chOff x="16014700" y="3729825"/>
            <a:chExt cx="7924800" cy="8678854"/>
          </a:xfrm>
        </p:grpSpPr>
        <p:grpSp>
          <p:nvGrpSpPr>
            <p:cNvPr id="21" name="Group 20"/>
            <p:cNvGrpSpPr/>
            <p:nvPr/>
          </p:nvGrpSpPr>
          <p:grpSpPr>
            <a:xfrm>
              <a:off x="16014700" y="3729825"/>
              <a:ext cx="7924800" cy="8678854"/>
              <a:chOff x="16459200" y="3741746"/>
              <a:chExt cx="7924800" cy="867885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6459200" y="3886200"/>
                <a:ext cx="7620000" cy="8534400"/>
                <a:chOff x="16459200" y="3886200"/>
                <a:chExt cx="7620000" cy="8534400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16459200" y="9677400"/>
                  <a:ext cx="762000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V="1">
                  <a:off x="18821400" y="3886200"/>
                  <a:ext cx="0" cy="853440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7526000" y="9677399"/>
                    <a:ext cx="16002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𝑶</m:t>
                          </m:r>
                        </m:oMath>
                      </m:oMathPara>
                    </a14:m>
                    <a:endParaRPr kumimoji="0" lang="vi-VN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6000" y="9677399"/>
                    <a:ext cx="1600200" cy="75405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2783800" y="9677400"/>
                    <a:ext cx="16002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(</m:t>
                          </m:r>
                          <m:r>
                            <a:rPr kumimoji="0" lang="en-US" sz="4300" b="1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𝑪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oMath>
                      </m:oMathPara>
                    </a14:m>
                    <a:endParaRPr kumimoji="0" lang="vi-VN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83800" y="9677400"/>
                    <a:ext cx="1600200" cy="75405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7602200" y="3741746"/>
                    <a:ext cx="3175000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𝒚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   (</m:t>
                          </m:r>
                          <m:r>
                            <a:rPr kumimoji="0" lang="en-US" sz="4300" b="1" i="1" u="none" strike="noStrike" kern="1200" cap="none" spc="0" normalizeH="0" baseline="30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𝑭</m:t>
                          </m:r>
                          <m:r>
                            <a:rPr kumimoji="0" lang="en-US" sz="43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oMath>
                      </m:oMathPara>
                    </a14:m>
                    <a:endParaRPr kumimoji="0" lang="vi-VN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02200" y="3741746"/>
                    <a:ext cx="3175000" cy="75405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" name="Straight Connector 7"/>
            <p:cNvCxnSpPr/>
            <p:nvPr/>
          </p:nvCxnSpPr>
          <p:spPr>
            <a:xfrm flipH="1">
              <a:off x="18376900" y="5775303"/>
              <a:ext cx="2971800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48700" y="5775303"/>
              <a:ext cx="0" cy="38901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6217900" y="5021250"/>
              <a:ext cx="6121400" cy="504665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17500600" y="7497752"/>
              <a:ext cx="1765300" cy="1131080"/>
              <a:chOff x="17945100" y="7509673"/>
              <a:chExt cx="1765300" cy="113108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8605500" y="7886700"/>
                <a:ext cx="11049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Symbol"/>
                  </a:rPr>
                  <a:t></a:t>
                </a:r>
                <a:endParaRPr kumimoji="0" lang="vi-VN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945100" y="7509673"/>
                <a:ext cx="9144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0675600" y="5021250"/>
              <a:ext cx="1562100" cy="1131080"/>
              <a:chOff x="21120100" y="5033171"/>
              <a:chExt cx="1562100" cy="113108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1577300" y="5410198"/>
                <a:ext cx="11049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Symbol"/>
                  </a:rPr>
                  <a:t></a:t>
                </a:r>
                <a:endParaRPr kumimoji="0" lang="vi-VN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120100" y="5033171"/>
                <a:ext cx="9144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459450" y="8133530"/>
              <a:ext cx="16383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70850" y="9690878"/>
              <a:ext cx="16383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062450" y="5398277"/>
              <a:ext cx="16383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212</a:t>
              </a:r>
              <a:endPara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483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666999"/>
                <a:ext cx="14598650" cy="990600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𝟐𝟏𝟐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𝟏𝟔𝟎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lvl="0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𝐅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𝟏𝟔𝟎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𝐂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𝟑𝟒𝟎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  <m:sup>
                        <m: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6999"/>
                <a:ext cx="14598650" cy="9906001"/>
              </a:xfrm>
              <a:prstGeom prst="rect">
                <a:avLst/>
              </a:prstGeom>
              <a:blipFill>
                <a:blip r:embed="rId3"/>
                <a:stretch>
                  <a:fillRect l="-1503" t="-190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176500" y="2667000"/>
            <a:ext cx="8578705" cy="99060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560DFE3-4109-4C23-BA1A-26ED99B6C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154" y="3657600"/>
            <a:ext cx="8069395" cy="7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385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73C2D5-CA9B-47BC-9AD0-ECA015C1C325}"/>
              </a:ext>
            </a:extLst>
          </p:cNvPr>
          <p:cNvGrpSpPr/>
          <p:nvPr/>
        </p:nvGrpSpPr>
        <p:grpSpPr>
          <a:xfrm>
            <a:off x="839679" y="5486579"/>
            <a:ext cx="22172722" cy="2701196"/>
            <a:chOff x="839787" y="6087168"/>
            <a:chExt cx="22175609" cy="270154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1DE1FB5-671A-4611-8EE8-31248E4384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E70EDEF-46E1-429A-B86A-3AB2597B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061809A4-DFA0-48FD-A9B1-C4C761DE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A17BDFD-C5E8-4E1C-915C-5CFAC4A8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E741B86F-E7B9-4220-8DE8-16F61058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A09A0D33-4C85-476E-BFFE-F1FD8CCE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DDAC5A5E-FBC2-42F3-A656-E3FDFB13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C2BB2173-F867-4E7A-8E0E-8B9F2F13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81E049EF-5FCC-4AF7-BFB8-23763271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13AE2C48-248E-44C5-9188-340518D5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C7094C98-BEEA-438E-99C0-6AA683EC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6060D6D9-15A5-4D95-94BC-A9B51A4B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AE1B44B1-DBFA-419C-A487-CF00758C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CDE3B4-A1DE-4B75-9DCD-FB34DD583B3E}"/>
                </a:ext>
              </a:extLst>
            </p:cNvPr>
            <p:cNvSpPr txBox="1"/>
            <p:nvPr/>
          </p:nvSpPr>
          <p:spPr>
            <a:xfrm>
              <a:off x="4760377" y="6624160"/>
              <a:ext cx="182550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736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16383000" cy="1020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138" y="2959244"/>
                <a:ext cx="16554061" cy="19569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38" y="2959244"/>
                <a:ext cx="16554061" cy="1956922"/>
              </a:xfrm>
              <a:prstGeom prst="rect">
                <a:avLst/>
              </a:prstGeom>
              <a:blipFill>
                <a:blip r:embed="rId3"/>
                <a:stretch>
                  <a:fillRect l="-1435" t="-309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779" y="2959244"/>
            <a:ext cx="2792159" cy="838199"/>
            <a:chOff x="853445" y="3032647"/>
            <a:chExt cx="2792159" cy="838199"/>
          </a:xfrm>
        </p:grpSpPr>
        <p:grpSp>
          <p:nvGrpSpPr>
            <p:cNvPr id="15" name="Group 14"/>
            <p:cNvGrpSpPr/>
            <p:nvPr/>
          </p:nvGrpSpPr>
          <p:grpSpPr>
            <a:xfrm>
              <a:off x="853445" y="3032647"/>
              <a:ext cx="2792159" cy="838199"/>
              <a:chOff x="-3796694" y="945148"/>
              <a:chExt cx="5297364" cy="1862095"/>
            </a:xfrm>
          </p:grpSpPr>
          <p:sp>
            <p:nvSpPr>
              <p:cNvPr id="16" name="TextBox 321"/>
              <p:cNvSpPr txBox="1"/>
              <p:nvPr/>
            </p:nvSpPr>
            <p:spPr>
              <a:xfrm>
                <a:off x="-1984442" y="945148"/>
                <a:ext cx="3485112" cy="18620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kern="1200" dirty="0">
                    <a:solidFill>
                      <a:srgbClr val="D33E0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HĐ1:</a:t>
                </a:r>
                <a:endParaRPr lang="en-US" sz="4800" b="1" dirty="0">
                  <a:solidFill>
                    <a:srgbClr val="D33E03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3796694" y="1332427"/>
                <a:ext cx="1945947" cy="1087543"/>
                <a:chOff x="-3484263" y="1332427"/>
                <a:chExt cx="1785816" cy="1087543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-3484263" y="1332427"/>
                  <a:ext cx="1785816" cy="1087543"/>
                  <a:chOff x="-3902278" y="1992271"/>
                  <a:chExt cx="2000062" cy="1666211"/>
                </a:xfrm>
              </p:grpSpPr>
              <p:sp>
                <p:nvSpPr>
                  <p:cNvPr id="21" name="Arrow: Pentagon 6"/>
                  <p:cNvSpPr/>
                  <p:nvPr/>
                </p:nvSpPr>
                <p:spPr>
                  <a:xfrm>
                    <a:off x="-3902278" y="1992274"/>
                    <a:ext cx="1599070" cy="1666208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22" name="Arrow: Chevron 11"/>
                  <p:cNvSpPr/>
                  <p:nvPr/>
                </p:nvSpPr>
                <p:spPr>
                  <a:xfrm>
                    <a:off x="-2759185" y="1992271"/>
                    <a:ext cx="856969" cy="1666208"/>
                  </a:xfrm>
                  <a:prstGeom prst="chevron">
                    <a:avLst>
                      <a:gd name="adj" fmla="val 6601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19" name="Flowchart: Terminator 18"/>
                <p:cNvSpPr/>
                <p:nvPr/>
              </p:nvSpPr>
              <p:spPr>
                <a:xfrm>
                  <a:off x="-3367925" y="1476518"/>
                  <a:ext cx="995711" cy="799363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-3028523" y="1518566"/>
                  <a:ext cx="611269" cy="73796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4800" b="1"/>
                </a:p>
              </p:txBody>
            </p:sp>
          </p:grpSp>
        </p:grpSp>
        <p:sp>
          <p:nvSpPr>
            <p:cNvPr id="23" name="Arrow: Chevron 12"/>
            <p:cNvSpPr/>
            <p:nvPr/>
          </p:nvSpPr>
          <p:spPr>
            <a:xfrm flipV="1">
              <a:off x="1457568" y="3206977"/>
              <a:ext cx="287623" cy="489543"/>
            </a:xfrm>
            <a:prstGeom prst="chevron">
              <a:avLst>
                <a:gd name="adj" fmla="val 8350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/>
            </a:p>
          </p:txBody>
        </p:sp>
      </p:grpSp>
      <p:pic>
        <p:nvPicPr>
          <p:cNvPr id="25" name="Picture 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141" y="2053396"/>
            <a:ext cx="45720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1">
                <a:extLst>
                  <a:ext uri="{FF2B5EF4-FFF2-40B4-BE49-F238E27FC236}">
                    <a16:creationId xmlns:a16="http://schemas.microsoft.com/office/drawing/2014/main" id="{37009E93-A6E5-4047-B071-B9F0AF24A0BF}"/>
                  </a:ext>
                </a:extLst>
              </p:cNvPr>
              <p:cNvSpPr/>
              <p:nvPr/>
            </p:nvSpPr>
            <p:spPr>
              <a:xfrm>
                <a:off x="667138" y="5161978"/>
                <a:ext cx="16554060" cy="195692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ounded Rectangle 1">
                <a:extLst>
                  <a:ext uri="{FF2B5EF4-FFF2-40B4-BE49-F238E27FC236}">
                    <a16:creationId xmlns:a16="http://schemas.microsoft.com/office/drawing/2014/main" id="{37009E93-A6E5-4047-B071-B9F0AF24A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38" y="5161978"/>
                <a:ext cx="16554060" cy="1956921"/>
              </a:xfrm>
              <a:prstGeom prst="roundRect">
                <a:avLst/>
              </a:prstGeom>
              <a:blipFill>
                <a:blip r:embed="rId5"/>
                <a:stretch>
                  <a:fillRect l="-846" r="-883" b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83A71C7F-C073-4491-AC9F-6E3E6F3653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138" y="7443104"/>
                <a:ext cx="16554059" cy="58156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400" b="1" dirty="0" err="1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ED7D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83A71C7F-C073-4491-AC9F-6E3E6F36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38" y="7443104"/>
                <a:ext cx="16554059" cy="5815695"/>
              </a:xfrm>
              <a:prstGeom prst="rect">
                <a:avLst/>
              </a:prstGeom>
              <a:blipFill>
                <a:blip r:embed="rId6"/>
                <a:stretch>
                  <a:fillRect l="-1472" t="-2406" r="-14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90AB4B12-D8F4-4005-AE0E-17791593744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527" y="7369079"/>
            <a:ext cx="64770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65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38" y="2048596"/>
                <a:ext cx="23164800" cy="5624519"/>
              </a:xfrm>
              <a:prstGeom prst="rect">
                <a:avLst/>
              </a:prstGeom>
              <a:ln>
                <a:solidFill>
                  <a:srgbClr val="E2F0D9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just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                         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7.1.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a)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b)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c)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38" y="2048596"/>
                <a:ext cx="23164800" cy="5624519"/>
              </a:xfrm>
              <a:prstGeom prst="rect">
                <a:avLst/>
              </a:prstGeom>
              <a:blipFill>
                <a:blip r:embed="rId3"/>
                <a:stretch>
                  <a:fillRect l="-1210" t="-3030"/>
                </a:stretch>
              </a:blipFill>
              <a:ln>
                <a:solidFill>
                  <a:srgbClr val="E2F0D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04E318-24BB-4CD7-BB8B-7A7FD6EFC9A6}"/>
              </a:ext>
            </a:extLst>
          </p:cNvPr>
          <p:cNvGrpSpPr/>
          <p:nvPr/>
        </p:nvGrpSpPr>
        <p:grpSpPr>
          <a:xfrm>
            <a:off x="0" y="2048595"/>
            <a:ext cx="3989314" cy="1183262"/>
            <a:chOff x="22440" y="44679"/>
            <a:chExt cx="953655" cy="2524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C68754-63F0-4F7E-BF0F-CF4C7FC43BD9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D8C14C53-8D9E-417E-B098-34003D0DA14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FA9FB4E4-6405-44ED-A90D-8702A3961A6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8A893702-EF7F-408F-9B85-BEC4F3DC83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EECC6C12-623A-4D3F-8074-3772DF5FD55E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10">
            <a:extLst>
              <a:ext uri="{FF2B5EF4-FFF2-40B4-BE49-F238E27FC236}">
                <a16:creationId xmlns:a16="http://schemas.microsoft.com/office/drawing/2014/main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A83EC0-EEE7-4E66-BD18-4F98847F5080}"/>
              </a:ext>
            </a:extLst>
          </p:cNvPr>
          <p:cNvGrpSpPr/>
          <p:nvPr/>
        </p:nvGrpSpPr>
        <p:grpSpPr>
          <a:xfrm>
            <a:off x="141341" y="7924800"/>
            <a:ext cx="23862374" cy="5410199"/>
            <a:chOff x="48567" y="4381499"/>
            <a:chExt cx="23018772" cy="5716250"/>
          </a:xfrm>
          <a:solidFill>
            <a:srgbClr val="DAE3F3"/>
          </a:solidFill>
        </p:grpSpPr>
        <p:sp>
          <p:nvSpPr>
            <p:cNvPr id="19" name="Rounded Rectangle 52">
              <a:extLst>
                <a:ext uri="{FF2B5EF4-FFF2-40B4-BE49-F238E27FC236}">
                  <a16:creationId xmlns:a16="http://schemas.microsoft.com/office/drawing/2014/main" id="{1B6D59E2-D745-45BC-85B4-AA93D2501BA7}"/>
                </a:ext>
              </a:extLst>
            </p:cNvPr>
            <p:cNvSpPr/>
            <p:nvPr/>
          </p:nvSpPr>
          <p:spPr>
            <a:xfrm>
              <a:off x="385312" y="4519422"/>
              <a:ext cx="22682027" cy="5578327"/>
            </a:xfrm>
            <a:prstGeom prst="roundRect">
              <a:avLst>
                <a:gd name="adj" fmla="val 2239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D08B78B-00BD-47C8-A762-94C0B39B2AAF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51EF64CC-E239-48A3-9943-819132D8F2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7A48A7-8E50-44B6-9069-9125BE7E501F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7CF5130-D0A6-4C43-9D29-1C5CCF4BB0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56E8D4-62A2-4EB0-9246-9E65C120074F}"/>
                  </a:ext>
                </a:extLst>
              </p:cNvPr>
              <p:cNvSpPr txBox="1"/>
              <p:nvPr/>
            </p:nvSpPr>
            <p:spPr>
              <a:xfrm>
                <a:off x="4493646" y="8226029"/>
                <a:ext cx="19064265" cy="2462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56E8D4-62A2-4EB0-9246-9E65C1200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46" y="8226029"/>
                <a:ext cx="19064265" cy="2462213"/>
              </a:xfrm>
              <a:prstGeom prst="rect">
                <a:avLst/>
              </a:prstGeom>
              <a:blipFill>
                <a:blip r:embed="rId5"/>
                <a:stretch>
                  <a:fillRect l="-1279" t="-5198" r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010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38" y="2048596"/>
                <a:ext cx="23164800" cy="5624519"/>
              </a:xfrm>
              <a:prstGeom prst="rect">
                <a:avLst/>
              </a:prstGeom>
              <a:ln>
                <a:solidFill>
                  <a:srgbClr val="E2F0D9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just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                         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7.1.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a)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b)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c)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38" y="2048596"/>
                <a:ext cx="23164800" cy="5624519"/>
              </a:xfrm>
              <a:prstGeom prst="rect">
                <a:avLst/>
              </a:prstGeom>
              <a:blipFill>
                <a:blip r:embed="rId3"/>
                <a:stretch>
                  <a:fillRect l="-1210" t="-3030"/>
                </a:stretch>
              </a:blipFill>
              <a:ln>
                <a:solidFill>
                  <a:srgbClr val="E2F0D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04E318-24BB-4CD7-BB8B-7A7FD6EFC9A6}"/>
              </a:ext>
            </a:extLst>
          </p:cNvPr>
          <p:cNvGrpSpPr/>
          <p:nvPr/>
        </p:nvGrpSpPr>
        <p:grpSpPr>
          <a:xfrm>
            <a:off x="0" y="2048595"/>
            <a:ext cx="3989314" cy="1183262"/>
            <a:chOff x="22440" y="44679"/>
            <a:chExt cx="953655" cy="2524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C68754-63F0-4F7E-BF0F-CF4C7FC43BD9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D8C14C53-8D9E-417E-B098-34003D0DA14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FA9FB4E4-6405-44ED-A90D-8702A3961A6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8A893702-EF7F-408F-9B85-BEC4F3DC83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EECC6C12-623A-4D3F-8074-3772DF5FD55E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10">
            <a:extLst>
              <a:ext uri="{FF2B5EF4-FFF2-40B4-BE49-F238E27FC236}">
                <a16:creationId xmlns:a16="http://schemas.microsoft.com/office/drawing/2014/main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A83EC0-EEE7-4E66-BD18-4F98847F5080}"/>
              </a:ext>
            </a:extLst>
          </p:cNvPr>
          <p:cNvGrpSpPr/>
          <p:nvPr/>
        </p:nvGrpSpPr>
        <p:grpSpPr>
          <a:xfrm>
            <a:off x="141341" y="7924800"/>
            <a:ext cx="23862374" cy="5410199"/>
            <a:chOff x="48567" y="4381499"/>
            <a:chExt cx="23018772" cy="5716250"/>
          </a:xfrm>
          <a:solidFill>
            <a:srgbClr val="DAE3F3"/>
          </a:solidFill>
        </p:grpSpPr>
        <p:sp>
          <p:nvSpPr>
            <p:cNvPr id="19" name="Rounded Rectangle 52">
              <a:extLst>
                <a:ext uri="{FF2B5EF4-FFF2-40B4-BE49-F238E27FC236}">
                  <a16:creationId xmlns:a16="http://schemas.microsoft.com/office/drawing/2014/main" id="{1B6D59E2-D745-45BC-85B4-AA93D2501BA7}"/>
                </a:ext>
              </a:extLst>
            </p:cNvPr>
            <p:cNvSpPr/>
            <p:nvPr/>
          </p:nvSpPr>
          <p:spPr>
            <a:xfrm>
              <a:off x="385312" y="4519422"/>
              <a:ext cx="22682027" cy="5578327"/>
            </a:xfrm>
            <a:prstGeom prst="roundRect">
              <a:avLst>
                <a:gd name="adj" fmla="val 2239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D08B78B-00BD-47C8-A762-94C0B39B2AAF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51EF64CC-E239-48A3-9943-819132D8F2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7A48A7-8E50-44B6-9069-9125BE7E501F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7CF5130-D0A6-4C43-9D29-1C5CCF4BB0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56E8D4-62A2-4EB0-9246-9E65C120074F}"/>
                  </a:ext>
                </a:extLst>
              </p:cNvPr>
              <p:cNvSpPr txBox="1"/>
              <p:nvPr/>
            </p:nvSpPr>
            <p:spPr>
              <a:xfrm>
                <a:off x="4493646" y="8226029"/>
                <a:ext cx="19064265" cy="3712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56E8D4-62A2-4EB0-9246-9E65C1200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46" y="8226029"/>
                <a:ext cx="19064265" cy="3712106"/>
              </a:xfrm>
              <a:prstGeom prst="rect">
                <a:avLst/>
              </a:prstGeom>
              <a:blipFill>
                <a:blip r:embed="rId5"/>
                <a:stretch>
                  <a:fillRect l="-1279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017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38" y="2048596"/>
                <a:ext cx="23164800" cy="5624519"/>
              </a:xfrm>
              <a:prstGeom prst="rect">
                <a:avLst/>
              </a:prstGeom>
              <a:ln>
                <a:solidFill>
                  <a:srgbClr val="E2F0D9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just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                         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7.1.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a)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b)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	c)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38" y="2048596"/>
                <a:ext cx="23164800" cy="5624519"/>
              </a:xfrm>
              <a:prstGeom prst="rect">
                <a:avLst/>
              </a:prstGeom>
              <a:blipFill>
                <a:blip r:embed="rId3"/>
                <a:stretch>
                  <a:fillRect l="-1210" t="-3030"/>
                </a:stretch>
              </a:blipFill>
              <a:ln>
                <a:solidFill>
                  <a:srgbClr val="E2F0D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04E318-24BB-4CD7-BB8B-7A7FD6EFC9A6}"/>
              </a:ext>
            </a:extLst>
          </p:cNvPr>
          <p:cNvGrpSpPr/>
          <p:nvPr/>
        </p:nvGrpSpPr>
        <p:grpSpPr>
          <a:xfrm>
            <a:off x="0" y="2048595"/>
            <a:ext cx="3989314" cy="1183262"/>
            <a:chOff x="22440" y="44679"/>
            <a:chExt cx="953655" cy="2524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C68754-63F0-4F7E-BF0F-CF4C7FC43BD9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D8C14C53-8D9E-417E-B098-34003D0DA14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FA9FB4E4-6405-44ED-A90D-8702A3961A6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8A893702-EF7F-408F-9B85-BEC4F3DC83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EECC6C12-623A-4D3F-8074-3772DF5FD55E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10">
            <a:extLst>
              <a:ext uri="{FF2B5EF4-FFF2-40B4-BE49-F238E27FC236}">
                <a16:creationId xmlns:a16="http://schemas.microsoft.com/office/drawing/2014/main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A83EC0-EEE7-4E66-BD18-4F98847F5080}"/>
              </a:ext>
            </a:extLst>
          </p:cNvPr>
          <p:cNvGrpSpPr/>
          <p:nvPr/>
        </p:nvGrpSpPr>
        <p:grpSpPr>
          <a:xfrm>
            <a:off x="141341" y="7924800"/>
            <a:ext cx="23862374" cy="5410199"/>
            <a:chOff x="48567" y="4381499"/>
            <a:chExt cx="23018772" cy="5716250"/>
          </a:xfrm>
          <a:solidFill>
            <a:srgbClr val="DAE3F3"/>
          </a:solidFill>
        </p:grpSpPr>
        <p:sp>
          <p:nvSpPr>
            <p:cNvPr id="19" name="Rounded Rectangle 52">
              <a:extLst>
                <a:ext uri="{FF2B5EF4-FFF2-40B4-BE49-F238E27FC236}">
                  <a16:creationId xmlns:a16="http://schemas.microsoft.com/office/drawing/2014/main" id="{1B6D59E2-D745-45BC-85B4-AA93D2501BA7}"/>
                </a:ext>
              </a:extLst>
            </p:cNvPr>
            <p:cNvSpPr/>
            <p:nvPr/>
          </p:nvSpPr>
          <p:spPr>
            <a:xfrm>
              <a:off x="385312" y="4519422"/>
              <a:ext cx="22682027" cy="5578327"/>
            </a:xfrm>
            <a:prstGeom prst="roundRect">
              <a:avLst>
                <a:gd name="adj" fmla="val 2239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D08B78B-00BD-47C8-A762-94C0B39B2AAF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51EF64CC-E239-48A3-9943-819132D8F2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77A48A7-8E50-44B6-9069-9125BE7E501F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7CF5130-D0A6-4C43-9D29-1C5CCF4BB0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56E8D4-62A2-4EB0-9246-9E65C120074F}"/>
                  </a:ext>
                </a:extLst>
              </p:cNvPr>
              <p:cNvSpPr txBox="1"/>
              <p:nvPr/>
            </p:nvSpPr>
            <p:spPr>
              <a:xfrm>
                <a:off x="1166434" y="8911349"/>
                <a:ext cx="20855366" cy="3119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56E8D4-62A2-4EB0-9246-9E65C1200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34" y="8911349"/>
                <a:ext cx="20855366" cy="3119124"/>
              </a:xfrm>
              <a:prstGeom prst="rect">
                <a:avLst/>
              </a:prstGeom>
              <a:blipFill>
                <a:blip r:embed="rId5"/>
                <a:stretch>
                  <a:fillRect l="-1169" t="-1758" r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549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5F70788-46BD-44C5-A6CA-E93C790F2145}"/>
              </a:ext>
            </a:extLst>
          </p:cNvPr>
          <p:cNvSpPr txBox="1">
            <a:spLocks/>
          </p:cNvSpPr>
          <p:nvPr/>
        </p:nvSpPr>
        <p:spPr>
          <a:xfrm>
            <a:off x="381000" y="1981200"/>
            <a:ext cx="23164800" cy="12581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F004C3-35AE-4A3A-98B5-169BA432B98E}"/>
              </a:ext>
            </a:extLst>
          </p:cNvPr>
          <p:cNvGrpSpPr/>
          <p:nvPr/>
        </p:nvGrpSpPr>
        <p:grpSpPr>
          <a:xfrm>
            <a:off x="206703" y="1981200"/>
            <a:ext cx="3989314" cy="1183262"/>
            <a:chOff x="22440" y="44679"/>
            <a:chExt cx="953655" cy="2524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256C46-96F4-469C-BA39-D3956152FDDE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2ED1B9C0-8FEE-4267-889B-0FAF1A3B545D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1FE6F140-7051-4978-BFE0-8C93F36F510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FD4B3AFA-F728-47A4-998F-34B7A3F0ABD3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34785A01-5237-4238-BDAC-AB955F32C0C6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10D79E-A978-4ECF-A0BD-6CF2FA4A6CBD}"/>
              </a:ext>
            </a:extLst>
          </p:cNvPr>
          <p:cNvGrpSpPr/>
          <p:nvPr/>
        </p:nvGrpSpPr>
        <p:grpSpPr>
          <a:xfrm>
            <a:off x="360218" y="3675371"/>
            <a:ext cx="23643497" cy="5849629"/>
            <a:chOff x="259706" y="2768522"/>
            <a:chExt cx="22807633" cy="7329227"/>
          </a:xfrm>
          <a:solidFill>
            <a:srgbClr val="DAE3F3"/>
          </a:solidFill>
        </p:grpSpPr>
        <p:sp>
          <p:nvSpPr>
            <p:cNvPr id="19" name="Rounded Rectangle 52">
              <a:extLst>
                <a:ext uri="{FF2B5EF4-FFF2-40B4-BE49-F238E27FC236}">
                  <a16:creationId xmlns:a16="http://schemas.microsoft.com/office/drawing/2014/main" id="{AED0055D-92D8-4DE1-949A-673D4201D31C}"/>
                </a:ext>
              </a:extLst>
            </p:cNvPr>
            <p:cNvSpPr/>
            <p:nvPr/>
          </p:nvSpPr>
          <p:spPr>
            <a:xfrm>
              <a:off x="385312" y="2768522"/>
              <a:ext cx="22682027" cy="7329227"/>
            </a:xfrm>
            <a:prstGeom prst="roundRect">
              <a:avLst>
                <a:gd name="adj" fmla="val 2239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2FBF7BE-8801-4AEC-82E3-B088E7D877BD}"/>
                </a:ext>
              </a:extLst>
            </p:cNvPr>
            <p:cNvGrpSpPr/>
            <p:nvPr/>
          </p:nvGrpSpPr>
          <p:grpSpPr>
            <a:xfrm>
              <a:off x="259706" y="2768523"/>
              <a:ext cx="3991941" cy="1079474"/>
              <a:chOff x="621656" y="3035223"/>
              <a:chExt cx="3991941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17871492-597C-4D1E-AF2D-B631B84993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32224" y="2020191"/>
                <a:ext cx="966341" cy="2996405"/>
              </a:xfrm>
              <a:prstGeom prst="round1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6C7CF27-8B3E-4115-9900-FCEB799C355D}"/>
                  </a:ext>
                </a:extLst>
              </p:cNvPr>
              <p:cNvSpPr txBox="1"/>
              <p:nvPr/>
            </p:nvSpPr>
            <p:spPr>
              <a:xfrm>
                <a:off x="1617192" y="3193515"/>
                <a:ext cx="2872839" cy="8002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FD88692-22E6-4116-A0BB-F71B02D238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21656" y="303522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E1DABE-7414-4A90-9E30-A29FF31FB996}"/>
                  </a:ext>
                </a:extLst>
              </p:cNvPr>
              <p:cNvSpPr txBox="1"/>
              <p:nvPr/>
            </p:nvSpPr>
            <p:spPr>
              <a:xfrm>
                <a:off x="2424445" y="5071196"/>
                <a:ext cx="17669740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E1DABE-7414-4A90-9E30-A29FF31F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445" y="5071196"/>
                <a:ext cx="17669740" cy="4154984"/>
              </a:xfrm>
              <a:prstGeom prst="rect">
                <a:avLst/>
              </a:prstGeom>
              <a:blipFill>
                <a:blip r:embed="rId4"/>
                <a:stretch>
                  <a:fillRect l="-1415" t="-3231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240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74F9BD66-E1B7-405E-9C49-3B8EC28C3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599"/>
                <a:ext cx="23164800" cy="299720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                   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7.3.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4F9BD66-E1B7-405E-9C49-3B8EC28C3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599"/>
                <a:ext cx="23164800" cy="2997201"/>
              </a:xfrm>
              <a:prstGeom prst="rect">
                <a:avLst/>
              </a:prstGeom>
              <a:blipFill rotWithShape="1">
                <a:blip r:embed="rId3"/>
                <a:stretch>
                  <a:fillRect l="-1421" t="-1420" r="-500" b="-2697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84E17C-27B3-431C-850F-F57B7D655D26}"/>
              </a:ext>
            </a:extLst>
          </p:cNvPr>
          <p:cNvGrpSpPr/>
          <p:nvPr/>
        </p:nvGrpSpPr>
        <p:grpSpPr>
          <a:xfrm>
            <a:off x="400878" y="2057400"/>
            <a:ext cx="3989314" cy="1183262"/>
            <a:chOff x="22440" y="44679"/>
            <a:chExt cx="953655" cy="2524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A60C9BE-2282-4378-92C3-800BEEC2385D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A5F5C0E7-DF43-4B21-96BA-478BC1C2F9A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518F6DE5-B00E-45E7-B8F1-47FD8033511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57C817BB-0211-4966-AACE-08D8CFA3E8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7D6FEC55-2C19-4321-952B-21EE88734680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3118E0-1005-4612-B590-5518E4E107E0}"/>
              </a:ext>
            </a:extLst>
          </p:cNvPr>
          <p:cNvGrpSpPr/>
          <p:nvPr/>
        </p:nvGrpSpPr>
        <p:grpSpPr>
          <a:xfrm>
            <a:off x="359503" y="5054602"/>
            <a:ext cx="23643497" cy="7761942"/>
            <a:chOff x="259706" y="2768522"/>
            <a:chExt cx="22807633" cy="7329227"/>
          </a:xfrm>
          <a:solidFill>
            <a:srgbClr val="DAE3F3"/>
          </a:solidFill>
        </p:grpSpPr>
        <p:sp>
          <p:nvSpPr>
            <p:cNvPr id="12" name="Rounded Rectangle 52">
              <a:extLst>
                <a:ext uri="{FF2B5EF4-FFF2-40B4-BE49-F238E27FC236}">
                  <a16:creationId xmlns:a16="http://schemas.microsoft.com/office/drawing/2014/main" id="{2D770DB5-07E3-4F85-8AA1-05E83E7577B6}"/>
                </a:ext>
              </a:extLst>
            </p:cNvPr>
            <p:cNvSpPr/>
            <p:nvPr/>
          </p:nvSpPr>
          <p:spPr>
            <a:xfrm>
              <a:off x="385312" y="2768522"/>
              <a:ext cx="22682027" cy="7329227"/>
            </a:xfrm>
            <a:prstGeom prst="roundRect">
              <a:avLst>
                <a:gd name="adj" fmla="val 2239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531EB7-B6B7-464F-8C57-378A16808906}"/>
                </a:ext>
              </a:extLst>
            </p:cNvPr>
            <p:cNvGrpSpPr/>
            <p:nvPr/>
          </p:nvGrpSpPr>
          <p:grpSpPr>
            <a:xfrm>
              <a:off x="259706" y="2768523"/>
              <a:ext cx="3991941" cy="1079474"/>
              <a:chOff x="621656" y="3035223"/>
              <a:chExt cx="3991941" cy="1079474"/>
            </a:xfrm>
            <a:grpFill/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7BF604C9-098B-4C21-86A0-1AB080D68BB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32224" y="2020191"/>
                <a:ext cx="966341" cy="2996405"/>
              </a:xfrm>
              <a:prstGeom prst="round1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5CDE41-29A9-4C52-A2E5-1F39915724A7}"/>
                  </a:ext>
                </a:extLst>
              </p:cNvPr>
              <p:cNvSpPr txBox="1"/>
              <p:nvPr/>
            </p:nvSpPr>
            <p:spPr>
              <a:xfrm>
                <a:off x="1617192" y="3193515"/>
                <a:ext cx="2872839" cy="8002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0FE0DED-3317-4D18-9FA9-08FDC95C7D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21656" y="303522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EB343F-D66B-45C0-B06A-CC9554DA6284}"/>
                  </a:ext>
                </a:extLst>
              </p:cNvPr>
              <p:cNvSpPr txBox="1"/>
              <p:nvPr/>
            </p:nvSpPr>
            <p:spPr>
              <a:xfrm>
                <a:off x="4532379" y="5071154"/>
                <a:ext cx="20269200" cy="4024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EB343F-D66B-45C0-B06A-CC9554DA6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379" y="5071154"/>
                <a:ext cx="20269200" cy="4024692"/>
              </a:xfrm>
              <a:prstGeom prst="rect">
                <a:avLst/>
              </a:prstGeom>
              <a:blipFill>
                <a:blip r:embed="rId5"/>
                <a:stretch>
                  <a:fillRect l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AF0E2C-F22A-4754-BACC-5338C3256721}"/>
                  </a:ext>
                </a:extLst>
              </p:cNvPr>
              <p:cNvSpPr txBox="1"/>
              <p:nvPr/>
            </p:nvSpPr>
            <p:spPr>
              <a:xfrm>
                <a:off x="1150532" y="9333313"/>
                <a:ext cx="17504614" cy="2956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AF0E2C-F22A-4754-BACC-5338C3256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32" y="9333313"/>
                <a:ext cx="17504614" cy="2956900"/>
              </a:xfrm>
              <a:prstGeom prst="rect">
                <a:avLst/>
              </a:prstGeom>
              <a:blipFill>
                <a:blip r:embed="rId6"/>
                <a:stretch>
                  <a:fillRect l="-1428" t="-4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743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74F9BD66-E1B7-405E-9C49-3B8EC28C3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42440"/>
                <a:ext cx="23164800" cy="4295036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     7.4.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74F9BD66-E1B7-405E-9C49-3B8EC28C3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42440"/>
                <a:ext cx="23164800" cy="4295036"/>
              </a:xfrm>
              <a:prstGeom prst="rect">
                <a:avLst/>
              </a:prstGeom>
              <a:blipFill>
                <a:blip r:embed="rId3"/>
                <a:stretch>
                  <a:fillRect b="-723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84E17C-27B3-431C-850F-F57B7D655D26}"/>
              </a:ext>
            </a:extLst>
          </p:cNvPr>
          <p:cNvGrpSpPr/>
          <p:nvPr/>
        </p:nvGrpSpPr>
        <p:grpSpPr>
          <a:xfrm>
            <a:off x="400878" y="2057400"/>
            <a:ext cx="3989314" cy="1183262"/>
            <a:chOff x="22440" y="44679"/>
            <a:chExt cx="953655" cy="2524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A60C9BE-2282-4378-92C3-800BEEC2385D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A5F5C0E7-DF43-4B21-96BA-478BC1C2F9A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518F6DE5-B00E-45E7-B8F1-47FD8033511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57C817BB-0211-4966-AACE-08D8CFA3E8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7D6FEC55-2C19-4321-952B-21EE88734680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56F43C-DFB5-4D27-A5A2-1291213ABCA4}"/>
              </a:ext>
            </a:extLst>
          </p:cNvPr>
          <p:cNvGrpSpPr/>
          <p:nvPr/>
        </p:nvGrpSpPr>
        <p:grpSpPr>
          <a:xfrm>
            <a:off x="359503" y="6420908"/>
            <a:ext cx="23643497" cy="6914092"/>
            <a:chOff x="259706" y="2768522"/>
            <a:chExt cx="22807633" cy="7329227"/>
          </a:xfrm>
          <a:solidFill>
            <a:srgbClr val="DAE3F3"/>
          </a:solidFill>
        </p:grpSpPr>
        <p:sp>
          <p:nvSpPr>
            <p:cNvPr id="12" name="Rounded Rectangle 52">
              <a:extLst>
                <a:ext uri="{FF2B5EF4-FFF2-40B4-BE49-F238E27FC236}">
                  <a16:creationId xmlns:a16="http://schemas.microsoft.com/office/drawing/2014/main" id="{C41994F2-3C06-4DE3-81EF-52C56A234C80}"/>
                </a:ext>
              </a:extLst>
            </p:cNvPr>
            <p:cNvSpPr/>
            <p:nvPr/>
          </p:nvSpPr>
          <p:spPr>
            <a:xfrm>
              <a:off x="385312" y="2768522"/>
              <a:ext cx="22682027" cy="7329227"/>
            </a:xfrm>
            <a:prstGeom prst="roundRect">
              <a:avLst>
                <a:gd name="adj" fmla="val 2239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A2790D0-E9BD-4F52-9BF3-C8898705447F}"/>
                </a:ext>
              </a:extLst>
            </p:cNvPr>
            <p:cNvGrpSpPr/>
            <p:nvPr/>
          </p:nvGrpSpPr>
          <p:grpSpPr>
            <a:xfrm>
              <a:off x="259706" y="2768523"/>
              <a:ext cx="3991941" cy="1079474"/>
              <a:chOff x="621656" y="3035223"/>
              <a:chExt cx="3991941" cy="1079474"/>
            </a:xfrm>
            <a:grpFill/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96F65E41-8CF7-40F2-A907-FA19E94F96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32224" y="2020191"/>
                <a:ext cx="966341" cy="2996405"/>
              </a:xfrm>
              <a:prstGeom prst="round1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C50EC1-33BA-4179-8498-B84A2BB00A97}"/>
                  </a:ext>
                </a:extLst>
              </p:cNvPr>
              <p:cNvSpPr txBox="1"/>
              <p:nvPr/>
            </p:nvSpPr>
            <p:spPr>
              <a:xfrm>
                <a:off x="1617192" y="3193515"/>
                <a:ext cx="2872839" cy="8002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9A85A8C-06F2-40D6-AEFA-713E819D6B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21656" y="303522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2661F0-E939-445D-9AF4-5183C571D129}"/>
                  </a:ext>
                </a:extLst>
              </p:cNvPr>
              <p:cNvSpPr txBox="1"/>
              <p:nvPr/>
            </p:nvSpPr>
            <p:spPr>
              <a:xfrm>
                <a:off x="4593316" y="6434687"/>
                <a:ext cx="17657084" cy="2548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2661F0-E939-445D-9AF4-5183C571D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316" y="6434687"/>
                <a:ext cx="17657084" cy="2548839"/>
              </a:xfrm>
              <a:prstGeom prst="rect">
                <a:avLst/>
              </a:prstGeom>
              <a:blipFill>
                <a:blip r:embed="rId5"/>
                <a:stretch>
                  <a:fillRect l="-1381" t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908A55-FD8E-4181-A7B8-5AB63FCCB36C}"/>
                  </a:ext>
                </a:extLst>
              </p:cNvPr>
              <p:cNvSpPr txBox="1"/>
              <p:nvPr/>
            </p:nvSpPr>
            <p:spPr>
              <a:xfrm>
                <a:off x="1178241" y="8848242"/>
                <a:ext cx="15498609" cy="4058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908A55-FD8E-4181-A7B8-5AB63FCCB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41" y="8848242"/>
                <a:ext cx="15498609" cy="4058162"/>
              </a:xfrm>
              <a:prstGeom prst="rect">
                <a:avLst/>
              </a:prstGeom>
              <a:blipFill>
                <a:blip r:embed="rId6"/>
                <a:stretch>
                  <a:fillRect l="-1534" r="-1534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2BF7DAA0-9403-4CB7-8CE8-C4B246D0A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753" y="7969759"/>
            <a:ext cx="6894826" cy="5013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579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74F9BD66-E1B7-405E-9C49-3B8EC28C3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42439"/>
                <a:ext cx="23164800" cy="359156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                      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7.5.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𝒂𝒃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74F9BD66-E1B7-405E-9C49-3B8EC28C3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42439"/>
                <a:ext cx="23164800" cy="3591561"/>
              </a:xfrm>
              <a:prstGeom prst="rect">
                <a:avLst/>
              </a:prstGeom>
              <a:blipFill>
                <a:blip r:embed="rId3"/>
                <a:stretch>
                  <a:fillRect l="-1210" t="-5085" r="-28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84E17C-27B3-431C-850F-F57B7D655D26}"/>
              </a:ext>
            </a:extLst>
          </p:cNvPr>
          <p:cNvGrpSpPr/>
          <p:nvPr/>
        </p:nvGrpSpPr>
        <p:grpSpPr>
          <a:xfrm>
            <a:off x="400878" y="1676400"/>
            <a:ext cx="3989314" cy="1183262"/>
            <a:chOff x="22440" y="44679"/>
            <a:chExt cx="953655" cy="2524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A60C9BE-2282-4378-92C3-800BEEC2385D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A5F5C0E7-DF43-4B21-96BA-478BC1C2F9A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518F6DE5-B00E-45E7-B8F1-47FD8033511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57C817BB-0211-4966-AACE-08D8CFA3E8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7D6FEC55-2C19-4321-952B-21EE88734680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BFAF7A-9A82-41B4-9904-076B0DEBE2A3}"/>
              </a:ext>
            </a:extLst>
          </p:cNvPr>
          <p:cNvGrpSpPr/>
          <p:nvPr/>
        </p:nvGrpSpPr>
        <p:grpSpPr>
          <a:xfrm>
            <a:off x="359503" y="5562600"/>
            <a:ext cx="23643497" cy="7696200"/>
            <a:chOff x="259706" y="2768522"/>
            <a:chExt cx="22807633" cy="7329227"/>
          </a:xfrm>
          <a:solidFill>
            <a:srgbClr val="DAE3F3"/>
          </a:solidFill>
        </p:grpSpPr>
        <p:sp>
          <p:nvSpPr>
            <p:cNvPr id="12" name="Rounded Rectangle 52">
              <a:extLst>
                <a:ext uri="{FF2B5EF4-FFF2-40B4-BE49-F238E27FC236}">
                  <a16:creationId xmlns:a16="http://schemas.microsoft.com/office/drawing/2014/main" id="{E4824789-3392-42DB-92EB-073F8CC584E6}"/>
                </a:ext>
              </a:extLst>
            </p:cNvPr>
            <p:cNvSpPr/>
            <p:nvPr/>
          </p:nvSpPr>
          <p:spPr>
            <a:xfrm>
              <a:off x="385312" y="2768522"/>
              <a:ext cx="22682027" cy="7329227"/>
            </a:xfrm>
            <a:prstGeom prst="roundRect">
              <a:avLst>
                <a:gd name="adj" fmla="val 2239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95B15D7-D72B-4733-A066-753805C00199}"/>
                </a:ext>
              </a:extLst>
            </p:cNvPr>
            <p:cNvGrpSpPr/>
            <p:nvPr/>
          </p:nvGrpSpPr>
          <p:grpSpPr>
            <a:xfrm>
              <a:off x="259706" y="2768523"/>
              <a:ext cx="3991941" cy="1079474"/>
              <a:chOff x="621656" y="3035223"/>
              <a:chExt cx="3991941" cy="1079474"/>
            </a:xfrm>
            <a:grpFill/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CFB25A12-7F7A-48EA-B66A-A489A7E2948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32224" y="2020191"/>
                <a:ext cx="966341" cy="2996405"/>
              </a:xfrm>
              <a:prstGeom prst="round1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7C6C6C-641B-42B7-AA02-4CC2CDAED365}"/>
                  </a:ext>
                </a:extLst>
              </p:cNvPr>
              <p:cNvSpPr txBox="1"/>
              <p:nvPr/>
            </p:nvSpPr>
            <p:spPr>
              <a:xfrm>
                <a:off x="1617192" y="3193515"/>
                <a:ext cx="2872839" cy="8002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5F16BB-5738-4AE3-8790-515472085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21656" y="303522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B4E991-216E-4F46-A040-ED700CEAFE50}"/>
                  </a:ext>
                </a:extLst>
              </p:cNvPr>
              <p:cNvSpPr txBox="1"/>
              <p:nvPr/>
            </p:nvSpPr>
            <p:spPr>
              <a:xfrm>
                <a:off x="1178240" y="6883256"/>
                <a:ext cx="21605560" cy="1530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B4E991-216E-4F46-A040-ED700CEAF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40" y="6883256"/>
                <a:ext cx="21605560" cy="1530675"/>
              </a:xfrm>
              <a:prstGeom prst="rect">
                <a:avLst/>
              </a:prstGeom>
              <a:blipFill>
                <a:blip r:embed="rId5"/>
                <a:stretch>
                  <a:fillRect l="-1128" t="-3187" r="-1128" b="-1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E0D89BC-B5D0-45A1-A10A-87B34B812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362" y="7924800"/>
            <a:ext cx="6540947" cy="470674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28AB3D-174C-4528-89E9-4D129BFD1414}"/>
                  </a:ext>
                </a:extLst>
              </p:cNvPr>
              <p:cNvSpPr txBox="1"/>
              <p:nvPr/>
            </p:nvSpPr>
            <p:spPr>
              <a:xfrm>
                <a:off x="1061474" y="8704503"/>
                <a:ext cx="150523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28AB3D-174C-4528-89E9-4D129BFD1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74" y="8704503"/>
                <a:ext cx="15052360" cy="769441"/>
              </a:xfrm>
              <a:prstGeom prst="rect">
                <a:avLst/>
              </a:prstGeom>
              <a:blipFill>
                <a:blip r:embed="rId7"/>
                <a:stretch>
                  <a:fillRect l="-162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B1EB89-AFB0-4A54-8787-5333E00C557A}"/>
                  </a:ext>
                </a:extLst>
              </p:cNvPr>
              <p:cNvSpPr txBox="1"/>
              <p:nvPr/>
            </p:nvSpPr>
            <p:spPr>
              <a:xfrm>
                <a:off x="1061474" y="9675273"/>
                <a:ext cx="15052360" cy="1672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B1EB89-AFB0-4A54-8787-5333E00C5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74" y="9675273"/>
                <a:ext cx="15052360" cy="1672446"/>
              </a:xfrm>
              <a:prstGeom prst="rect">
                <a:avLst/>
              </a:prstGeom>
              <a:blipFill>
                <a:blip r:embed="rId8"/>
                <a:stretch>
                  <a:fillRect l="-1620" t="-7636" b="-6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088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26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425" y="1981199"/>
                <a:ext cx="23164800" cy="1102518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     7.6. 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Google Maps,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sân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vĩ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kinh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sân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Nẵng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vĩ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kinh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𝟎𝟖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bay, bay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sân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Nẵng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ở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vĩ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kinh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𝟐𝟏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𝟏𝟓𝟑</m:t>
                                </m:r>
                              </m:num>
                              <m:den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𝟒𝟎</m:t>
                                </m:r>
                              </m:den>
                            </m:f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𝟏𝟎𝟓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kumimoji="0" lang="en-US" sz="5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chuyến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Nẵng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mất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cất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qua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vĩ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17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  <m:sup>
                        <m: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5" y="1981199"/>
                <a:ext cx="23164800" cy="11025187"/>
              </a:xfrm>
              <a:prstGeom prst="rect">
                <a:avLst/>
              </a:prstGeom>
              <a:blipFill>
                <a:blip r:embed="rId3"/>
                <a:stretch>
                  <a:fillRect l="-1421" r="-1105" b="-259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04E318-24BB-4CD7-BB8B-7A7FD6EFC9A6}"/>
              </a:ext>
            </a:extLst>
          </p:cNvPr>
          <p:cNvGrpSpPr/>
          <p:nvPr/>
        </p:nvGrpSpPr>
        <p:grpSpPr>
          <a:xfrm>
            <a:off x="304800" y="2362200"/>
            <a:ext cx="3989314" cy="1183262"/>
            <a:chOff x="22440" y="44679"/>
            <a:chExt cx="953655" cy="2524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C68754-63F0-4F7E-BF0F-CF4C7FC43BD9}"/>
                </a:ext>
              </a:extLst>
            </p:cNvPr>
            <p:cNvGrpSpPr/>
            <p:nvPr/>
          </p:nvGrpSpPr>
          <p:grpSpPr>
            <a:xfrm>
              <a:off x="22440" y="59287"/>
              <a:ext cx="953655" cy="159667"/>
              <a:chOff x="31572" y="60276"/>
              <a:chExt cx="1341810" cy="197595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D8C14C53-8D9E-417E-B098-34003D0DA14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FA9FB4E4-6405-44ED-A90D-8702A3961A6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8A893702-EF7F-408F-9B85-BEC4F3DC83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EECC6C12-623A-4D3F-8074-3772DF5FD55E}"/>
                </a:ext>
              </a:extLst>
            </p:cNvPr>
            <p:cNvSpPr txBox="1"/>
            <p:nvPr/>
          </p:nvSpPr>
          <p:spPr>
            <a:xfrm>
              <a:off x="267457" y="44679"/>
              <a:ext cx="58021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10">
            <a:extLst>
              <a:ext uri="{FF2B5EF4-FFF2-40B4-BE49-F238E27FC236}">
                <a16:creationId xmlns:a16="http://schemas.microsoft.com/office/drawing/2014/main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363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31DD36C-2757-4762-8AC6-F5DBBC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5B83596-23B8-4650-9517-74C0A031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96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831A0F-D078-4232-B2FC-80B28317E41B}"/>
              </a:ext>
            </a:extLst>
          </p:cNvPr>
          <p:cNvGrpSpPr/>
          <p:nvPr/>
        </p:nvGrpSpPr>
        <p:grpSpPr>
          <a:xfrm>
            <a:off x="359503" y="1981200"/>
            <a:ext cx="23643497" cy="11277600"/>
            <a:chOff x="259706" y="2768522"/>
            <a:chExt cx="22807633" cy="7329227"/>
          </a:xfrm>
          <a:solidFill>
            <a:srgbClr val="DAE3F3"/>
          </a:solidFill>
        </p:grpSpPr>
        <p:sp>
          <p:nvSpPr>
            <p:cNvPr id="15" name="Rounded Rectangle 52">
              <a:extLst>
                <a:ext uri="{FF2B5EF4-FFF2-40B4-BE49-F238E27FC236}">
                  <a16:creationId xmlns:a16="http://schemas.microsoft.com/office/drawing/2014/main" id="{1DD1F9DC-B859-4BD4-A0C8-457BB0BC3D76}"/>
                </a:ext>
              </a:extLst>
            </p:cNvPr>
            <p:cNvSpPr/>
            <p:nvPr/>
          </p:nvSpPr>
          <p:spPr>
            <a:xfrm>
              <a:off x="385312" y="2768522"/>
              <a:ext cx="22682027" cy="732922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7E9C249-9592-4394-B7E3-4EEA6C327987}"/>
                </a:ext>
              </a:extLst>
            </p:cNvPr>
            <p:cNvGrpSpPr/>
            <p:nvPr/>
          </p:nvGrpSpPr>
          <p:grpSpPr>
            <a:xfrm>
              <a:off x="259706" y="2768523"/>
              <a:ext cx="3991941" cy="1079474"/>
              <a:chOff x="621656" y="3035223"/>
              <a:chExt cx="3991941" cy="1079474"/>
            </a:xfrm>
            <a:grpFill/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5C8A6DCD-46FF-440A-9600-79C4C6F9998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32224" y="2020191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E4E51B-105F-46A9-B2FD-70E06E6B6A2D}"/>
                  </a:ext>
                </a:extLst>
              </p:cNvPr>
              <p:cNvSpPr txBox="1"/>
              <p:nvPr/>
            </p:nvSpPr>
            <p:spPr>
              <a:xfrm>
                <a:off x="1617192" y="3193515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A2A1466-A8D4-4195-AB01-2D78D3D3AD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21656" y="303522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D1C7169-9100-474F-92A7-71F50E9C0B26}"/>
              </a:ext>
            </a:extLst>
          </p:cNvPr>
          <p:cNvSpPr txBox="1"/>
          <p:nvPr/>
        </p:nvSpPr>
        <p:spPr>
          <a:xfrm>
            <a:off x="4821382" y="2513588"/>
            <a:ext cx="159639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7.6. 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Nẵng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75D577-0C4C-4881-8951-D2FA1D4C4898}"/>
                  </a:ext>
                </a:extLst>
              </p:cNvPr>
              <p:cNvSpPr txBox="1"/>
              <p:nvPr/>
            </p:nvSpPr>
            <p:spPr>
              <a:xfrm>
                <a:off x="8319619" y="4619646"/>
                <a:ext cx="7853473" cy="259955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𝟏𝟓𝟑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𝟒𝟎</m:t>
                                </m:r>
                              </m:den>
                            </m:f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𝟏𝟎𝟖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𝟏𝟎𝟓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75D577-0C4C-4881-8951-D2FA1D4C4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619" y="4619646"/>
                <a:ext cx="7853473" cy="2599558"/>
              </a:xfrm>
              <a:prstGeom prst="rect">
                <a:avLst/>
              </a:prstGeom>
              <a:blipFill>
                <a:blip r:embed="rId4"/>
                <a:stretch>
                  <a:fillRect r="-2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476E41-DCA0-4CB7-8F26-06BC5738FE77}"/>
                  </a:ext>
                </a:extLst>
              </p:cNvPr>
              <p:cNvSpPr txBox="1"/>
              <p:nvPr/>
            </p:nvSpPr>
            <p:spPr>
              <a:xfrm>
                <a:off x="1752600" y="3712695"/>
                <a:ext cx="14706600" cy="76944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𝟏𝟎𝟖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476E41-DCA0-4CB7-8F26-06BC5738F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712695"/>
                <a:ext cx="14706600" cy="769441"/>
              </a:xfrm>
              <a:prstGeom prst="rect">
                <a:avLst/>
              </a:prstGeom>
              <a:blipFill>
                <a:blip r:embed="rId5"/>
                <a:stretch>
                  <a:fillRect l="-1699" t="-16535" r="-66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72F2AD-9BC4-4603-9202-159C19F766DA}"/>
                  </a:ext>
                </a:extLst>
              </p:cNvPr>
              <p:cNvSpPr txBox="1"/>
              <p:nvPr/>
            </p:nvSpPr>
            <p:spPr>
              <a:xfrm>
                <a:off x="762000" y="8581499"/>
                <a:ext cx="20802600" cy="144655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17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72F2AD-9BC4-4603-9202-159C19F76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581499"/>
                <a:ext cx="20802600" cy="1446550"/>
              </a:xfrm>
              <a:prstGeom prst="rect">
                <a:avLst/>
              </a:prstGeom>
              <a:blipFill>
                <a:blip r:embed="rId6"/>
                <a:stretch>
                  <a:fillRect l="-1172" t="-9244" r="-111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6C0C79-88B4-4C01-B83D-1B79DB6DE586}"/>
                  </a:ext>
                </a:extLst>
              </p:cNvPr>
              <p:cNvSpPr txBox="1"/>
              <p:nvPr/>
            </p:nvSpPr>
            <p:spPr>
              <a:xfrm>
                <a:off x="1731818" y="7175287"/>
                <a:ext cx="14193337" cy="106856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Nẵng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6C0C79-88B4-4C01-B83D-1B79DB6DE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18" y="7175287"/>
                <a:ext cx="14193337" cy="1068562"/>
              </a:xfrm>
              <a:prstGeom prst="rect">
                <a:avLst/>
              </a:prstGeom>
              <a:blipFill>
                <a:blip r:embed="rId7"/>
                <a:stretch>
                  <a:fillRect l="-1717" r="-816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768146-ED97-4ACC-B3FC-C198EE10E639}"/>
                  </a:ext>
                </a:extLst>
              </p:cNvPr>
              <p:cNvSpPr txBox="1"/>
              <p:nvPr/>
            </p:nvSpPr>
            <p:spPr>
              <a:xfrm>
                <a:off x="762000" y="10325381"/>
                <a:ext cx="20802600" cy="144655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𝟑𝟕𝟓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768146-ED97-4ACC-B3FC-C198EE10E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325381"/>
                <a:ext cx="20802600" cy="1446550"/>
              </a:xfrm>
              <a:prstGeom prst="rect">
                <a:avLst/>
              </a:prstGeom>
              <a:blipFill>
                <a:blip r:embed="rId8"/>
                <a:stretch>
                  <a:fillRect l="-1172" t="-924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653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3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6804938-7F68-41AE-B367-0D3DEDE1A0C2}"/>
              </a:ext>
            </a:extLst>
          </p:cNvPr>
          <p:cNvGrpSpPr/>
          <p:nvPr/>
        </p:nvGrpSpPr>
        <p:grpSpPr>
          <a:xfrm>
            <a:off x="457200" y="1676400"/>
            <a:ext cx="4572000" cy="914400"/>
            <a:chOff x="400050" y="2914650"/>
            <a:chExt cx="3790949" cy="914400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6A05B985-10C1-44A3-9CE2-8205C5FF346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51546" y="1819614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1C11B1-B555-4A87-8E6A-CCDDF90F634C}"/>
                </a:ext>
              </a:extLst>
            </p:cNvPr>
            <p:cNvSpPr txBox="1"/>
            <p:nvPr/>
          </p:nvSpPr>
          <p:spPr>
            <a:xfrm>
              <a:off x="1346202" y="3004278"/>
              <a:ext cx="28447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41">
              <a:extLst>
                <a:ext uri="{FF2B5EF4-FFF2-40B4-BE49-F238E27FC236}">
                  <a16:creationId xmlns:a16="http://schemas.microsoft.com/office/drawing/2014/main" id="{34FA7D1F-7589-453A-A287-9DA2CD68B50D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Graphic 7" descr="Clipboard outline">
              <a:extLst>
                <a:ext uri="{FF2B5EF4-FFF2-40B4-BE49-F238E27FC236}">
                  <a16:creationId xmlns:a16="http://schemas.microsoft.com/office/drawing/2014/main" id="{A87338A1-436A-4824-BED8-4DFB052A8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3723F0A-9235-413C-96BA-897691FCAA85}"/>
                  </a:ext>
                </a:extLst>
              </p:cNvPr>
              <p:cNvSpPr/>
              <p:nvPr/>
            </p:nvSpPr>
            <p:spPr>
              <a:xfrm>
                <a:off x="304800" y="2590800"/>
                <a:ext cx="23444150" cy="10896600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just" defTabSz="1828800">
                  <a:spcBef>
                    <a:spcPts val="2000"/>
                  </a:spcBef>
                  <a:defRPr/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Hồi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thống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thống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phụ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thế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),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thống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kê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7.4a,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hồi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(H.7.4b)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gần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mối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quan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thống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kê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ảnh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xanh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thống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kê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),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dọc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3723F0A-9235-413C-96BA-897691FCAA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90800"/>
                <a:ext cx="23444150" cy="10896600"/>
              </a:xfrm>
              <a:prstGeom prst="roundRect">
                <a:avLst>
                  <a:gd name="adj" fmla="val 9039"/>
                </a:avLst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6B685CB-2588-493C-B617-1689657CF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731283"/>
              </p:ext>
            </p:extLst>
          </p:nvPr>
        </p:nvGraphicFramePr>
        <p:xfrm>
          <a:off x="5010539" y="9211030"/>
          <a:ext cx="13716000" cy="427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8104762" imgH="2534004" progId="Paint.Picture">
                  <p:embed/>
                </p:oleObj>
              </mc:Choice>
              <mc:Fallback>
                <p:oleObj name="Bitmap Image" r:id="rId7" imgW="8104762" imgH="2534004" progId="Paint.Picture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539" y="9211030"/>
                        <a:ext cx="13716000" cy="4276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224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2375" y="175543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669" y="2819400"/>
                <a:ext cx="23164800" cy="3276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>
                  <a:lnSpc>
                    <a:spcPct val="150000"/>
                  </a:lnSpc>
                  <a:spcAft>
                    <a:spcPts val="800"/>
                  </a:spcAft>
                  <a:buNone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69" y="2819400"/>
                <a:ext cx="23164800" cy="3276599"/>
              </a:xfrm>
              <a:prstGeom prst="rect">
                <a:avLst/>
              </a:prstGeom>
              <a:blipFill>
                <a:blip r:embed="rId3"/>
                <a:stretch>
                  <a:fillRect l="-1052" r="-17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71669" y="2819400"/>
            <a:ext cx="3657600" cy="846967"/>
            <a:chOff x="27395" y="60714"/>
            <a:chExt cx="1260580" cy="157054"/>
          </a:xfrm>
        </p:grpSpPr>
        <p:grpSp>
          <p:nvGrpSpPr>
            <p:cNvPr id="7" name="Group 6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9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56"/>
            <p:cNvSpPr txBox="1"/>
            <p:nvPr/>
          </p:nvSpPr>
          <p:spPr>
            <a:xfrm>
              <a:off x="250984" y="68068"/>
              <a:ext cx="884516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 dụ 1.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669" y="6629400"/>
                <a:ext cx="14173200" cy="632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69" y="6629400"/>
                <a:ext cx="14173200" cy="6324600"/>
              </a:xfrm>
              <a:prstGeom prst="rect">
                <a:avLst/>
              </a:prstGeom>
              <a:blipFill>
                <a:blip r:embed="rId4"/>
                <a:stretch>
                  <a:fillRect l="-1719" t="-2214" r="-16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B06BB7C-1CFE-4F8C-AC4E-E0B2B46F6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4869" y="7620001"/>
            <a:ext cx="9632640" cy="519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46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6804938-7F68-41AE-B367-0D3DEDE1A0C2}"/>
              </a:ext>
            </a:extLst>
          </p:cNvPr>
          <p:cNvGrpSpPr/>
          <p:nvPr/>
        </p:nvGrpSpPr>
        <p:grpSpPr>
          <a:xfrm>
            <a:off x="457200" y="1676400"/>
            <a:ext cx="4572000" cy="914400"/>
            <a:chOff x="400050" y="2914650"/>
            <a:chExt cx="3790949" cy="914400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6A05B985-10C1-44A3-9CE2-8205C5FF346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51546" y="1819614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1C11B1-B555-4A87-8E6A-CCDDF90F634C}"/>
                </a:ext>
              </a:extLst>
            </p:cNvPr>
            <p:cNvSpPr txBox="1"/>
            <p:nvPr/>
          </p:nvSpPr>
          <p:spPr>
            <a:xfrm>
              <a:off x="1346202" y="3004278"/>
              <a:ext cx="28447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41">
              <a:extLst>
                <a:ext uri="{FF2B5EF4-FFF2-40B4-BE49-F238E27FC236}">
                  <a16:creationId xmlns:a16="http://schemas.microsoft.com/office/drawing/2014/main" id="{34FA7D1F-7589-453A-A287-9DA2CD68B50D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Graphic 7" descr="Clipboard outline">
              <a:extLst>
                <a:ext uri="{FF2B5EF4-FFF2-40B4-BE49-F238E27FC236}">
                  <a16:creationId xmlns:a16="http://schemas.microsoft.com/office/drawing/2014/main" id="{A87338A1-436A-4824-BED8-4DFB052A8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3723F0A-9235-413C-96BA-897691FCAA85}"/>
                  </a:ext>
                </a:extLst>
              </p:cNvPr>
              <p:cNvSpPr/>
              <p:nvPr/>
            </p:nvSpPr>
            <p:spPr>
              <a:xfrm>
                <a:off x="304800" y="2590800"/>
                <a:ext cx="23444150" cy="10896600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indent="1082675" algn="just"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người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tiêu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chuẩn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thống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kê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𝒂𝒙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lvl="0" algn="just" defTabSz="1828800">
                  <a:lnSpc>
                    <a:spcPct val="150000"/>
                  </a:lnSpc>
                  <a:spcBef>
                    <a:spcPts val="2000"/>
                  </a:spcBef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Nhờ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thống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thống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dọc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lửa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3723F0A-9235-413C-96BA-897691FCAA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90800"/>
                <a:ext cx="23444150" cy="10896600"/>
              </a:xfrm>
              <a:prstGeom prst="roundRect">
                <a:avLst>
                  <a:gd name="adj" fmla="val 9039"/>
                </a:avLst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436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33881"/>
            <a:ext cx="23774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02281"/>
                <a:ext cx="23774400" cy="103631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(1)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                             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02281"/>
                <a:ext cx="23774400" cy="10363199"/>
              </a:xfrm>
              <a:prstGeom prst="rect">
                <a:avLst/>
              </a:prstGeom>
              <a:blipFill rotWithShape="1">
                <a:blip r:embed="rId3"/>
                <a:stretch>
                  <a:fillRect l="-999" t="-1175" r="-20554" b="-105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33400" y="3040585"/>
            <a:ext cx="2792159" cy="838199"/>
            <a:chOff x="853445" y="3032647"/>
            <a:chExt cx="2792159" cy="838199"/>
          </a:xfrm>
        </p:grpSpPr>
        <p:grpSp>
          <p:nvGrpSpPr>
            <p:cNvPr id="14" name="Group 13"/>
            <p:cNvGrpSpPr/>
            <p:nvPr/>
          </p:nvGrpSpPr>
          <p:grpSpPr>
            <a:xfrm>
              <a:off x="853445" y="3032647"/>
              <a:ext cx="2792159" cy="838199"/>
              <a:chOff x="-3796694" y="945148"/>
              <a:chExt cx="5297364" cy="1862095"/>
            </a:xfrm>
          </p:grpSpPr>
          <p:sp>
            <p:nvSpPr>
              <p:cNvPr id="16" name="TextBox 321"/>
              <p:cNvSpPr txBox="1"/>
              <p:nvPr/>
            </p:nvSpPr>
            <p:spPr>
              <a:xfrm>
                <a:off x="-1984442" y="945148"/>
                <a:ext cx="3485112" cy="18620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D33E03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-3796694" y="1332427"/>
                <a:ext cx="1945947" cy="1087543"/>
                <a:chOff x="-3484263" y="1332427"/>
                <a:chExt cx="1785816" cy="1087543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-3484263" y="1332427"/>
                  <a:ext cx="1785816" cy="1087543"/>
                  <a:chOff x="-3902278" y="1992271"/>
                  <a:chExt cx="2000062" cy="1666211"/>
                </a:xfrm>
              </p:grpSpPr>
              <p:sp>
                <p:nvSpPr>
                  <p:cNvPr id="21" name="Arrow: Pentagon 6"/>
                  <p:cNvSpPr/>
                  <p:nvPr/>
                </p:nvSpPr>
                <p:spPr>
                  <a:xfrm>
                    <a:off x="-3902278" y="1992274"/>
                    <a:ext cx="1599070" cy="1666208"/>
                  </a:xfrm>
                  <a:prstGeom prst="homePlat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Arrow: Chevron 11"/>
                  <p:cNvSpPr/>
                  <p:nvPr/>
                </p:nvSpPr>
                <p:spPr>
                  <a:xfrm>
                    <a:off x="-2759185" y="1992271"/>
                    <a:ext cx="856969" cy="1666208"/>
                  </a:xfrm>
                  <a:prstGeom prst="chevron">
                    <a:avLst>
                      <a:gd name="adj" fmla="val 66014"/>
                    </a:avLst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Flowchart: Terminator 18"/>
                <p:cNvSpPr/>
                <p:nvPr/>
              </p:nvSpPr>
              <p:spPr>
                <a:xfrm>
                  <a:off x="-3367925" y="1476518"/>
                  <a:ext cx="995711" cy="799363"/>
                </a:xfrm>
                <a:prstGeom prst="flowChartTerminator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-3028523" y="1518566"/>
                  <a:ext cx="611269" cy="737968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" name="Arrow: Chevron 12"/>
            <p:cNvSpPr/>
            <p:nvPr/>
          </p:nvSpPr>
          <p:spPr>
            <a:xfrm flipV="1">
              <a:off x="1457568" y="3206977"/>
              <a:ext cx="287623" cy="489543"/>
            </a:xfrm>
            <a:prstGeom prst="chevron">
              <a:avLst>
                <a:gd name="adj" fmla="val 8350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17145000" y="4823770"/>
            <a:ext cx="6781800" cy="63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91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79601"/>
            <a:ext cx="236220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048002"/>
                <a:ext cx="23622000" cy="784859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HĐ2,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2"/>
                <a:ext cx="23622000" cy="7848598"/>
              </a:xfrm>
              <a:prstGeom prst="rect">
                <a:avLst/>
              </a:prstGeom>
              <a:blipFill>
                <a:blip r:embed="rId3"/>
                <a:stretch>
                  <a:fillRect l="-1032" t="-17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571500" y="7086598"/>
                <a:ext cx="23241000" cy="35814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7086598"/>
                <a:ext cx="23241000" cy="3581400"/>
              </a:xfrm>
              <a:prstGeom prst="roundRect">
                <a:avLst/>
              </a:prstGeom>
              <a:blipFill>
                <a:blip r:embed="rId4"/>
                <a:stretch>
                  <a:fillRect l="-288" r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548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879601"/>
            <a:ext cx="23545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48001"/>
                <a:ext cx="15087600" cy="84970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marR="0" lvl="0" indent="-457200" algn="just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07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1"/>
                <a:ext cx="15087600" cy="8497077"/>
              </a:xfrm>
              <a:prstGeom prst="rect">
                <a:avLst/>
              </a:prstGeom>
              <a:blipFill>
                <a:blip r:embed="rId3"/>
                <a:stretch>
                  <a:fillRect l="-1574" r="-15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57200" y="3276600"/>
            <a:ext cx="3165038" cy="846967"/>
            <a:chOff x="27395" y="60714"/>
            <a:chExt cx="1260580" cy="157054"/>
          </a:xfrm>
        </p:grpSpPr>
        <p:grpSp>
          <p:nvGrpSpPr>
            <p:cNvPr id="14" name="Group 13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50984" y="68068"/>
              <a:ext cx="1036991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2.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2343084-57F3-E29D-21B4-0174DA94D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2230" y="3010679"/>
            <a:ext cx="8429298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69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57200" y="1879601"/>
            <a:ext cx="23545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3086965"/>
                <a:ext cx="15697199" cy="933363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828800" rtl="0" eaLnBrk="1" fontAlgn="auto" latinLnBrk="0" hangingPunct="1">
                  <a:lnSpc>
                    <a:spcPct val="100000"/>
                  </a:lnSpc>
                  <a:spcBef>
                    <a:spcPts val="200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3086965"/>
                <a:ext cx="15697199" cy="9333636"/>
              </a:xfrm>
              <a:prstGeom prst="rect">
                <a:avLst/>
              </a:prstGeom>
              <a:blipFill rotWithShape="1">
                <a:blip r:embed="rId3"/>
                <a:stretch>
                  <a:fillRect l="-1513" t="-1239" r="-35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09600" y="2895600"/>
            <a:ext cx="4419600" cy="865123"/>
            <a:chOff x="1219200" y="1883409"/>
            <a:chExt cx="4234636" cy="865123"/>
          </a:xfrm>
        </p:grpSpPr>
        <p:grpSp>
          <p:nvGrpSpPr>
            <p:cNvPr id="21" name="Group 20"/>
            <p:cNvGrpSpPr/>
            <p:nvPr/>
          </p:nvGrpSpPr>
          <p:grpSpPr>
            <a:xfrm>
              <a:off x="1219200" y="1883409"/>
              <a:ext cx="4234636" cy="865123"/>
              <a:chOff x="10025696" y="6718934"/>
              <a:chExt cx="4234636" cy="865123"/>
            </a:xfrm>
          </p:grpSpPr>
          <p:sp>
            <p:nvSpPr>
              <p:cNvPr id="23" name="Arrow: Pentagon 33"/>
              <p:cNvSpPr/>
              <p:nvPr/>
            </p:nvSpPr>
            <p:spPr>
              <a:xfrm>
                <a:off x="10429865" y="6752717"/>
                <a:ext cx="3810953" cy="80670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34"/>
              <p:cNvSpPr/>
              <p:nvPr/>
            </p:nvSpPr>
            <p:spPr>
              <a:xfrm>
                <a:off x="10025696" y="6773546"/>
                <a:ext cx="273620" cy="80670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56"/>
              <p:cNvSpPr txBox="1"/>
              <p:nvPr/>
            </p:nvSpPr>
            <p:spPr>
              <a:xfrm>
                <a:off x="10582965" y="6718934"/>
                <a:ext cx="3677367" cy="86512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omaho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Arrow: Chevron 35"/>
            <p:cNvSpPr/>
            <p:nvPr/>
          </p:nvSpPr>
          <p:spPr>
            <a:xfrm>
              <a:off x="1349749" y="1935480"/>
              <a:ext cx="296171" cy="80670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198E9AE-0236-4179-9F7B-84AB4D399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857" y="5943600"/>
            <a:ext cx="7564507" cy="42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80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6982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PHƯƠNG TRÌNH TỔNG QUÁT CỦA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139441"/>
                <a:ext cx="23698200" cy="1027176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 defTabSz="217727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39441"/>
                <a:ext cx="23698200" cy="10271760"/>
              </a:xfrm>
              <a:prstGeom prst="rect">
                <a:avLst/>
              </a:prstGeom>
              <a:blipFill>
                <a:blip r:embed="rId3"/>
                <a:stretch>
                  <a:fillRect l="-1131" t="-1126" r="-11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09465" y="3079103"/>
            <a:ext cx="3119535" cy="846967"/>
            <a:chOff x="27395" y="60714"/>
            <a:chExt cx="1260580" cy="1570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95" y="60714"/>
              <a:ext cx="1260580" cy="157054"/>
              <a:chOff x="38544" y="62041"/>
              <a:chExt cx="1773659" cy="194361"/>
            </a:xfrm>
          </p:grpSpPr>
          <p:sp>
            <p:nvSpPr>
              <p:cNvPr id="15" name="Arrow: Pentagon 25"/>
              <p:cNvSpPr/>
              <p:nvPr/>
            </p:nvSpPr>
            <p:spPr>
              <a:xfrm>
                <a:off x="204585" y="62041"/>
                <a:ext cx="1607618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26"/>
              <p:cNvSpPr/>
              <p:nvPr/>
            </p:nvSpPr>
            <p:spPr>
              <a:xfrm>
                <a:off x="38544" y="62041"/>
                <a:ext cx="155658" cy="19436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7" name="Arrow: Chevron 27"/>
              <p:cNvSpPr/>
              <p:nvPr/>
            </p:nvSpPr>
            <p:spPr>
              <a:xfrm>
                <a:off x="115330" y="62041"/>
                <a:ext cx="177710" cy="194296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4" name="TextBox 56"/>
            <p:cNvSpPr txBox="1"/>
            <p:nvPr/>
          </p:nvSpPr>
          <p:spPr>
            <a:xfrm>
              <a:off x="250984" y="68068"/>
              <a:ext cx="1036991" cy="1395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solidFill>
                    <a:srgbClr val="0000CC"/>
                  </a:solidFill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602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F7AE0B31_4FE5_4E33_B81E_98B3DA7C90CB&quot;,&quot;SourceFullName&quot;:&quot;https://thuexesaigon.net/wp-content/uploads/2016/06/cho-thue-xe-16-600-x-400.jpg&quot;,&quot;LastUpdate&quot;:&quot;2022-08-22 9:33 PM&quot;,&quot;UpdatedBy&quot;:&quot;Admin&quot;,&quot;IsLinked&quot;:false,&quot;IsBrokenLink&quot;:false,&quot;Type&quot;: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6651</TotalTime>
  <Words>4702</Words>
  <PresentationFormat>Custom</PresentationFormat>
  <Paragraphs>459</Paragraphs>
  <Slides>40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Libre Franklin</vt:lpstr>
      <vt:lpstr>Symbol</vt:lpstr>
      <vt:lpstr>Tahoma</vt:lpstr>
      <vt:lpstr>Times New Roman</vt:lpstr>
      <vt:lpstr>Tomaho</vt:lpstr>
      <vt:lpstr>Wingdings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2022-10-26T15:13:44Z</dcterms:modified>
</cp:coreProperties>
</file>