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Oswald" pitchFamily="2" charset="0"/>
      <p:regular r:id="rId42"/>
      <p:bold r:id="rId43"/>
    </p:embeddedFont>
    <p:embeddedFont>
      <p:font typeface="Cambria Math" panose="02040503050406030204" pitchFamily="18" charset="0"/>
      <p:regular r:id="rId44"/>
    </p:embeddedFont>
    <p:embeddedFont>
      <p:font typeface="Goudy Stout" panose="0202090407030B020401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4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9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6AB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1: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4:15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677</Words>
  <PresentationFormat>On-screen Show (16:9)</PresentationFormat>
  <Paragraphs>134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SimSun</vt:lpstr>
      <vt:lpstr>Source Sans Pro</vt:lpstr>
      <vt:lpstr>Oswald</vt:lpstr>
      <vt:lpstr>#9Slide03 Noto Sans</vt:lpstr>
      <vt:lpstr>Cambria Math</vt:lpstr>
      <vt:lpstr>Arial</vt:lpstr>
      <vt:lpstr>Goudy Stout</vt:lpstr>
      <vt:lpstr>Times New Roman</vt:lpstr>
      <vt:lpstr>Quince template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2021-07-20T13:51:55Z</dcterms:modified>
</cp:coreProperties>
</file>