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75" r:id="rId3"/>
    <p:sldId id="359" r:id="rId4"/>
    <p:sldId id="259" r:id="rId5"/>
    <p:sldId id="360" r:id="rId6"/>
    <p:sldId id="381" r:id="rId7"/>
    <p:sldId id="389" r:id="rId8"/>
    <p:sldId id="388" r:id="rId9"/>
    <p:sldId id="387" r:id="rId10"/>
    <p:sldId id="368" r:id="rId11"/>
    <p:sldId id="399" r:id="rId12"/>
    <p:sldId id="392" r:id="rId13"/>
    <p:sldId id="394" r:id="rId14"/>
    <p:sldId id="395" r:id="rId15"/>
    <p:sldId id="396" r:id="rId16"/>
    <p:sldId id="397" r:id="rId17"/>
    <p:sldId id="398" r:id="rId18"/>
    <p:sldId id="378" r:id="rId19"/>
    <p:sldId id="371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C840A4"/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3" d="100"/>
          <a:sy n="63" d="100"/>
        </p:scale>
        <p:origin x="-9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4.g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21490" y="741407"/>
            <a:ext cx="8949018" cy="3935085"/>
            <a:chOff x="688903" y="402771"/>
            <a:chExt cx="6740941" cy="4272259"/>
          </a:xfrm>
        </p:grpSpPr>
        <p:sp>
          <p:nvSpPr>
            <p:cNvPr id="9" name="Rectangle: Rounded Corners 7">
              <a:extLst>
                <a:ext uri="{FF2B5EF4-FFF2-40B4-BE49-F238E27FC236}">
                  <a16:creationId xmlns=""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45" y="878095"/>
            <a:ext cx="2267909" cy="95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4962045" y="3387140"/>
            <a:ext cx="206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277" y="2146659"/>
            <a:ext cx="8841878" cy="119492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7342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F5BD8D9-5F43-48F2-929F-80308524B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3901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6761"/>
            <a:ext cx="10713720" cy="521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82140" y="978092"/>
            <a:ext cx="893064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err="1" smtClean="0"/>
              <a:t>Nhìn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toán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phải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773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10134599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T\Desktop\Giảng dạy 23 - 24\hinh anh\369529882_2514784385368311_1319165973600663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20" y="-43324"/>
            <a:ext cx="104965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093" y="995221"/>
            <a:ext cx="4899565" cy="4809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189;p2">
            <a:extLst>
              <a:ext uri="{FF2B5EF4-FFF2-40B4-BE49-F238E27FC236}">
                <a16:creationId xmlns:a16="http://schemas.microsoft.com/office/drawing/2014/main" xmlns="" id="{A406AD2E-A84D-7717-E647-BB22AB0F76D5}"/>
              </a:ext>
            </a:extLst>
          </p:cNvPr>
          <p:cNvSpPr txBox="1"/>
          <p:nvPr/>
        </p:nvSpPr>
        <p:spPr>
          <a:xfrm>
            <a:off x="980089" y="437534"/>
            <a:ext cx="10287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2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325880"/>
            <a:ext cx="11612880" cy="522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11040" y="3680460"/>
            <a:ext cx="85344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4875" y="3657600"/>
            <a:ext cx="85344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8640" y="3657600"/>
            <a:ext cx="85344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15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34599" y="3699897"/>
            <a:ext cx="85344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2480" y="4442460"/>
            <a:ext cx="8534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7030" y="4442460"/>
            <a:ext cx="8534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8640" y="4450080"/>
            <a:ext cx="8534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22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34599" y="4456926"/>
            <a:ext cx="8534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3899" y="5195292"/>
            <a:ext cx="85344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42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2699" y="5195292"/>
            <a:ext cx="85344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32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8640" y="5195292"/>
            <a:ext cx="85344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65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9839" y="5195292"/>
            <a:ext cx="85344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7AB50E-89A3-4587-88D2-E09E99D17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" y="680554"/>
            <a:ext cx="5257800" cy="554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89;p2">
            <a:extLst>
              <a:ext uri="{FF2B5EF4-FFF2-40B4-BE49-F238E27FC236}">
                <a16:creationId xmlns:a16="http://schemas.microsoft.com/office/drawing/2014/main" xmlns="" id="{A406AD2E-A84D-7717-E647-BB22AB0F76D5}"/>
              </a:ext>
            </a:extLst>
          </p:cNvPr>
          <p:cNvSpPr txBox="1"/>
          <p:nvPr/>
        </p:nvSpPr>
        <p:spPr>
          <a:xfrm>
            <a:off x="502920" y="1184294"/>
            <a:ext cx="116890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6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6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ĐÔI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BÀY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endParaRPr lang="en-US" sz="3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4a</a:t>
            </a:r>
            <a:endParaRPr sz="3600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00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F69DAB2-4856-4AF4-8AC0-2F89AC398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675" y="2191544"/>
            <a:ext cx="5962650" cy="3619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0"/>
            <a:ext cx="1100328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2123122"/>
            <a:ext cx="11353800" cy="20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348614"/>
            <a:ext cx="9875520" cy="19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19" y="4419600"/>
            <a:ext cx="1060704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2356485"/>
            <a:ext cx="10637521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361"/>
            <a:ext cx="11628119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39" y="2506662"/>
            <a:ext cx="10561321" cy="30559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</a:rPr>
              <a:t> a= 60 cm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b = 30 cm 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: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                    60 x 30 = 1800 (</a:t>
            </a:r>
            <a:r>
              <a:rPr lang="pt-BR" sz="3600" b="1" dirty="0" smtClean="0">
                <a:solidFill>
                  <a:srgbClr val="FF0000"/>
                </a:solidFill>
              </a:rPr>
              <a:t>cm</a:t>
            </a:r>
            <a:r>
              <a:rPr lang="pt-BR" sz="36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Diện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tích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nhật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a= </a:t>
            </a:r>
            <a:r>
              <a:rPr lang="en-US" sz="3600" b="1" dirty="0" smtClean="0">
                <a:solidFill>
                  <a:srgbClr val="FF0000"/>
                </a:solidFill>
              </a:rPr>
              <a:t>42 </a:t>
            </a:r>
            <a:r>
              <a:rPr lang="en-US" sz="3600" b="1" dirty="0">
                <a:solidFill>
                  <a:srgbClr val="FF0000"/>
                </a:solidFill>
              </a:rPr>
              <a:t>cm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b = </a:t>
            </a:r>
            <a:r>
              <a:rPr lang="en-US" sz="3600" b="1" dirty="0" smtClean="0">
                <a:solidFill>
                  <a:srgbClr val="FF0000"/>
                </a:solidFill>
              </a:rPr>
              <a:t>21 </a:t>
            </a:r>
            <a:r>
              <a:rPr lang="en-US" sz="3600" b="1" dirty="0">
                <a:solidFill>
                  <a:srgbClr val="FF0000"/>
                </a:solidFill>
              </a:rPr>
              <a:t>cm 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: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    </a:t>
            </a:r>
            <a:r>
              <a:rPr lang="en-US" sz="3600" b="1" dirty="0" smtClean="0">
                <a:solidFill>
                  <a:srgbClr val="FF0000"/>
                </a:solidFill>
              </a:rPr>
              <a:t>42 </a:t>
            </a:r>
            <a:r>
              <a:rPr lang="en-US" sz="3600" b="1" dirty="0">
                <a:solidFill>
                  <a:srgbClr val="FF0000"/>
                </a:solidFill>
              </a:rPr>
              <a:t>x </a:t>
            </a:r>
            <a:r>
              <a:rPr lang="en-US" sz="3600" b="1" dirty="0" smtClean="0">
                <a:solidFill>
                  <a:srgbClr val="FF0000"/>
                </a:solidFill>
              </a:rPr>
              <a:t>21 = 882 </a:t>
            </a: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pt-BR" sz="3600" b="1" dirty="0">
                <a:solidFill>
                  <a:srgbClr val="FF0000"/>
                </a:solidFill>
              </a:rPr>
              <a:t>cm</a:t>
            </a:r>
            <a:r>
              <a:rPr lang="pt-BR" sz="3600" b="1" baseline="30000" dirty="0">
                <a:solidFill>
                  <a:srgbClr val="FF0000"/>
                </a:solidFill>
              </a:rPr>
              <a:t>2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451484"/>
            <a:ext cx="10881359" cy="171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2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3827957"/>
            <a:ext cx="11673840" cy="176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189;p2">
            <a:extLst>
              <a:ext uri="{FF2B5EF4-FFF2-40B4-BE49-F238E27FC236}">
                <a16:creationId xmlns:a16="http://schemas.microsoft.com/office/drawing/2014/main" xmlns="" id="{A406AD2E-A84D-7717-E647-BB22AB0F76D5}"/>
              </a:ext>
            </a:extLst>
          </p:cNvPr>
          <p:cNvSpPr txBox="1"/>
          <p:nvPr/>
        </p:nvSpPr>
        <p:spPr>
          <a:xfrm>
            <a:off x="251460" y="5839636"/>
            <a:ext cx="116890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6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6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BÀY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lang="en-US" sz="3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89;p2">
            <a:extLst>
              <a:ext uri="{FF2B5EF4-FFF2-40B4-BE49-F238E27FC236}">
                <a16:creationId xmlns:a16="http://schemas.microsoft.com/office/drawing/2014/main" xmlns="" id="{A406AD2E-A84D-7717-E647-BB22AB0F76D5}"/>
              </a:ext>
            </a:extLst>
          </p:cNvPr>
          <p:cNvSpPr txBox="1"/>
          <p:nvPr/>
        </p:nvSpPr>
        <p:spPr>
          <a:xfrm>
            <a:off x="129540" y="5103714"/>
            <a:ext cx="1168908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chiều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chiều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rộng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bàn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36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chu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vi,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diện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tích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63244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9"/>
          <p:cNvSpPr/>
          <p:nvPr/>
        </p:nvSpPr>
        <p:spPr>
          <a:xfrm>
            <a:off x="554636" y="257175"/>
            <a:ext cx="11439243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-555973"/>
            <a:ext cx="8974007" cy="6732086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1661271" y="494604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8240" y="2056608"/>
            <a:ext cx="80531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=""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BCEFCA0-B858-AE12-BB3A-8232906E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A9CD43E-4002-9AAB-1656-CE5B7AB0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43B59BA-35E7-338E-74D8-AAD425C88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20ACD77-C9F9-FC8D-FD8B-4273EB8A5228}"/>
              </a:ext>
            </a:extLst>
          </p:cNvPr>
          <p:cNvSpPr/>
          <p:nvPr/>
        </p:nvSpPr>
        <p:spPr>
          <a:xfrm>
            <a:off x="3340376" y="983844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428C02D-584C-BE5C-F875-D9A852299C4A}"/>
              </a:ext>
            </a:extLst>
          </p:cNvPr>
          <p:cNvGrpSpPr/>
          <p:nvPr/>
        </p:nvGrpSpPr>
        <p:grpSpPr>
          <a:xfrm>
            <a:off x="2344788" y="1092695"/>
            <a:ext cx="8585424" cy="5119264"/>
            <a:chOff x="3613545" y="1274882"/>
            <a:chExt cx="9015129" cy="5119264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DC636F46-B8CF-94EF-B1CF-5DA84015D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944"/>
            <a:stretch/>
          </p:blipFill>
          <p:spPr>
            <a:xfrm>
              <a:off x="3613545" y="1274882"/>
              <a:ext cx="9015129" cy="51192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F0D9FD3-F792-70DA-3FC6-0BBE05EEDC1A}"/>
                </a:ext>
              </a:extLst>
            </p:cNvPr>
            <p:cNvSpPr txBox="1"/>
            <p:nvPr/>
          </p:nvSpPr>
          <p:spPr>
            <a:xfrm>
              <a:off x="4476143" y="2871062"/>
              <a:ext cx="6595081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non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nớt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chiếc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Mặc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động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viên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cổ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nhưng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vẫn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dám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bước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thêm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lòng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đảm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bước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chiếc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cùng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kiếm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ăn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nhé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B4E024A-3E02-404C-3C1C-780C71BC7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39CFCB4-802F-B7AC-2661-E962C037E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8E5768C-90C1-17C7-22D4-54FAEB3F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" y="719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CEFCA0-B858-AE12-BB3A-8232906E6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6" name="A">
            <a:extLst>
              <a:ext uri="{FF2B5EF4-FFF2-40B4-BE49-F238E27FC236}">
                <a16:creationId xmlns="" xmlns:a16="http://schemas.microsoft.com/office/drawing/2014/main" id="{4C5136DB-F677-D0D6-4C08-0B5845D837A8}"/>
              </a:ext>
            </a:extLst>
          </p:cNvPr>
          <p:cNvSpPr/>
          <p:nvPr/>
        </p:nvSpPr>
        <p:spPr>
          <a:xfrm>
            <a:off x="4394071" y="4073026"/>
            <a:ext cx="3418182" cy="86822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 x 6 - 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776ED71-C04E-E8E9-77E7-FF2F7F35E5CF}"/>
              </a:ext>
            </a:extLst>
          </p:cNvPr>
          <p:cNvGrpSpPr/>
          <p:nvPr/>
        </p:nvGrpSpPr>
        <p:grpSpPr>
          <a:xfrm>
            <a:off x="2981871" y="459676"/>
            <a:ext cx="6744816" cy="1920668"/>
            <a:chOff x="2579937" y="25565"/>
            <a:chExt cx="6744816" cy="2349369"/>
          </a:xfrm>
        </p:grpSpPr>
        <p:sp>
          <p:nvSpPr>
            <p:cNvPr id="8" name="Round Same Side Corner Rectangle 10">
              <a:extLst>
                <a:ext uri="{FF2B5EF4-FFF2-40B4-BE49-F238E27FC236}">
                  <a16:creationId xmlns="" xmlns:a16="http://schemas.microsoft.com/office/drawing/2014/main" id="{81A8689C-C4EF-86CF-5FA4-2D861BDBC693}"/>
                </a:ext>
              </a:extLst>
            </p:cNvPr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5A946143-8EFF-474C-55DE-C566E976FFCF}"/>
                </a:ext>
              </a:extLst>
            </p:cNvPr>
            <p:cNvSpPr/>
            <p:nvPr/>
          </p:nvSpPr>
          <p:spPr>
            <a:xfrm>
              <a:off x="2579937" y="104364"/>
              <a:ext cx="6614171" cy="21458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biểu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: 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a + a : 5 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a x 6 – b ; m x n – p.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đâu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biểu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chứa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2 </a:t>
              </a:r>
              <a:r>
                <a:rPr lang="en-US" sz="3600" dirty="0" err="1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chữ</a:t>
              </a:r>
              <a:r>
                <a:rPr lang="en-US" sz="3600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?</a:t>
              </a:r>
              <a:endParaRPr kumimoji="0" lang="en-US" sz="36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392869-58D3-3DC1-FD9B-68700D0A7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2E6FDC-5535-587D-08CD-D31C90E4B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99D59EC-9621-F23A-15CE-4CBD20E15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3AA5A70-EFC8-6771-C87F-DA541E1A6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C0F3C0E-C909-909C-0D28-A2F457792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80013"/>
          </a:xfrm>
          <a:prstGeom prst="rect">
            <a:avLst/>
          </a:prstGeom>
        </p:spPr>
      </p:pic>
      <p:pic>
        <p:nvPicPr>
          <p:cNvPr id="5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1928706" y="523773"/>
            <a:ext cx="8169177" cy="1617454"/>
            <a:chOff x="2131439" y="214124"/>
            <a:chExt cx="8003767" cy="1617454"/>
          </a:xfrm>
        </p:grpSpPr>
        <p:sp>
          <p:nvSpPr>
            <p:cNvPr id="12" name="Round Same Side Corner Rectangle 11"/>
            <p:cNvSpPr/>
            <p:nvPr/>
          </p:nvSpPr>
          <p:spPr>
            <a:xfrm>
              <a:off x="2348978" y="214124"/>
              <a:ext cx="7568687" cy="1617454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1439" y="427628"/>
              <a:ext cx="800376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a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+ b – 2023 x c</a:t>
              </a:r>
              <a:endParaRPr lang="en-US" sz="3600" b="1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biểu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chữ</a:t>
              </a:r>
              <a:r>
                <a:rPr kumimoji="0" lang="en-US" sz="36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?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A">
            <a:extLst>
              <a:ext uri="{FF2B5EF4-FFF2-40B4-BE49-F238E27FC236}">
                <a16:creationId xmlns=""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234508" y="4048956"/>
            <a:ext cx="440657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36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36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6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36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chữ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6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bldLvl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3857903" y="3896464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4000" b="1" dirty="0" smtClean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+ a +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Times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2931682" y="372725"/>
            <a:ext cx="6014197" cy="2636291"/>
            <a:chOff x="3021683" y="-48364"/>
            <a:chExt cx="5762848" cy="2636291"/>
          </a:xfrm>
        </p:grpSpPr>
        <p:sp>
          <p:nvSpPr>
            <p:cNvPr id="13" name="Round Same Side Corner Rectangle 12"/>
            <p:cNvSpPr/>
            <p:nvPr/>
          </p:nvSpPr>
          <p:spPr>
            <a:xfrm>
              <a:off x="3021683" y="-48364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0070C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021683" y="-48364"/>
              <a:ext cx="5762848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Ngọc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mua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a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quyển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vở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, Mai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mua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nhiều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hơn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Ngọc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5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quyển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vở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viết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biểu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chỉ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số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vở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cả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hai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600" b="1" dirty="0" err="1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sz="3600" b="1" dirty="0" smtClean="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4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333" y="436108"/>
            <a:ext cx="609600" cy="609600"/>
          </a:xfrm>
          <a:prstGeom prst="rect">
            <a:avLst/>
          </a:prstGeom>
        </p:spPr>
      </p:pic>
      <p:sp>
        <p:nvSpPr>
          <p:cNvPr id="7" name="C"/>
          <p:cNvSpPr/>
          <p:nvPr/>
        </p:nvSpPr>
        <p:spPr>
          <a:xfrm>
            <a:off x="2867191" y="4063723"/>
            <a:ext cx="7328595" cy="22548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a = 10, b = 2 </a:t>
            </a:r>
            <a:r>
              <a:rPr lang="en-US" sz="4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 = 5 </a:t>
            </a:r>
            <a:endParaRPr lang="en-US" sz="4000" b="1" dirty="0" smtClean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  <a:p>
            <a:pPr lvl="0" algn="ctr">
              <a:defRPr/>
            </a:pPr>
            <a:r>
              <a:rPr lang="en-US" sz="4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thì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 x b + 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20 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+ c </a:t>
            </a: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=</a:t>
            </a:r>
          </a:p>
          <a:p>
            <a:pPr lvl="0" algn="ctr">
              <a:defRPr/>
            </a:pP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         10 x 2 + 20 + 5 = 45</a:t>
            </a:r>
            <a:endParaRPr lang="en-US" sz="4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46654"/>
            <a:ext cx="6018029" cy="2341353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40495" y="356052"/>
              <a:ext cx="5603074" cy="197531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Nếu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a = 10, b = 2 </a:t>
              </a:r>
              <a:r>
                <a:rPr lang="en-US" sz="3600" b="1" dirty="0" err="1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c = 5 </a:t>
              </a:r>
              <a:r>
                <a:rPr lang="en-US" sz="3600" b="1" dirty="0" err="1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thì</a:t>
              </a: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 a x b + 10 + c = ……………. = …………..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565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/>
              </a:rPr>
              <a:t>Luyện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/>
              </a:rPr>
              <a:t>tập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7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448</Words>
  <PresentationFormat>Custom</PresentationFormat>
  <Paragraphs>49</Paragraphs>
  <Slides>19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2023-06-27T08:56:20Z</dcterms:created>
  <dcterms:modified xsi:type="dcterms:W3CDTF">2023-09-10T21:46:54Z</dcterms:modified>
</cp:coreProperties>
</file>