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74" r:id="rId2"/>
    <p:sldId id="301" r:id="rId3"/>
    <p:sldId id="377" r:id="rId4"/>
    <p:sldId id="379" r:id="rId5"/>
    <p:sldId id="378" r:id="rId6"/>
    <p:sldId id="380" r:id="rId7"/>
    <p:sldId id="381" r:id="rId8"/>
    <p:sldId id="383" r:id="rId9"/>
    <p:sldId id="384" r:id="rId10"/>
    <p:sldId id="376" r:id="rId11"/>
  </p:sldIdLst>
  <p:sldSz cx="12188825" cy="6858000"/>
  <p:notesSz cx="6858000" cy="9144000"/>
  <p:defaultTex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603B"/>
    <a:srgbClr val="B757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876" y="72"/>
      </p:cViewPr>
      <p:guideLst>
        <p:guide orient="horz" pos="2160"/>
        <p:guide pos="3839"/>
      </p:guideLst>
    </p:cSldViewPr>
  </p:slideViewPr>
  <p:notesTextViewPr>
    <p:cViewPr>
      <p:scale>
        <a:sx n="1" d="1"/>
        <a:sy n="1" d="1"/>
      </p:scale>
      <p:origin x="0" y="0"/>
    </p:cViewPr>
  </p:notesTextViewPr>
  <p:sorterViewPr>
    <p:cViewPr>
      <p:scale>
        <a:sx n="100" d="100"/>
        <a:sy n="100" d="100"/>
      </p:scale>
      <p:origin x="0" y="5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AA6634-C256-4E54-B045-0FC968CE322C}" type="datetimeFigureOut">
              <a:rPr lang="vi-VN" smtClean="0"/>
              <a:pPr/>
              <a:t>15/09/2021</a:t>
            </a:fld>
            <a:endParaRPr lang="vi-VN"/>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E9D81D-7D9F-44D6-A978-01A67BB375E2}" type="slidenum">
              <a:rPr lang="vi-VN" smtClean="0"/>
              <a:pPr/>
              <a:t>‹#›</a:t>
            </a:fld>
            <a:endParaRPr lang="vi-VN"/>
          </a:p>
        </p:txBody>
      </p:sp>
    </p:spTree>
    <p:extLst>
      <p:ext uri="{BB962C8B-B14F-4D97-AF65-F5344CB8AC3E}">
        <p14:creationId xmlns:p14="http://schemas.microsoft.com/office/powerpoint/2010/main" val="214859206"/>
      </p:ext>
    </p:extLst>
  </p:cSld>
  <p:clrMap bg1="lt1" tx1="dk1" bg2="lt2" tx2="dk2" accent1="accent1" accent2="accent2" accent3="accent3" accent4="accent4" accent5="accent5" accent6="accent6" hlink="hlink" folHlink="folHlink"/>
  <p:notesStyle>
    <a:lvl1pPr marL="0" algn="l" defTabSz="914323" rtl="0" eaLnBrk="1" latinLnBrk="0" hangingPunct="1">
      <a:defRPr sz="1200" kern="1200">
        <a:solidFill>
          <a:schemeClr val="tx1"/>
        </a:solidFill>
        <a:latin typeface="+mn-lt"/>
        <a:ea typeface="+mn-ea"/>
        <a:cs typeface="+mn-cs"/>
      </a:defRPr>
    </a:lvl1pPr>
    <a:lvl2pPr marL="457161" algn="l" defTabSz="914323" rtl="0" eaLnBrk="1" latinLnBrk="0" hangingPunct="1">
      <a:defRPr sz="1200" kern="1200">
        <a:solidFill>
          <a:schemeClr val="tx1"/>
        </a:solidFill>
        <a:latin typeface="+mn-lt"/>
        <a:ea typeface="+mn-ea"/>
        <a:cs typeface="+mn-cs"/>
      </a:defRPr>
    </a:lvl2pPr>
    <a:lvl3pPr marL="914323" algn="l" defTabSz="914323" rtl="0" eaLnBrk="1" latinLnBrk="0" hangingPunct="1">
      <a:defRPr sz="1200" kern="1200">
        <a:solidFill>
          <a:schemeClr val="tx1"/>
        </a:solidFill>
        <a:latin typeface="+mn-lt"/>
        <a:ea typeface="+mn-ea"/>
        <a:cs typeface="+mn-cs"/>
      </a:defRPr>
    </a:lvl3pPr>
    <a:lvl4pPr marL="1371485" algn="l" defTabSz="914323" rtl="0" eaLnBrk="1" latinLnBrk="0" hangingPunct="1">
      <a:defRPr sz="1200" kern="1200">
        <a:solidFill>
          <a:schemeClr val="tx1"/>
        </a:solidFill>
        <a:latin typeface="+mn-lt"/>
        <a:ea typeface="+mn-ea"/>
        <a:cs typeface="+mn-cs"/>
      </a:defRPr>
    </a:lvl4pPr>
    <a:lvl5pPr marL="1828648" algn="l" defTabSz="914323" rtl="0" eaLnBrk="1" latinLnBrk="0" hangingPunct="1">
      <a:defRPr sz="1200" kern="1200">
        <a:solidFill>
          <a:schemeClr val="tx1"/>
        </a:solidFill>
        <a:latin typeface="+mn-lt"/>
        <a:ea typeface="+mn-ea"/>
        <a:cs typeface="+mn-cs"/>
      </a:defRPr>
    </a:lvl5pPr>
    <a:lvl6pPr marL="2285809" algn="l" defTabSz="914323" rtl="0" eaLnBrk="1" latinLnBrk="0" hangingPunct="1">
      <a:defRPr sz="1200" kern="1200">
        <a:solidFill>
          <a:schemeClr val="tx1"/>
        </a:solidFill>
        <a:latin typeface="+mn-lt"/>
        <a:ea typeface="+mn-ea"/>
        <a:cs typeface="+mn-cs"/>
      </a:defRPr>
    </a:lvl6pPr>
    <a:lvl7pPr marL="2742971" algn="l" defTabSz="914323" rtl="0" eaLnBrk="1" latinLnBrk="0" hangingPunct="1">
      <a:defRPr sz="1200" kern="1200">
        <a:solidFill>
          <a:schemeClr val="tx1"/>
        </a:solidFill>
        <a:latin typeface="+mn-lt"/>
        <a:ea typeface="+mn-ea"/>
        <a:cs typeface="+mn-cs"/>
      </a:defRPr>
    </a:lvl7pPr>
    <a:lvl8pPr marL="3200133" algn="l" defTabSz="914323" rtl="0" eaLnBrk="1" latinLnBrk="0" hangingPunct="1">
      <a:defRPr sz="1200" kern="1200">
        <a:solidFill>
          <a:schemeClr val="tx1"/>
        </a:solidFill>
        <a:latin typeface="+mn-lt"/>
        <a:ea typeface="+mn-ea"/>
        <a:cs typeface="+mn-cs"/>
      </a:defRPr>
    </a:lvl8pPr>
    <a:lvl9pPr marL="3657296" algn="l" defTabSz="91432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30"/>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14426" indent="0" algn="ctr">
              <a:buNone/>
              <a:defRPr>
                <a:solidFill>
                  <a:schemeClr val="tx1">
                    <a:tint val="75000"/>
                  </a:schemeClr>
                </a:solidFill>
              </a:defRPr>
            </a:lvl2pPr>
            <a:lvl3pPr marL="1228850" indent="0" algn="ctr">
              <a:buNone/>
              <a:defRPr>
                <a:solidFill>
                  <a:schemeClr val="tx1">
                    <a:tint val="75000"/>
                  </a:schemeClr>
                </a:solidFill>
              </a:defRPr>
            </a:lvl3pPr>
            <a:lvl4pPr marL="1843276" indent="0" algn="ctr">
              <a:buNone/>
              <a:defRPr>
                <a:solidFill>
                  <a:schemeClr val="tx1">
                    <a:tint val="75000"/>
                  </a:schemeClr>
                </a:solidFill>
              </a:defRPr>
            </a:lvl4pPr>
            <a:lvl5pPr marL="2457702" indent="0" algn="ctr">
              <a:buNone/>
              <a:defRPr>
                <a:solidFill>
                  <a:schemeClr val="tx1">
                    <a:tint val="75000"/>
                  </a:schemeClr>
                </a:solidFill>
              </a:defRPr>
            </a:lvl5pPr>
            <a:lvl6pPr marL="3072128" indent="0" algn="ctr">
              <a:buNone/>
              <a:defRPr>
                <a:solidFill>
                  <a:schemeClr val="tx1">
                    <a:tint val="75000"/>
                  </a:schemeClr>
                </a:solidFill>
              </a:defRPr>
            </a:lvl6pPr>
            <a:lvl7pPr marL="3686553" indent="0" algn="ctr">
              <a:buNone/>
              <a:defRPr>
                <a:solidFill>
                  <a:schemeClr val="tx1">
                    <a:tint val="75000"/>
                  </a:schemeClr>
                </a:solidFill>
              </a:defRPr>
            </a:lvl7pPr>
            <a:lvl8pPr marL="4300979" indent="0" algn="ctr">
              <a:buNone/>
              <a:defRPr>
                <a:solidFill>
                  <a:schemeClr val="tx1">
                    <a:tint val="75000"/>
                  </a:schemeClr>
                </a:solidFill>
              </a:defRPr>
            </a:lvl8pPr>
            <a:lvl9pPr marL="491540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1026773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573539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40"/>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40"/>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4069139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3604864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6" y="4406904"/>
            <a:ext cx="10360501" cy="1362075"/>
          </a:xfrm>
        </p:spPr>
        <p:txBody>
          <a:bodyPr anchor="t"/>
          <a:lstStyle>
            <a:lvl1pPr algn="l">
              <a:defRPr sz="5500" b="1" cap="all"/>
            </a:lvl1pPr>
          </a:lstStyle>
          <a:p>
            <a:r>
              <a:rPr lang="en-US"/>
              <a:t>Click to edit Master title style</a:t>
            </a:r>
          </a:p>
        </p:txBody>
      </p:sp>
      <p:sp>
        <p:nvSpPr>
          <p:cNvPr id="3" name="Text Placeholder 2"/>
          <p:cNvSpPr>
            <a:spLocks noGrp="1"/>
          </p:cNvSpPr>
          <p:nvPr>
            <p:ph type="body" idx="1"/>
          </p:nvPr>
        </p:nvSpPr>
        <p:spPr>
          <a:xfrm>
            <a:off x="962836" y="2906713"/>
            <a:ext cx="10360501" cy="1500187"/>
          </a:xfrm>
        </p:spPr>
        <p:txBody>
          <a:bodyPr anchor="b"/>
          <a:lstStyle>
            <a:lvl1pPr marL="0" indent="0">
              <a:buNone/>
              <a:defRPr sz="2700">
                <a:solidFill>
                  <a:schemeClr val="tx1">
                    <a:tint val="75000"/>
                  </a:schemeClr>
                </a:solidFill>
              </a:defRPr>
            </a:lvl1pPr>
            <a:lvl2pPr marL="614426" indent="0">
              <a:buNone/>
              <a:defRPr sz="2400">
                <a:solidFill>
                  <a:schemeClr val="tx1">
                    <a:tint val="75000"/>
                  </a:schemeClr>
                </a:solidFill>
              </a:defRPr>
            </a:lvl2pPr>
            <a:lvl3pPr marL="1228850" indent="0">
              <a:buNone/>
              <a:defRPr sz="2300">
                <a:solidFill>
                  <a:schemeClr val="tx1">
                    <a:tint val="75000"/>
                  </a:schemeClr>
                </a:solidFill>
              </a:defRPr>
            </a:lvl3pPr>
            <a:lvl4pPr marL="1843276" indent="0">
              <a:buNone/>
              <a:defRPr sz="1900">
                <a:solidFill>
                  <a:schemeClr val="tx1">
                    <a:tint val="75000"/>
                  </a:schemeClr>
                </a:solidFill>
              </a:defRPr>
            </a:lvl4pPr>
            <a:lvl5pPr marL="2457702" indent="0">
              <a:buNone/>
              <a:defRPr sz="1900">
                <a:solidFill>
                  <a:schemeClr val="tx1">
                    <a:tint val="75000"/>
                  </a:schemeClr>
                </a:solidFill>
              </a:defRPr>
            </a:lvl5pPr>
            <a:lvl6pPr marL="3072128" indent="0">
              <a:buNone/>
              <a:defRPr sz="1900">
                <a:solidFill>
                  <a:schemeClr val="tx1">
                    <a:tint val="75000"/>
                  </a:schemeClr>
                </a:solidFill>
              </a:defRPr>
            </a:lvl6pPr>
            <a:lvl7pPr marL="3686553" indent="0">
              <a:buNone/>
              <a:defRPr sz="1900">
                <a:solidFill>
                  <a:schemeClr val="tx1">
                    <a:tint val="75000"/>
                  </a:schemeClr>
                </a:solidFill>
              </a:defRPr>
            </a:lvl7pPr>
            <a:lvl8pPr marL="4300979" indent="0">
              <a:buNone/>
              <a:defRPr sz="1900">
                <a:solidFill>
                  <a:schemeClr val="tx1">
                    <a:tint val="75000"/>
                  </a:schemeClr>
                </a:solidFill>
              </a:defRPr>
            </a:lvl8pPr>
            <a:lvl9pPr marL="4915404"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244660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4"/>
            <a:ext cx="5383398" cy="4525963"/>
          </a:xfrm>
        </p:spPr>
        <p:txBody>
          <a:bodyPr/>
          <a:lstStyle>
            <a:lvl1pPr>
              <a:defRPr sz="39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4"/>
            <a:ext cx="5383398" cy="4525963"/>
          </a:xfrm>
        </p:spPr>
        <p:txBody>
          <a:bodyPr/>
          <a:lstStyle>
            <a:lvl1pPr>
              <a:defRPr sz="39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92AF971-25D1-411E-8B62-14DAB1AB2062}" type="datetimeFigureOut">
              <a:rPr lang="en-US" smtClean="0"/>
              <a:pPr/>
              <a:t>15/9/2021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2231482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6"/>
            <a:ext cx="5385514" cy="639763"/>
          </a:xfrm>
        </p:spPr>
        <p:txBody>
          <a:bodyPr anchor="b"/>
          <a:lstStyle>
            <a:lvl1pPr marL="0" indent="0">
              <a:buNone/>
              <a:defRPr sz="3200" b="1"/>
            </a:lvl1pPr>
            <a:lvl2pPr marL="614426" indent="0">
              <a:buNone/>
              <a:defRPr sz="2700" b="1"/>
            </a:lvl2pPr>
            <a:lvl3pPr marL="1228850" indent="0">
              <a:buNone/>
              <a:defRPr sz="2400" b="1"/>
            </a:lvl3pPr>
            <a:lvl4pPr marL="1843276" indent="0">
              <a:buNone/>
              <a:defRPr sz="2300" b="1"/>
            </a:lvl4pPr>
            <a:lvl5pPr marL="2457702" indent="0">
              <a:buNone/>
              <a:defRPr sz="2300" b="1"/>
            </a:lvl5pPr>
            <a:lvl6pPr marL="3072128" indent="0">
              <a:buNone/>
              <a:defRPr sz="2300" b="1"/>
            </a:lvl6pPr>
            <a:lvl7pPr marL="3686553" indent="0">
              <a:buNone/>
              <a:defRPr sz="2300" b="1"/>
            </a:lvl7pPr>
            <a:lvl8pPr marL="4300979" indent="0">
              <a:buNone/>
              <a:defRPr sz="2300" b="1"/>
            </a:lvl8pPr>
            <a:lvl9pPr marL="4915404" indent="0">
              <a:buNone/>
              <a:defRPr sz="23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7" y="1535116"/>
            <a:ext cx="5387630" cy="639763"/>
          </a:xfrm>
        </p:spPr>
        <p:txBody>
          <a:bodyPr anchor="b"/>
          <a:lstStyle>
            <a:lvl1pPr marL="0" indent="0">
              <a:buNone/>
              <a:defRPr sz="3200" b="1"/>
            </a:lvl1pPr>
            <a:lvl2pPr marL="614426" indent="0">
              <a:buNone/>
              <a:defRPr sz="2700" b="1"/>
            </a:lvl2pPr>
            <a:lvl3pPr marL="1228850" indent="0">
              <a:buNone/>
              <a:defRPr sz="2400" b="1"/>
            </a:lvl3pPr>
            <a:lvl4pPr marL="1843276" indent="0">
              <a:buNone/>
              <a:defRPr sz="2300" b="1"/>
            </a:lvl4pPr>
            <a:lvl5pPr marL="2457702" indent="0">
              <a:buNone/>
              <a:defRPr sz="2300" b="1"/>
            </a:lvl5pPr>
            <a:lvl6pPr marL="3072128" indent="0">
              <a:buNone/>
              <a:defRPr sz="2300" b="1"/>
            </a:lvl6pPr>
            <a:lvl7pPr marL="3686553" indent="0">
              <a:buNone/>
              <a:defRPr sz="2300" b="1"/>
            </a:lvl7pPr>
            <a:lvl8pPr marL="4300979" indent="0">
              <a:buNone/>
              <a:defRPr sz="2300" b="1"/>
            </a:lvl8pPr>
            <a:lvl9pPr marL="4915404" indent="0">
              <a:buNone/>
              <a:defRPr sz="2300" b="1"/>
            </a:lvl9pPr>
          </a:lstStyle>
          <a:p>
            <a:pPr lvl="0"/>
            <a:r>
              <a:rPr lang="en-US"/>
              <a:t>Click to edit Master text styles</a:t>
            </a:r>
          </a:p>
        </p:txBody>
      </p:sp>
      <p:sp>
        <p:nvSpPr>
          <p:cNvPr id="6" name="Content Placeholder 5"/>
          <p:cNvSpPr>
            <a:spLocks noGrp="1"/>
          </p:cNvSpPr>
          <p:nvPr>
            <p:ph sz="quarter" idx="4"/>
          </p:nvPr>
        </p:nvSpPr>
        <p:spPr>
          <a:xfrm>
            <a:off x="6191757" y="2174875"/>
            <a:ext cx="5387630" cy="3951288"/>
          </a:xfrm>
        </p:spPr>
        <p:txBody>
          <a:bodyPr/>
          <a:lstStyle>
            <a:lvl1pPr>
              <a:defRPr sz="3200"/>
            </a:lvl1pPr>
            <a:lvl2pPr>
              <a:defRPr sz="2700"/>
            </a:lvl2pPr>
            <a:lvl3pPr>
              <a:defRPr sz="24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92AF971-25D1-411E-8B62-14DAB1AB2062}" type="datetimeFigureOut">
              <a:rPr lang="en-US" smtClean="0"/>
              <a:pPr/>
              <a:t>15/9/2021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126161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92AF971-25D1-411E-8B62-14DAB1AB2062}" type="datetimeFigureOut">
              <a:rPr lang="en-US" smtClean="0"/>
              <a:pPr/>
              <a:t>15/9/2021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713297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AF971-25D1-411E-8B62-14DAB1AB2062}" type="datetimeFigureOut">
              <a:rPr lang="en-US" smtClean="0"/>
              <a:pPr/>
              <a:t>15/9/2021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391441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6" y="273050"/>
            <a:ext cx="4010039"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5492" y="273056"/>
            <a:ext cx="6813892" cy="5853113"/>
          </a:xfrm>
        </p:spPr>
        <p:txBody>
          <a:bodyPr/>
          <a:lstStyle>
            <a:lvl1pPr>
              <a:defRPr sz="4300"/>
            </a:lvl1pPr>
            <a:lvl2pPr>
              <a:defRPr sz="39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6" y="1435104"/>
            <a:ext cx="4010039" cy="4691063"/>
          </a:xfrm>
        </p:spPr>
        <p:txBody>
          <a:bodyPr/>
          <a:lstStyle>
            <a:lvl1pPr marL="0" indent="0">
              <a:buNone/>
              <a:defRPr sz="1900"/>
            </a:lvl1pPr>
            <a:lvl2pPr marL="614426" indent="0">
              <a:buNone/>
              <a:defRPr sz="1600"/>
            </a:lvl2pPr>
            <a:lvl3pPr marL="1228850" indent="0">
              <a:buNone/>
              <a:defRPr sz="1300"/>
            </a:lvl3pPr>
            <a:lvl4pPr marL="1843276" indent="0">
              <a:buNone/>
              <a:defRPr sz="1200"/>
            </a:lvl4pPr>
            <a:lvl5pPr marL="2457702" indent="0">
              <a:buNone/>
              <a:defRPr sz="1200"/>
            </a:lvl5pPr>
            <a:lvl6pPr marL="3072128" indent="0">
              <a:buNone/>
              <a:defRPr sz="1200"/>
            </a:lvl6pPr>
            <a:lvl7pPr marL="3686553" indent="0">
              <a:buNone/>
              <a:defRPr sz="1200"/>
            </a:lvl7pPr>
            <a:lvl8pPr marL="4300979" indent="0">
              <a:buNone/>
              <a:defRPr sz="1200"/>
            </a:lvl8pPr>
            <a:lvl9pPr marL="4915404"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D92AF971-25D1-411E-8B62-14DAB1AB2062}" type="datetimeFigureOut">
              <a:rPr lang="en-US" smtClean="0"/>
              <a:pPr/>
              <a:t>15/9/2021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1202783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1"/>
            <a:ext cx="7313295"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14426" indent="0">
              <a:buNone/>
              <a:defRPr sz="3900"/>
            </a:lvl2pPr>
            <a:lvl3pPr marL="1228850" indent="0">
              <a:buNone/>
              <a:defRPr sz="3200"/>
            </a:lvl3pPr>
            <a:lvl4pPr marL="1843276" indent="0">
              <a:buNone/>
              <a:defRPr sz="2700"/>
            </a:lvl4pPr>
            <a:lvl5pPr marL="2457702" indent="0">
              <a:buNone/>
              <a:defRPr sz="2700"/>
            </a:lvl5pPr>
            <a:lvl6pPr marL="3072128" indent="0">
              <a:buNone/>
              <a:defRPr sz="2700"/>
            </a:lvl6pPr>
            <a:lvl7pPr marL="3686553" indent="0">
              <a:buNone/>
              <a:defRPr sz="2700"/>
            </a:lvl7pPr>
            <a:lvl8pPr marL="4300979" indent="0">
              <a:buNone/>
              <a:defRPr sz="2700"/>
            </a:lvl8pPr>
            <a:lvl9pPr marL="4915404" indent="0">
              <a:buNone/>
              <a:defRPr sz="2700"/>
            </a:lvl9pPr>
          </a:lstStyle>
          <a:p>
            <a:endParaRPr lang="en-US"/>
          </a:p>
        </p:txBody>
      </p:sp>
      <p:sp>
        <p:nvSpPr>
          <p:cNvPr id="4" name="Text Placeholder 3"/>
          <p:cNvSpPr>
            <a:spLocks noGrp="1"/>
          </p:cNvSpPr>
          <p:nvPr>
            <p:ph type="body" sz="half" idx="2"/>
          </p:nvPr>
        </p:nvSpPr>
        <p:spPr>
          <a:xfrm>
            <a:off x="2389095" y="5367342"/>
            <a:ext cx="7313295" cy="804863"/>
          </a:xfrm>
        </p:spPr>
        <p:txBody>
          <a:bodyPr/>
          <a:lstStyle>
            <a:lvl1pPr marL="0" indent="0">
              <a:buNone/>
              <a:defRPr sz="1900"/>
            </a:lvl1pPr>
            <a:lvl2pPr marL="614426" indent="0">
              <a:buNone/>
              <a:defRPr sz="1600"/>
            </a:lvl2pPr>
            <a:lvl3pPr marL="1228850" indent="0">
              <a:buNone/>
              <a:defRPr sz="1300"/>
            </a:lvl3pPr>
            <a:lvl4pPr marL="1843276" indent="0">
              <a:buNone/>
              <a:defRPr sz="1200"/>
            </a:lvl4pPr>
            <a:lvl5pPr marL="2457702" indent="0">
              <a:buNone/>
              <a:defRPr sz="1200"/>
            </a:lvl5pPr>
            <a:lvl6pPr marL="3072128" indent="0">
              <a:buNone/>
              <a:defRPr sz="1200"/>
            </a:lvl6pPr>
            <a:lvl7pPr marL="3686553" indent="0">
              <a:buNone/>
              <a:defRPr sz="1200"/>
            </a:lvl7pPr>
            <a:lvl8pPr marL="4300979" indent="0">
              <a:buNone/>
              <a:defRPr sz="1200"/>
            </a:lvl8pPr>
            <a:lvl9pPr marL="4915404"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D92AF971-25D1-411E-8B62-14DAB1AB2062}" type="datetimeFigureOut">
              <a:rPr lang="en-US" smtClean="0"/>
              <a:pPr/>
              <a:t>15/9/2021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2212161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603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1143000"/>
          </a:xfrm>
          <a:prstGeom prst="rect">
            <a:avLst/>
          </a:prstGeom>
        </p:spPr>
        <p:txBody>
          <a:bodyPr vert="horz" lIns="122885" tIns="61443" rIns="122885" bIns="61443" rtlCol="0" anchor="ctr">
            <a:normAutofit/>
          </a:bodyPr>
          <a:lstStyle/>
          <a:p>
            <a:r>
              <a:rPr lang="en-US"/>
              <a:t>Click to edit Master title style</a:t>
            </a:r>
          </a:p>
        </p:txBody>
      </p:sp>
      <p:sp>
        <p:nvSpPr>
          <p:cNvPr id="3" name="Text Placeholder 2"/>
          <p:cNvSpPr>
            <a:spLocks noGrp="1"/>
          </p:cNvSpPr>
          <p:nvPr>
            <p:ph type="body" idx="1"/>
          </p:nvPr>
        </p:nvSpPr>
        <p:spPr>
          <a:xfrm>
            <a:off x="609441" y="1600204"/>
            <a:ext cx="10969943" cy="4525963"/>
          </a:xfrm>
          <a:prstGeom prst="rect">
            <a:avLst/>
          </a:prstGeom>
        </p:spPr>
        <p:txBody>
          <a:bodyPr vert="horz" lIns="122885" tIns="61443" rIns="122885" bIns="6144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2"/>
            <a:ext cx="2844059" cy="365125"/>
          </a:xfrm>
          <a:prstGeom prst="rect">
            <a:avLst/>
          </a:prstGeom>
        </p:spPr>
        <p:txBody>
          <a:bodyPr vert="horz" lIns="122885" tIns="61443" rIns="122885" bIns="61443" rtlCol="0" anchor="ctr"/>
          <a:lstStyle>
            <a:lvl1pPr algn="l">
              <a:defRPr sz="1600">
                <a:solidFill>
                  <a:schemeClr val="tx1">
                    <a:tint val="75000"/>
                  </a:schemeClr>
                </a:solidFill>
              </a:defRPr>
            </a:lvl1pPr>
          </a:lstStyle>
          <a:p>
            <a:fld id="{D92AF971-25D1-411E-8B62-14DAB1AB2062}" type="datetimeFigureOut">
              <a:rPr lang="en-US" smtClean="0"/>
              <a:pPr/>
              <a:t>15/9/2021</a:t>
            </a:fld>
            <a:endParaRPr lang="en-US"/>
          </a:p>
        </p:txBody>
      </p:sp>
      <p:sp>
        <p:nvSpPr>
          <p:cNvPr id="5" name="Footer Placeholder 4"/>
          <p:cNvSpPr>
            <a:spLocks noGrp="1"/>
          </p:cNvSpPr>
          <p:nvPr>
            <p:ph type="ftr" sz="quarter" idx="3"/>
          </p:nvPr>
        </p:nvSpPr>
        <p:spPr>
          <a:xfrm>
            <a:off x="4164515" y="6356352"/>
            <a:ext cx="3859795" cy="365125"/>
          </a:xfrm>
          <a:prstGeom prst="rect">
            <a:avLst/>
          </a:prstGeom>
        </p:spPr>
        <p:txBody>
          <a:bodyPr vert="horz" lIns="122885" tIns="61443" rIns="122885" bIns="61443"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6" y="6356352"/>
            <a:ext cx="2844059" cy="365125"/>
          </a:xfrm>
          <a:prstGeom prst="rect">
            <a:avLst/>
          </a:prstGeom>
        </p:spPr>
        <p:txBody>
          <a:bodyPr vert="horz" lIns="122885" tIns="61443" rIns="122885" bIns="61443" rtlCol="0" anchor="ctr"/>
          <a:lstStyle>
            <a:lvl1pPr algn="r">
              <a:defRPr sz="1600">
                <a:solidFill>
                  <a:schemeClr val="tx1">
                    <a:tint val="75000"/>
                  </a:schemeClr>
                </a:solidFill>
              </a:defRPr>
            </a:lvl1pPr>
          </a:lstStyle>
          <a:p>
            <a:fld id="{3D029D7C-6DFF-4048-936F-9650D8E642D5}" type="slidenum">
              <a:rPr lang="en-US" smtClean="0"/>
              <a:pPr/>
              <a:t>‹#›</a:t>
            </a:fld>
            <a:endParaRPr lang="en-US"/>
          </a:p>
        </p:txBody>
      </p:sp>
    </p:spTree>
    <p:extLst>
      <p:ext uri="{BB962C8B-B14F-4D97-AF65-F5344CB8AC3E}">
        <p14:creationId xmlns:p14="http://schemas.microsoft.com/office/powerpoint/2010/main" val="2877587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28850" rtl="0" eaLnBrk="1" latinLnBrk="0" hangingPunct="1">
        <a:spcBef>
          <a:spcPct val="0"/>
        </a:spcBef>
        <a:buNone/>
        <a:defRPr sz="5900" kern="1200">
          <a:solidFill>
            <a:schemeClr val="tx1"/>
          </a:solidFill>
          <a:latin typeface="+mj-lt"/>
          <a:ea typeface="+mj-ea"/>
          <a:cs typeface="+mj-cs"/>
        </a:defRPr>
      </a:lvl1pPr>
    </p:titleStyle>
    <p:bodyStyle>
      <a:lvl1pPr marL="460819" indent="-460819" algn="l" defTabSz="122885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8443" indent="-384015" algn="l" defTabSz="122885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536064" indent="-307212" algn="l" defTabSz="122885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50490"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64916"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79339"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93766"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608192"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222618"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qkkich@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tags" Target="../tags/tag3.x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
            <a:extLst>
              <a:ext uri="{FF2B5EF4-FFF2-40B4-BE49-F238E27FC236}">
                <a16:creationId xmlns:a16="http://schemas.microsoft.com/office/drawing/2014/main" id="{AFB530ED-C277-4E55-B376-069A69624030}"/>
              </a:ext>
            </a:extLst>
          </p:cNvPr>
          <p:cNvSpPr txBox="1">
            <a:spLocks noChangeArrowheads="1"/>
          </p:cNvSpPr>
          <p:nvPr/>
        </p:nvSpPr>
        <p:spPr bwMode="auto">
          <a:xfrm>
            <a:off x="239121" y="1949665"/>
            <a:ext cx="11710583"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a:lstStyle>
          <a:p>
            <a:pPr marL="457200" marR="0" lvl="0" indent="-457200" algn="ctr" defTabSz="1228850" rtl="0" eaLnBrk="1" fontAlgn="auto" latinLnBrk="0" hangingPunct="1">
              <a:lnSpc>
                <a:spcPct val="100000"/>
              </a:lnSpc>
              <a:spcBef>
                <a:spcPct val="50000"/>
              </a:spcBef>
              <a:spcAft>
                <a:spcPts val="0"/>
              </a:spcAft>
              <a:buClrTx/>
              <a:buSzTx/>
              <a:buFont typeface="Arial" charset="0"/>
              <a:buNone/>
              <a:tabLst/>
              <a:defRPr/>
            </a:pPr>
            <a:r>
              <a:rPr kumimoji="0" lang="en-US" sz="40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rPr>
              <a:t>VẬT LÍ 12</a:t>
            </a:r>
          </a:p>
          <a:p>
            <a:pPr marL="457200" marR="0" lvl="0" indent="-457200" algn="ctr" defTabSz="1228850" rtl="0" eaLnBrk="1" fontAlgn="auto" latinLnBrk="0" hangingPunct="1">
              <a:lnSpc>
                <a:spcPct val="100000"/>
              </a:lnSpc>
              <a:spcBef>
                <a:spcPct val="50000"/>
              </a:spcBef>
              <a:spcAft>
                <a:spcPts val="0"/>
              </a:spcAft>
              <a:buClrTx/>
              <a:buSzTx/>
              <a:buFont typeface="Arial" charset="0"/>
              <a:buNone/>
              <a:tabLst/>
              <a:defRPr/>
            </a:pPr>
            <a:r>
              <a:rPr kumimoji="0" lang="en-US" sz="32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BÀI 31</a:t>
            </a:r>
            <a:r>
              <a:rPr kumimoji="0" lang="en-US" sz="3200" b="0"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HIỆN TƯỢNG QUANG ĐIỆN TRONG</a:t>
            </a:r>
            <a:endParaRPr kumimoji="0" lang="en-US" sz="32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endParaRPr>
          </a:p>
          <a:p>
            <a:pPr marL="457200" marR="0" lvl="0" indent="-457200" algn="l" defTabSz="1228850" rtl="0" eaLnBrk="1" fontAlgn="auto" latinLnBrk="0" hangingPunct="1">
              <a:lnSpc>
                <a:spcPct val="100000"/>
              </a:lnSpc>
              <a:spcBef>
                <a:spcPct val="50000"/>
              </a:spcBef>
              <a:spcAft>
                <a:spcPts val="0"/>
              </a:spcAft>
              <a:buClrTx/>
              <a:buSzTx/>
              <a:buFont typeface="Arial" charset="0"/>
              <a:buAutoNum type="romanUcPeriod"/>
              <a:tabLst/>
              <a:defRPr/>
            </a:pPr>
            <a:endParaRPr kumimoji="0" lang="en-US" sz="2800" b="0"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endParaRPr>
          </a:p>
        </p:txBody>
      </p:sp>
      <p:sp>
        <p:nvSpPr>
          <p:cNvPr id="10" name="TextBox 1">
            <a:extLst>
              <a:ext uri="{FF2B5EF4-FFF2-40B4-BE49-F238E27FC236}">
                <a16:creationId xmlns:a16="http://schemas.microsoft.com/office/drawing/2014/main" id="{CEEF0B4B-07A5-4F35-A8C9-42AC2A1FA2DB}"/>
              </a:ext>
            </a:extLst>
          </p:cNvPr>
          <p:cNvSpPr txBox="1">
            <a:spLocks noChangeArrowheads="1"/>
          </p:cNvSpPr>
          <p:nvPr/>
        </p:nvSpPr>
        <p:spPr bwMode="auto">
          <a:xfrm>
            <a:off x="2209222" y="4078216"/>
            <a:ext cx="777037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a:lstStyle>
          <a:p>
            <a:pPr marL="0" marR="0" lvl="0" indent="0" algn="ctr" defTabSz="122885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Thầy</a:t>
            </a:r>
            <a:r>
              <a:rPr kumimoji="0" lang="en-US" sz="36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giáo</a:t>
            </a:r>
            <a:r>
              <a:rPr kumimoji="0" lang="en-US" sz="36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 Đoàn văn Doanh</a:t>
            </a:r>
            <a:endParaRPr kumimoji="0" lang="en-US" sz="36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a:p>
            <a:pPr marL="0" marR="0" lvl="0" indent="0" algn="ctr" defTabSz="122885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Trường</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THPT Nam Trực –  Nam Định</a:t>
            </a:r>
            <a:endPar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sp>
        <p:nvSpPr>
          <p:cNvPr id="11" name="TextBox 2">
            <a:extLst>
              <a:ext uri="{FF2B5EF4-FFF2-40B4-BE49-F238E27FC236}">
                <a16:creationId xmlns:a16="http://schemas.microsoft.com/office/drawing/2014/main" id="{007C051D-EBB9-4049-983E-A368FF958A1E}"/>
              </a:ext>
            </a:extLst>
          </p:cNvPr>
          <p:cNvSpPr txBox="1">
            <a:spLocks noChangeArrowheads="1"/>
          </p:cNvSpPr>
          <p:nvPr/>
        </p:nvSpPr>
        <p:spPr bwMode="auto">
          <a:xfrm>
            <a:off x="3122611" y="714589"/>
            <a:ext cx="644067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a:lstStyle>
          <a:p>
            <a:pPr marL="0" marR="0" lvl="0" indent="0" algn="ctr" defTabSz="122885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itchFamily="18" charset="0"/>
              </a:rPr>
              <a:t>CLB VẬT LÝ TRƯỜNG </a:t>
            </a:r>
          </a:p>
          <a:p>
            <a:pPr marL="0" marR="0" lvl="0" indent="0" algn="ctr" defTabSz="122885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itchFamily="18" charset="0"/>
              </a:rPr>
              <a:t>THPT NAM TRỰC - NAM ĐỊNH</a:t>
            </a:r>
            <a:endParaRPr kumimoji="0" lang="en-US" sz="2800" b="1" i="0" u="none" strike="noStrike" kern="1200" cap="none" spc="0" normalizeH="0" baseline="0" noProof="0" dirty="0">
              <a:ln>
                <a:noFill/>
              </a:ln>
              <a:solidFill>
                <a:prstClr val="white"/>
              </a:solidFill>
              <a:effectLst/>
              <a:uLnTx/>
              <a:uFillTx/>
              <a:latin typeface="Calibri"/>
              <a:ea typeface="+mn-ea"/>
              <a:cs typeface="Times New Roman" pitchFamily="18" charset="0"/>
            </a:endParaRPr>
          </a:p>
        </p:txBody>
      </p:sp>
      <p:sp>
        <p:nvSpPr>
          <p:cNvPr id="12" name="Rectangle 8">
            <a:extLst>
              <a:ext uri="{FF2B5EF4-FFF2-40B4-BE49-F238E27FC236}">
                <a16:creationId xmlns:a16="http://schemas.microsoft.com/office/drawing/2014/main" id="{DB1CCDAE-07B7-4A97-8244-BF13DCB68010}"/>
              </a:ext>
            </a:extLst>
          </p:cNvPr>
          <p:cNvSpPr/>
          <p:nvPr/>
        </p:nvSpPr>
        <p:spPr>
          <a:xfrm>
            <a:off x="4648896" y="5312414"/>
            <a:ext cx="3388107" cy="830997"/>
          </a:xfrm>
          <a:prstGeom prst="rect">
            <a:avLst/>
          </a:prstGeom>
        </p:spPr>
        <p:txBody>
          <a:bodyPr wrap="none">
            <a:spAutoFit/>
          </a:bodyPr>
          <a:ls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a:lstStyle>
          <a:p>
            <a:pPr marL="0" marR="0" lvl="0" indent="0" algn="l" defTabSz="122885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a:ea typeface="+mn-ea"/>
                <a:cs typeface="+mn-cs"/>
              </a:rPr>
              <a:t>Email</a:t>
            </a:r>
            <a:r>
              <a:rPr kumimoji="0" lang="en-US" sz="2400" b="0" i="0" u="none" strike="noStrike" kern="1200" cap="none" spc="0" normalizeH="0" baseline="0" noProof="0">
                <a:ln>
                  <a:noFill/>
                </a:ln>
                <a:solidFill>
                  <a:srgbClr val="FFFF00"/>
                </a:solidFill>
                <a:effectLst/>
                <a:uLnTx/>
                <a:uFillTx/>
                <a:latin typeface="Calibri"/>
                <a:ea typeface="+mn-ea"/>
                <a:cs typeface="+mn-cs"/>
              </a:rPr>
              <a:t>: qkkich</a:t>
            </a:r>
            <a:r>
              <a:rPr kumimoji="0" lang="en-US" sz="2400" b="0" i="0" u="none" strike="noStrike" kern="1200" cap="none" spc="0" normalizeH="0" baseline="0" noProof="0">
                <a:ln>
                  <a:noFill/>
                </a:ln>
                <a:solidFill>
                  <a:srgbClr val="FFFF00"/>
                </a:solidFill>
                <a:effectLst/>
                <a:uLnTx/>
                <a:uFillTx/>
                <a:latin typeface="Calibri"/>
                <a:ea typeface="+mn-ea"/>
                <a:cs typeface="+mn-cs"/>
                <a:hlinkClick r:id="rId2">
                  <a:extLst>
                    <a:ext uri="{A12FA001-AC4F-418D-AE19-62706E023703}">
                      <ahyp:hlinkClr xmlns:ahyp="http://schemas.microsoft.com/office/drawing/2018/hyperlinkcolor" val="tx"/>
                    </a:ext>
                  </a:extLst>
                </a:hlinkClick>
              </a:rPr>
              <a:t>@</a:t>
            </a:r>
            <a:r>
              <a:rPr kumimoji="0" lang="en-US" sz="2400" b="0" i="0" u="none" strike="noStrike" kern="1200" cap="none" spc="0" normalizeH="0" baseline="0" noProof="0" dirty="0">
                <a:ln>
                  <a:noFill/>
                </a:ln>
                <a:solidFill>
                  <a:srgbClr val="FFFF00"/>
                </a:solidFill>
                <a:effectLst/>
                <a:uLnTx/>
                <a:uFillTx/>
                <a:latin typeface="Calibri"/>
                <a:ea typeface="+mn-ea"/>
                <a:cs typeface="+mn-cs"/>
                <a:hlinkClick r:id="rId2">
                  <a:extLst>
                    <a:ext uri="{A12FA001-AC4F-418D-AE19-62706E023703}">
                      <ahyp:hlinkClr xmlns:ahyp="http://schemas.microsoft.com/office/drawing/2018/hyperlinkcolor" val="tx"/>
                    </a:ext>
                  </a:extLst>
                </a:hlinkClick>
              </a:rPr>
              <a:t>gmail.com</a:t>
            </a:r>
            <a:endParaRPr kumimoji="0" lang="en-US" sz="2400" b="0" i="0" u="none" strike="noStrike" kern="1200" cap="none" spc="0" normalizeH="0" baseline="0" noProof="0" dirty="0">
              <a:ln>
                <a:noFill/>
              </a:ln>
              <a:solidFill>
                <a:srgbClr val="FFFF00"/>
              </a:solidFill>
              <a:effectLst/>
              <a:uLnTx/>
              <a:uFillTx/>
              <a:latin typeface="Calibri"/>
              <a:ea typeface="+mn-ea"/>
              <a:cs typeface="+mn-cs"/>
            </a:endParaRPr>
          </a:p>
          <a:p>
            <a:pPr marL="0" marR="0" lvl="0" indent="0" algn="l" defTabSz="122885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a:ea typeface="+mn-ea"/>
                <a:cs typeface="+mn-cs"/>
              </a:rPr>
              <a:t>Phone</a:t>
            </a:r>
            <a:r>
              <a:rPr kumimoji="0" lang="en-US" sz="2400" b="0" i="0" u="none" strike="noStrike" kern="1200" cap="none" spc="0" normalizeH="0" baseline="0" noProof="0">
                <a:ln>
                  <a:noFill/>
                </a:ln>
                <a:solidFill>
                  <a:srgbClr val="FFFF00"/>
                </a:solidFill>
                <a:effectLst/>
                <a:uLnTx/>
                <a:uFillTx/>
                <a:latin typeface="Calibri"/>
                <a:ea typeface="+mn-ea"/>
                <a:cs typeface="+mn-cs"/>
              </a:rPr>
              <a:t>: 0981.120681</a:t>
            </a:r>
            <a:endParaRPr kumimoji="0" lang="en-US" sz="2400" b="0" i="0" u="none" strike="noStrike" kern="1200" cap="none" spc="0" normalizeH="0" baseline="0" noProof="0" dirty="0">
              <a:ln>
                <a:noFill/>
              </a:ln>
              <a:solidFill>
                <a:srgbClr val="FFFF00"/>
              </a:solidFill>
              <a:effectLst/>
              <a:uLnTx/>
              <a:uFillTx/>
              <a:latin typeface="Calibri"/>
              <a:ea typeface="+mn-ea"/>
              <a:cs typeface="+mn-cs"/>
            </a:endParaRPr>
          </a:p>
        </p:txBody>
      </p:sp>
    </p:spTree>
    <p:extLst>
      <p:ext uri="{BB962C8B-B14F-4D97-AF65-F5344CB8AC3E}">
        <p14:creationId xmlns:p14="http://schemas.microsoft.com/office/powerpoint/2010/main" val="1761359093"/>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00787" y="716504"/>
            <a:ext cx="557781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CỦNG CỐ. DẶN DÒ</a:t>
            </a:r>
            <a:endParaRPr lang="vi-VN"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829777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ài 9: Đảo Trường Sa - Trái tim của biển, đảo Việt Nam - Báo Long An Onl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012" y="1447800"/>
            <a:ext cx="5425069" cy="389585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713812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3" name="Rectangle 3"/>
          <p:cNvSpPr>
            <a:spLocks noChangeArrowheads="1"/>
          </p:cNvSpPr>
          <p:nvPr/>
        </p:nvSpPr>
        <p:spPr bwMode="auto">
          <a:xfrm>
            <a:off x="531812" y="685799"/>
            <a:ext cx="388461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FFFF00"/>
                </a:solidFill>
                <a:effectLst/>
                <a:latin typeface="Times New Roman" pitchFamily="18" charset="0"/>
                <a:ea typeface="Times New Roman" pitchFamily="18" charset="0"/>
                <a:cs typeface="Times New Roman" pitchFamily="18" charset="0"/>
              </a:rPr>
              <a:t>1. </a:t>
            </a:r>
            <a:r>
              <a:rPr kumimoji="0" lang="en-US" b="1" i="0" u="none" strike="noStrike" cap="none" normalizeH="0" baseline="0" dirty="0" err="1">
                <a:ln>
                  <a:noFill/>
                </a:ln>
                <a:solidFill>
                  <a:srgbClr val="FFFF00"/>
                </a:solidFill>
                <a:effectLst/>
                <a:latin typeface="Times New Roman" pitchFamily="18" charset="0"/>
                <a:ea typeface="Times New Roman" pitchFamily="18" charset="0"/>
                <a:cs typeface="Times New Roman" pitchFamily="18" charset="0"/>
              </a:rPr>
              <a:t>Chất</a:t>
            </a:r>
            <a:r>
              <a:rPr kumimoji="0" lang="en-US" b="1" i="0" u="none" strike="noStrike" cap="none" normalizeH="0" baseline="0" dirty="0">
                <a:ln>
                  <a:noFill/>
                </a:ln>
                <a:solidFill>
                  <a:srgbClr val="FFFF0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a:ln>
                  <a:noFill/>
                </a:ln>
                <a:solidFill>
                  <a:srgbClr val="FFFF00"/>
                </a:solidFill>
                <a:effectLst/>
                <a:latin typeface="Times New Roman" pitchFamily="18" charset="0"/>
                <a:ea typeface="Times New Roman" pitchFamily="18" charset="0"/>
                <a:cs typeface="Times New Roman" pitchFamily="18" charset="0"/>
              </a:rPr>
              <a:t>quang</a:t>
            </a:r>
            <a:r>
              <a:rPr kumimoji="0" lang="en-US" b="1" i="0" u="none" strike="noStrike" cap="none" normalizeH="0" baseline="0" dirty="0">
                <a:ln>
                  <a:noFill/>
                </a:ln>
                <a:solidFill>
                  <a:srgbClr val="FFFF0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a:ln>
                  <a:noFill/>
                </a:ln>
                <a:solidFill>
                  <a:srgbClr val="FFFF00"/>
                </a:solidFill>
                <a:effectLst/>
                <a:latin typeface="Times New Roman" pitchFamily="18" charset="0"/>
                <a:ea typeface="Times New Roman" pitchFamily="18" charset="0"/>
                <a:cs typeface="Times New Roman" pitchFamily="18" charset="0"/>
              </a:rPr>
              <a:t>dẫn</a:t>
            </a:r>
            <a:endParaRPr kumimoji="0" lang="en-US" b="0" i="0" u="none" strike="noStrike" cap="none" normalizeH="0" baseline="0" dirty="0">
              <a:ln>
                <a:noFill/>
              </a:ln>
              <a:solidFill>
                <a:srgbClr val="FFFF00"/>
              </a:solidFill>
              <a:effectLst/>
              <a:latin typeface="Arial" pitchFamily="34" charset="0"/>
              <a:cs typeface="Arial" pitchFamily="34" charset="0"/>
            </a:endParaRPr>
          </a:p>
        </p:txBody>
      </p:sp>
      <p:sp>
        <p:nvSpPr>
          <p:cNvPr id="4" name="Rectangle 4"/>
          <p:cNvSpPr>
            <a:spLocks noChangeArrowheads="1"/>
          </p:cNvSpPr>
          <p:nvPr/>
        </p:nvSpPr>
        <p:spPr bwMode="auto">
          <a:xfrm>
            <a:off x="836612" y="1295400"/>
            <a:ext cx="590706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nl-NL" dirty="0">
                <a:solidFill>
                  <a:schemeClr val="bg1"/>
                </a:solidFill>
                <a:latin typeface="Times New Roman" pitchFamily="18" charset="0"/>
                <a:ea typeface="Times New Roman" pitchFamily="18" charset="0"/>
                <a:cs typeface="Times New Roman" pitchFamily="18" charset="0"/>
              </a:rPr>
              <a:t> Là </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chất b</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á</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n dẫn c</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ó</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t</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í</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nh  dẫn điện k</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é</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m khi không bị chiếu s</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á</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ng v</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à</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trở th</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à</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nh chất dẫn điện tốt khi bị chiếu </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á</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nh s</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á</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ng th</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í</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ch hợp. </a:t>
            </a:r>
            <a:endParaRPr kumimoji="0" lang="nl-NL" b="0" i="0" u="none" strike="noStrike" cap="none" normalizeH="0" baseline="0" dirty="0">
              <a:ln>
                <a:noFill/>
              </a:ln>
              <a:solidFill>
                <a:schemeClr val="bg1"/>
              </a:solidFill>
              <a:effectLst/>
              <a:latin typeface="Arial" pitchFamily="34" charset="0"/>
              <a:cs typeface="Arial" pitchFamily="34" charset="0"/>
            </a:endParaRPr>
          </a:p>
        </p:txBody>
      </p:sp>
      <p:pic>
        <p:nvPicPr>
          <p:cNvPr id="6" name="Picture 5" descr="Báo cáo điện hoàn chỉnh chương dòng điện trong kim loại và chất bán d…"/>
          <p:cNvPicPr/>
          <p:nvPr/>
        </p:nvPicPr>
        <p:blipFill rotWithShape="1">
          <a:blip r:embed="rId2" cstate="print">
            <a:extLst>
              <a:ext uri="{28A0092B-C50C-407E-A947-70E740481C1C}">
                <a14:useLocalDpi xmlns:a14="http://schemas.microsoft.com/office/drawing/2010/main" val="0"/>
              </a:ext>
            </a:extLst>
          </a:blip>
          <a:srcRect l="16214" t="16017" r="15450" b="16017"/>
          <a:stretch/>
        </p:blipFill>
        <p:spPr bwMode="auto">
          <a:xfrm>
            <a:off x="7161212" y="984255"/>
            <a:ext cx="4392960" cy="3022948"/>
          </a:xfrm>
          <a:prstGeom prst="rect">
            <a:avLst/>
          </a:prstGeom>
          <a:noFill/>
          <a:ln w="9525">
            <a:noFill/>
            <a:miter lim="800000"/>
            <a:headEnd/>
            <a:tailEnd/>
          </a:ln>
        </p:spPr>
      </p:pic>
    </p:spTree>
    <p:extLst>
      <p:ext uri="{BB962C8B-B14F-4D97-AF65-F5344CB8AC3E}">
        <p14:creationId xmlns:p14="http://schemas.microsoft.com/office/powerpoint/2010/main" val="3784742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Line 3"/>
          <p:cNvSpPr>
            <a:spLocks noChangeShapeType="1"/>
          </p:cNvSpPr>
          <p:nvPr/>
        </p:nvSpPr>
        <p:spPr bwMode="auto">
          <a:xfrm>
            <a:off x="3656648" y="198120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44" name="Oval 4"/>
          <p:cNvSpPr>
            <a:spLocks noChangeArrowheads="1"/>
          </p:cNvSpPr>
          <p:nvPr/>
        </p:nvSpPr>
        <p:spPr bwMode="auto">
          <a:xfrm>
            <a:off x="4109496" y="1939925"/>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45" name="Line 5"/>
          <p:cNvSpPr>
            <a:spLocks noChangeShapeType="1"/>
          </p:cNvSpPr>
          <p:nvPr/>
        </p:nvSpPr>
        <p:spPr bwMode="auto">
          <a:xfrm>
            <a:off x="4238580" y="1974850"/>
            <a:ext cx="406294"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47" name="Line 7"/>
          <p:cNvSpPr>
            <a:spLocks noChangeShapeType="1"/>
          </p:cNvSpPr>
          <p:nvPr/>
        </p:nvSpPr>
        <p:spPr bwMode="auto">
          <a:xfrm>
            <a:off x="3656648" y="209867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48" name="Oval 8"/>
          <p:cNvSpPr>
            <a:spLocks noChangeArrowheads="1"/>
          </p:cNvSpPr>
          <p:nvPr/>
        </p:nvSpPr>
        <p:spPr bwMode="auto">
          <a:xfrm>
            <a:off x="4109496" y="2057400"/>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49" name="Line 9"/>
          <p:cNvSpPr>
            <a:spLocks noChangeShapeType="1"/>
          </p:cNvSpPr>
          <p:nvPr/>
        </p:nvSpPr>
        <p:spPr bwMode="auto">
          <a:xfrm>
            <a:off x="4238580" y="2092325"/>
            <a:ext cx="406294"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51" name="Line 11"/>
          <p:cNvSpPr>
            <a:spLocks noChangeShapeType="1"/>
          </p:cNvSpPr>
          <p:nvPr/>
        </p:nvSpPr>
        <p:spPr bwMode="auto">
          <a:xfrm>
            <a:off x="3637603" y="320040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52" name="Oval 12"/>
          <p:cNvSpPr>
            <a:spLocks noChangeArrowheads="1"/>
          </p:cNvSpPr>
          <p:nvPr/>
        </p:nvSpPr>
        <p:spPr bwMode="auto">
          <a:xfrm>
            <a:off x="4090452" y="3159125"/>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53" name="Line 13"/>
          <p:cNvSpPr>
            <a:spLocks noChangeShapeType="1"/>
          </p:cNvSpPr>
          <p:nvPr/>
        </p:nvSpPr>
        <p:spPr bwMode="auto">
          <a:xfrm>
            <a:off x="4219534" y="3194050"/>
            <a:ext cx="406294"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55" name="Line 15"/>
          <p:cNvSpPr>
            <a:spLocks noChangeShapeType="1"/>
          </p:cNvSpPr>
          <p:nvPr/>
        </p:nvSpPr>
        <p:spPr bwMode="auto">
          <a:xfrm>
            <a:off x="3637603" y="331787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56" name="Oval 16"/>
          <p:cNvSpPr>
            <a:spLocks noChangeArrowheads="1"/>
          </p:cNvSpPr>
          <p:nvPr/>
        </p:nvSpPr>
        <p:spPr bwMode="auto">
          <a:xfrm>
            <a:off x="4090452" y="3276600"/>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57" name="Line 17"/>
          <p:cNvSpPr>
            <a:spLocks noChangeShapeType="1"/>
          </p:cNvSpPr>
          <p:nvPr/>
        </p:nvSpPr>
        <p:spPr bwMode="auto">
          <a:xfrm>
            <a:off x="4219534" y="3311525"/>
            <a:ext cx="406294"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59" name="Line 19"/>
          <p:cNvSpPr>
            <a:spLocks noChangeShapeType="1"/>
          </p:cNvSpPr>
          <p:nvPr/>
        </p:nvSpPr>
        <p:spPr bwMode="auto">
          <a:xfrm>
            <a:off x="6875260" y="197326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60" name="Oval 20"/>
          <p:cNvSpPr>
            <a:spLocks noChangeArrowheads="1"/>
          </p:cNvSpPr>
          <p:nvPr/>
        </p:nvSpPr>
        <p:spPr bwMode="auto">
          <a:xfrm>
            <a:off x="7328108" y="1931988"/>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61" name="Line 21"/>
          <p:cNvSpPr>
            <a:spLocks noChangeShapeType="1"/>
          </p:cNvSpPr>
          <p:nvPr/>
        </p:nvSpPr>
        <p:spPr bwMode="auto">
          <a:xfrm>
            <a:off x="7457191" y="196691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63" name="Line 23"/>
          <p:cNvSpPr>
            <a:spLocks noChangeShapeType="1"/>
          </p:cNvSpPr>
          <p:nvPr/>
        </p:nvSpPr>
        <p:spPr bwMode="auto">
          <a:xfrm>
            <a:off x="6875260" y="209073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64" name="Oval 24"/>
          <p:cNvSpPr>
            <a:spLocks noChangeArrowheads="1"/>
          </p:cNvSpPr>
          <p:nvPr/>
        </p:nvSpPr>
        <p:spPr bwMode="auto">
          <a:xfrm>
            <a:off x="7328108" y="2049463"/>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65" name="Line 25"/>
          <p:cNvSpPr>
            <a:spLocks noChangeShapeType="1"/>
          </p:cNvSpPr>
          <p:nvPr/>
        </p:nvSpPr>
        <p:spPr bwMode="auto">
          <a:xfrm>
            <a:off x="7457191" y="208438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67" name="Line 27"/>
          <p:cNvSpPr>
            <a:spLocks noChangeShapeType="1"/>
          </p:cNvSpPr>
          <p:nvPr/>
        </p:nvSpPr>
        <p:spPr bwMode="auto">
          <a:xfrm>
            <a:off x="6976833" y="317182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68" name="Oval 28"/>
          <p:cNvSpPr>
            <a:spLocks noChangeArrowheads="1"/>
          </p:cNvSpPr>
          <p:nvPr/>
        </p:nvSpPr>
        <p:spPr bwMode="auto">
          <a:xfrm>
            <a:off x="7429682" y="3130550"/>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69" name="Line 29"/>
          <p:cNvSpPr>
            <a:spLocks noChangeShapeType="1"/>
          </p:cNvSpPr>
          <p:nvPr/>
        </p:nvSpPr>
        <p:spPr bwMode="auto">
          <a:xfrm>
            <a:off x="7558764" y="316547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71" name="Line 31"/>
          <p:cNvSpPr>
            <a:spLocks noChangeShapeType="1"/>
          </p:cNvSpPr>
          <p:nvPr/>
        </p:nvSpPr>
        <p:spPr bwMode="auto">
          <a:xfrm>
            <a:off x="6976833" y="328930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72" name="Oval 32"/>
          <p:cNvSpPr>
            <a:spLocks noChangeArrowheads="1"/>
          </p:cNvSpPr>
          <p:nvPr/>
        </p:nvSpPr>
        <p:spPr bwMode="auto">
          <a:xfrm>
            <a:off x="7429682" y="3248025"/>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73" name="Line 33"/>
          <p:cNvSpPr>
            <a:spLocks noChangeShapeType="1"/>
          </p:cNvSpPr>
          <p:nvPr/>
        </p:nvSpPr>
        <p:spPr bwMode="auto">
          <a:xfrm>
            <a:off x="7558764" y="328295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75" name="Line 35"/>
          <p:cNvSpPr>
            <a:spLocks noChangeShapeType="1"/>
          </p:cNvSpPr>
          <p:nvPr/>
        </p:nvSpPr>
        <p:spPr bwMode="auto">
          <a:xfrm>
            <a:off x="3650300" y="431482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76" name="Oval 36"/>
          <p:cNvSpPr>
            <a:spLocks noChangeArrowheads="1"/>
          </p:cNvSpPr>
          <p:nvPr/>
        </p:nvSpPr>
        <p:spPr bwMode="auto">
          <a:xfrm>
            <a:off x="4103148" y="4273550"/>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77" name="Line 37"/>
          <p:cNvSpPr>
            <a:spLocks noChangeShapeType="1"/>
          </p:cNvSpPr>
          <p:nvPr/>
        </p:nvSpPr>
        <p:spPr bwMode="auto">
          <a:xfrm>
            <a:off x="4232231" y="4308475"/>
            <a:ext cx="406294"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79" name="Line 39"/>
          <p:cNvSpPr>
            <a:spLocks noChangeShapeType="1"/>
          </p:cNvSpPr>
          <p:nvPr/>
        </p:nvSpPr>
        <p:spPr bwMode="auto">
          <a:xfrm>
            <a:off x="3650300" y="443230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80" name="Oval 40"/>
          <p:cNvSpPr>
            <a:spLocks noChangeArrowheads="1"/>
          </p:cNvSpPr>
          <p:nvPr/>
        </p:nvSpPr>
        <p:spPr bwMode="auto">
          <a:xfrm>
            <a:off x="4103148" y="4391025"/>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81" name="Line 41"/>
          <p:cNvSpPr>
            <a:spLocks noChangeShapeType="1"/>
          </p:cNvSpPr>
          <p:nvPr/>
        </p:nvSpPr>
        <p:spPr bwMode="auto">
          <a:xfrm>
            <a:off x="4232231" y="4425950"/>
            <a:ext cx="406294"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83" name="Line 43"/>
          <p:cNvSpPr>
            <a:spLocks noChangeShapeType="1"/>
          </p:cNvSpPr>
          <p:nvPr/>
        </p:nvSpPr>
        <p:spPr bwMode="auto">
          <a:xfrm>
            <a:off x="7008574" y="430212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84" name="Oval 44"/>
          <p:cNvSpPr>
            <a:spLocks noChangeArrowheads="1"/>
          </p:cNvSpPr>
          <p:nvPr/>
        </p:nvSpPr>
        <p:spPr bwMode="auto">
          <a:xfrm>
            <a:off x="7461423" y="4260850"/>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85" name="Line 45"/>
          <p:cNvSpPr>
            <a:spLocks noChangeShapeType="1"/>
          </p:cNvSpPr>
          <p:nvPr/>
        </p:nvSpPr>
        <p:spPr bwMode="auto">
          <a:xfrm>
            <a:off x="7590507" y="429577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87" name="Line 47"/>
          <p:cNvSpPr>
            <a:spLocks noChangeShapeType="1"/>
          </p:cNvSpPr>
          <p:nvPr/>
        </p:nvSpPr>
        <p:spPr bwMode="auto">
          <a:xfrm>
            <a:off x="7008574" y="441960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88" name="Oval 48"/>
          <p:cNvSpPr>
            <a:spLocks noChangeArrowheads="1"/>
          </p:cNvSpPr>
          <p:nvPr/>
        </p:nvSpPr>
        <p:spPr bwMode="auto">
          <a:xfrm>
            <a:off x="7461423" y="4378325"/>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89" name="Line 49"/>
          <p:cNvSpPr>
            <a:spLocks noChangeShapeType="1"/>
          </p:cNvSpPr>
          <p:nvPr/>
        </p:nvSpPr>
        <p:spPr bwMode="auto">
          <a:xfrm>
            <a:off x="7590507" y="441325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90" name="Line 50"/>
          <p:cNvSpPr>
            <a:spLocks noChangeShapeType="1"/>
          </p:cNvSpPr>
          <p:nvPr/>
        </p:nvSpPr>
        <p:spPr bwMode="auto">
          <a:xfrm>
            <a:off x="5281824" y="1946275"/>
            <a:ext cx="535378"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91" name="Oval 51"/>
          <p:cNvSpPr>
            <a:spLocks noChangeArrowheads="1"/>
          </p:cNvSpPr>
          <p:nvPr/>
        </p:nvSpPr>
        <p:spPr bwMode="auto">
          <a:xfrm>
            <a:off x="5863756" y="1905000"/>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92" name="Line 52"/>
          <p:cNvSpPr>
            <a:spLocks noChangeShapeType="1"/>
          </p:cNvSpPr>
          <p:nvPr/>
        </p:nvSpPr>
        <p:spPr bwMode="auto">
          <a:xfrm>
            <a:off x="5992839" y="193992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93" name="Line 53"/>
          <p:cNvSpPr>
            <a:spLocks noChangeShapeType="1"/>
          </p:cNvSpPr>
          <p:nvPr/>
        </p:nvSpPr>
        <p:spPr bwMode="auto">
          <a:xfrm>
            <a:off x="5180251" y="2063750"/>
            <a:ext cx="636951"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94" name="Oval 54"/>
          <p:cNvSpPr>
            <a:spLocks noChangeArrowheads="1"/>
          </p:cNvSpPr>
          <p:nvPr/>
        </p:nvSpPr>
        <p:spPr bwMode="auto">
          <a:xfrm>
            <a:off x="5808737" y="2022475"/>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95" name="Line 55"/>
          <p:cNvSpPr>
            <a:spLocks noChangeShapeType="1"/>
          </p:cNvSpPr>
          <p:nvPr/>
        </p:nvSpPr>
        <p:spPr bwMode="auto">
          <a:xfrm>
            <a:off x="5937820" y="205740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96" name="Line 56"/>
          <p:cNvSpPr>
            <a:spLocks noChangeShapeType="1"/>
          </p:cNvSpPr>
          <p:nvPr/>
        </p:nvSpPr>
        <p:spPr bwMode="auto">
          <a:xfrm>
            <a:off x="5180251" y="3179763"/>
            <a:ext cx="609441"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97" name="Oval 57"/>
          <p:cNvSpPr>
            <a:spLocks noChangeArrowheads="1"/>
          </p:cNvSpPr>
          <p:nvPr/>
        </p:nvSpPr>
        <p:spPr bwMode="auto">
          <a:xfrm>
            <a:off x="5836246" y="3138488"/>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98" name="Line 58"/>
          <p:cNvSpPr>
            <a:spLocks noChangeShapeType="1"/>
          </p:cNvSpPr>
          <p:nvPr/>
        </p:nvSpPr>
        <p:spPr bwMode="auto">
          <a:xfrm>
            <a:off x="5965330" y="317341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699" name="Line 59"/>
          <p:cNvSpPr>
            <a:spLocks noChangeShapeType="1"/>
          </p:cNvSpPr>
          <p:nvPr/>
        </p:nvSpPr>
        <p:spPr bwMode="auto">
          <a:xfrm>
            <a:off x="5180251" y="3297238"/>
            <a:ext cx="609441"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00" name="Oval 60"/>
          <p:cNvSpPr>
            <a:spLocks noChangeArrowheads="1"/>
          </p:cNvSpPr>
          <p:nvPr/>
        </p:nvSpPr>
        <p:spPr bwMode="auto">
          <a:xfrm>
            <a:off x="5836246" y="3255963"/>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01" name="Line 61"/>
          <p:cNvSpPr>
            <a:spLocks noChangeShapeType="1"/>
          </p:cNvSpPr>
          <p:nvPr/>
        </p:nvSpPr>
        <p:spPr bwMode="auto">
          <a:xfrm>
            <a:off x="5965330" y="329088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02" name="Line 62"/>
          <p:cNvSpPr>
            <a:spLocks noChangeShapeType="1"/>
          </p:cNvSpPr>
          <p:nvPr/>
        </p:nvSpPr>
        <p:spPr bwMode="auto">
          <a:xfrm>
            <a:off x="5281824" y="432276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03" name="Oval 63"/>
          <p:cNvSpPr>
            <a:spLocks noChangeArrowheads="1"/>
          </p:cNvSpPr>
          <p:nvPr/>
        </p:nvSpPr>
        <p:spPr bwMode="auto">
          <a:xfrm>
            <a:off x="5734673" y="4281488"/>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04" name="Line 64"/>
          <p:cNvSpPr>
            <a:spLocks noChangeShapeType="1"/>
          </p:cNvSpPr>
          <p:nvPr/>
        </p:nvSpPr>
        <p:spPr bwMode="auto">
          <a:xfrm>
            <a:off x="5863757" y="431641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05" name="Line 65"/>
          <p:cNvSpPr>
            <a:spLocks noChangeShapeType="1"/>
          </p:cNvSpPr>
          <p:nvPr/>
        </p:nvSpPr>
        <p:spPr bwMode="auto">
          <a:xfrm>
            <a:off x="5281824" y="444023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06" name="Oval 66"/>
          <p:cNvSpPr>
            <a:spLocks noChangeArrowheads="1"/>
          </p:cNvSpPr>
          <p:nvPr/>
        </p:nvSpPr>
        <p:spPr bwMode="auto">
          <a:xfrm>
            <a:off x="5734673" y="4398963"/>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07" name="Line 67"/>
          <p:cNvSpPr>
            <a:spLocks noChangeShapeType="1"/>
          </p:cNvSpPr>
          <p:nvPr/>
        </p:nvSpPr>
        <p:spPr bwMode="auto">
          <a:xfrm>
            <a:off x="5863757" y="443388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08" name="Line 68"/>
          <p:cNvSpPr>
            <a:spLocks noChangeShapeType="1"/>
          </p:cNvSpPr>
          <p:nvPr/>
        </p:nvSpPr>
        <p:spPr bwMode="auto">
          <a:xfrm>
            <a:off x="1987033" y="198913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09" name="Oval 69"/>
          <p:cNvSpPr>
            <a:spLocks noChangeArrowheads="1"/>
          </p:cNvSpPr>
          <p:nvPr/>
        </p:nvSpPr>
        <p:spPr bwMode="auto">
          <a:xfrm>
            <a:off x="2439882" y="1947863"/>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10" name="Line 70"/>
          <p:cNvSpPr>
            <a:spLocks noChangeShapeType="1"/>
          </p:cNvSpPr>
          <p:nvPr/>
        </p:nvSpPr>
        <p:spPr bwMode="auto">
          <a:xfrm>
            <a:off x="2568964" y="1982788"/>
            <a:ext cx="406294"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11" name="Line 71"/>
          <p:cNvSpPr>
            <a:spLocks noChangeShapeType="1"/>
          </p:cNvSpPr>
          <p:nvPr/>
        </p:nvSpPr>
        <p:spPr bwMode="auto">
          <a:xfrm>
            <a:off x="1987033" y="210661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12" name="Oval 72"/>
          <p:cNvSpPr>
            <a:spLocks noChangeArrowheads="1"/>
          </p:cNvSpPr>
          <p:nvPr/>
        </p:nvSpPr>
        <p:spPr bwMode="auto">
          <a:xfrm>
            <a:off x="2439882" y="2065338"/>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13" name="Line 73"/>
          <p:cNvSpPr>
            <a:spLocks noChangeShapeType="1"/>
          </p:cNvSpPr>
          <p:nvPr/>
        </p:nvSpPr>
        <p:spPr bwMode="auto">
          <a:xfrm>
            <a:off x="2568964" y="2100263"/>
            <a:ext cx="406294"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14" name="Line 74"/>
          <p:cNvSpPr>
            <a:spLocks noChangeShapeType="1"/>
          </p:cNvSpPr>
          <p:nvPr/>
        </p:nvSpPr>
        <p:spPr bwMode="auto">
          <a:xfrm>
            <a:off x="2025123" y="318611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15" name="Oval 75"/>
          <p:cNvSpPr>
            <a:spLocks noChangeArrowheads="1"/>
          </p:cNvSpPr>
          <p:nvPr/>
        </p:nvSpPr>
        <p:spPr bwMode="auto">
          <a:xfrm>
            <a:off x="2477972" y="3144838"/>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16" name="Line 76"/>
          <p:cNvSpPr>
            <a:spLocks noChangeShapeType="1"/>
          </p:cNvSpPr>
          <p:nvPr/>
        </p:nvSpPr>
        <p:spPr bwMode="auto">
          <a:xfrm>
            <a:off x="2607054" y="317976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17" name="Line 77"/>
          <p:cNvSpPr>
            <a:spLocks noChangeShapeType="1"/>
          </p:cNvSpPr>
          <p:nvPr/>
        </p:nvSpPr>
        <p:spPr bwMode="auto">
          <a:xfrm>
            <a:off x="2025123" y="330358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18" name="Oval 78"/>
          <p:cNvSpPr>
            <a:spLocks noChangeArrowheads="1"/>
          </p:cNvSpPr>
          <p:nvPr/>
        </p:nvSpPr>
        <p:spPr bwMode="auto">
          <a:xfrm>
            <a:off x="2477972" y="3262313"/>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19" name="Line 79"/>
          <p:cNvSpPr>
            <a:spLocks noChangeShapeType="1"/>
          </p:cNvSpPr>
          <p:nvPr/>
        </p:nvSpPr>
        <p:spPr bwMode="auto">
          <a:xfrm>
            <a:off x="2609171" y="330041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20" name="Line 80"/>
          <p:cNvSpPr>
            <a:spLocks noChangeShapeType="1"/>
          </p:cNvSpPr>
          <p:nvPr/>
        </p:nvSpPr>
        <p:spPr bwMode="auto">
          <a:xfrm>
            <a:off x="2025123" y="427990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21" name="Oval 81"/>
          <p:cNvSpPr>
            <a:spLocks noChangeArrowheads="1"/>
          </p:cNvSpPr>
          <p:nvPr/>
        </p:nvSpPr>
        <p:spPr bwMode="auto">
          <a:xfrm>
            <a:off x="2477972" y="4238625"/>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22" name="Line 82"/>
          <p:cNvSpPr>
            <a:spLocks noChangeShapeType="1"/>
          </p:cNvSpPr>
          <p:nvPr/>
        </p:nvSpPr>
        <p:spPr bwMode="auto">
          <a:xfrm>
            <a:off x="2607054" y="4273550"/>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23" name="Line 83"/>
          <p:cNvSpPr>
            <a:spLocks noChangeShapeType="1"/>
          </p:cNvSpPr>
          <p:nvPr/>
        </p:nvSpPr>
        <p:spPr bwMode="auto">
          <a:xfrm>
            <a:off x="2025123" y="439737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24" name="Oval 84"/>
          <p:cNvSpPr>
            <a:spLocks noChangeArrowheads="1"/>
          </p:cNvSpPr>
          <p:nvPr/>
        </p:nvSpPr>
        <p:spPr bwMode="auto">
          <a:xfrm>
            <a:off x="2477972" y="4356100"/>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25" name="Line 85"/>
          <p:cNvSpPr>
            <a:spLocks noChangeShapeType="1"/>
          </p:cNvSpPr>
          <p:nvPr/>
        </p:nvSpPr>
        <p:spPr bwMode="auto">
          <a:xfrm>
            <a:off x="2607054" y="4391025"/>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26" name="Line 86"/>
          <p:cNvSpPr>
            <a:spLocks noChangeShapeType="1"/>
          </p:cNvSpPr>
          <p:nvPr/>
        </p:nvSpPr>
        <p:spPr bwMode="auto">
          <a:xfrm>
            <a:off x="8496204" y="194468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27" name="Oval 87"/>
          <p:cNvSpPr>
            <a:spLocks noChangeArrowheads="1"/>
          </p:cNvSpPr>
          <p:nvPr/>
        </p:nvSpPr>
        <p:spPr bwMode="auto">
          <a:xfrm>
            <a:off x="8949053" y="1903413"/>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28" name="Line 88"/>
          <p:cNvSpPr>
            <a:spLocks noChangeShapeType="1"/>
          </p:cNvSpPr>
          <p:nvPr/>
        </p:nvSpPr>
        <p:spPr bwMode="auto">
          <a:xfrm>
            <a:off x="9078135" y="193833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29" name="Line 89"/>
          <p:cNvSpPr>
            <a:spLocks noChangeShapeType="1"/>
          </p:cNvSpPr>
          <p:nvPr/>
        </p:nvSpPr>
        <p:spPr bwMode="auto">
          <a:xfrm>
            <a:off x="8496204" y="206216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30" name="Oval 90"/>
          <p:cNvSpPr>
            <a:spLocks noChangeArrowheads="1"/>
          </p:cNvSpPr>
          <p:nvPr/>
        </p:nvSpPr>
        <p:spPr bwMode="auto">
          <a:xfrm>
            <a:off x="8949053" y="2020888"/>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31" name="Line 91"/>
          <p:cNvSpPr>
            <a:spLocks noChangeShapeType="1"/>
          </p:cNvSpPr>
          <p:nvPr/>
        </p:nvSpPr>
        <p:spPr bwMode="auto">
          <a:xfrm>
            <a:off x="9078135" y="205581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32" name="Line 92"/>
          <p:cNvSpPr>
            <a:spLocks noChangeShapeType="1"/>
          </p:cNvSpPr>
          <p:nvPr/>
        </p:nvSpPr>
        <p:spPr bwMode="auto">
          <a:xfrm>
            <a:off x="8523713" y="315118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33" name="Oval 93"/>
          <p:cNvSpPr>
            <a:spLocks noChangeArrowheads="1"/>
          </p:cNvSpPr>
          <p:nvPr/>
        </p:nvSpPr>
        <p:spPr bwMode="auto">
          <a:xfrm>
            <a:off x="8976562" y="3109913"/>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34" name="Line 94"/>
          <p:cNvSpPr>
            <a:spLocks noChangeShapeType="1"/>
          </p:cNvSpPr>
          <p:nvPr/>
        </p:nvSpPr>
        <p:spPr bwMode="auto">
          <a:xfrm>
            <a:off x="9105646" y="314483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35" name="Line 95"/>
          <p:cNvSpPr>
            <a:spLocks noChangeShapeType="1"/>
          </p:cNvSpPr>
          <p:nvPr/>
        </p:nvSpPr>
        <p:spPr bwMode="auto">
          <a:xfrm>
            <a:off x="8523713" y="326866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36" name="Oval 96"/>
          <p:cNvSpPr>
            <a:spLocks noChangeArrowheads="1"/>
          </p:cNvSpPr>
          <p:nvPr/>
        </p:nvSpPr>
        <p:spPr bwMode="auto">
          <a:xfrm>
            <a:off x="8976562" y="3227388"/>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37" name="Line 97"/>
          <p:cNvSpPr>
            <a:spLocks noChangeShapeType="1"/>
          </p:cNvSpPr>
          <p:nvPr/>
        </p:nvSpPr>
        <p:spPr bwMode="auto">
          <a:xfrm>
            <a:off x="9105646" y="3262314"/>
            <a:ext cx="512100" cy="1428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38" name="Line 98"/>
          <p:cNvSpPr>
            <a:spLocks noChangeShapeType="1"/>
          </p:cNvSpPr>
          <p:nvPr/>
        </p:nvSpPr>
        <p:spPr bwMode="auto">
          <a:xfrm>
            <a:off x="8621054" y="431006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39" name="Oval 99"/>
          <p:cNvSpPr>
            <a:spLocks noChangeArrowheads="1"/>
          </p:cNvSpPr>
          <p:nvPr/>
        </p:nvSpPr>
        <p:spPr bwMode="auto">
          <a:xfrm>
            <a:off x="9073903" y="4268788"/>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40" name="Line 100"/>
          <p:cNvSpPr>
            <a:spLocks noChangeShapeType="1"/>
          </p:cNvSpPr>
          <p:nvPr/>
        </p:nvSpPr>
        <p:spPr bwMode="auto">
          <a:xfrm>
            <a:off x="9202987" y="4303713"/>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41" name="Line 101"/>
          <p:cNvSpPr>
            <a:spLocks noChangeShapeType="1"/>
          </p:cNvSpPr>
          <p:nvPr/>
        </p:nvSpPr>
        <p:spPr bwMode="auto">
          <a:xfrm>
            <a:off x="8621054" y="442753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42" name="Oval 102"/>
          <p:cNvSpPr>
            <a:spLocks noChangeArrowheads="1"/>
          </p:cNvSpPr>
          <p:nvPr/>
        </p:nvSpPr>
        <p:spPr bwMode="auto">
          <a:xfrm>
            <a:off x="9073903" y="4386263"/>
            <a:ext cx="101574" cy="76200"/>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43" name="Line 103"/>
          <p:cNvSpPr>
            <a:spLocks noChangeShapeType="1"/>
          </p:cNvSpPr>
          <p:nvPr/>
        </p:nvSpPr>
        <p:spPr bwMode="auto">
          <a:xfrm>
            <a:off x="9202987" y="4421188"/>
            <a:ext cx="406294"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44" name="Line 104"/>
          <p:cNvSpPr>
            <a:spLocks noChangeShapeType="1"/>
          </p:cNvSpPr>
          <p:nvPr/>
        </p:nvSpPr>
        <p:spPr bwMode="auto">
          <a:xfrm rot="5400000">
            <a:off x="8144889" y="23749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45" name="Oval 105"/>
          <p:cNvSpPr>
            <a:spLocks noChangeArrowheads="1"/>
          </p:cNvSpPr>
          <p:nvPr/>
        </p:nvSpPr>
        <p:spPr bwMode="auto">
          <a:xfrm rot="5400000">
            <a:off x="8263422" y="25495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46" name="Line 106"/>
          <p:cNvSpPr>
            <a:spLocks noChangeShapeType="1"/>
          </p:cNvSpPr>
          <p:nvPr/>
        </p:nvSpPr>
        <p:spPr bwMode="auto">
          <a:xfrm rot="5400000">
            <a:off x="8153354" y="28114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47" name="Line 107"/>
          <p:cNvSpPr>
            <a:spLocks noChangeShapeType="1"/>
          </p:cNvSpPr>
          <p:nvPr/>
        </p:nvSpPr>
        <p:spPr bwMode="auto">
          <a:xfrm rot="5400000">
            <a:off x="7988297" y="23749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48" name="Oval 108"/>
          <p:cNvSpPr>
            <a:spLocks noChangeArrowheads="1"/>
          </p:cNvSpPr>
          <p:nvPr/>
        </p:nvSpPr>
        <p:spPr bwMode="auto">
          <a:xfrm rot="5400000">
            <a:off x="8106829" y="25495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49" name="Line 109"/>
          <p:cNvSpPr>
            <a:spLocks noChangeShapeType="1"/>
          </p:cNvSpPr>
          <p:nvPr/>
        </p:nvSpPr>
        <p:spPr bwMode="auto">
          <a:xfrm rot="5400000">
            <a:off x="7996761" y="28114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50" name="Line 110"/>
          <p:cNvSpPr>
            <a:spLocks noChangeShapeType="1"/>
          </p:cNvSpPr>
          <p:nvPr/>
        </p:nvSpPr>
        <p:spPr bwMode="auto">
          <a:xfrm rot="5400000">
            <a:off x="3246081" y="24177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51" name="Oval 111"/>
          <p:cNvSpPr>
            <a:spLocks noChangeArrowheads="1"/>
          </p:cNvSpPr>
          <p:nvPr/>
        </p:nvSpPr>
        <p:spPr bwMode="auto">
          <a:xfrm rot="5400000">
            <a:off x="3364614" y="2592401"/>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52" name="Line 112"/>
          <p:cNvSpPr>
            <a:spLocks noChangeShapeType="1"/>
          </p:cNvSpPr>
          <p:nvPr/>
        </p:nvSpPr>
        <p:spPr bwMode="auto">
          <a:xfrm rot="5400000">
            <a:off x="3254546" y="2854325"/>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53" name="Line 113"/>
          <p:cNvSpPr>
            <a:spLocks noChangeShapeType="1"/>
          </p:cNvSpPr>
          <p:nvPr/>
        </p:nvSpPr>
        <p:spPr bwMode="auto">
          <a:xfrm rot="5400000">
            <a:off x="3089489" y="24177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54" name="Oval 114"/>
          <p:cNvSpPr>
            <a:spLocks noChangeArrowheads="1"/>
          </p:cNvSpPr>
          <p:nvPr/>
        </p:nvSpPr>
        <p:spPr bwMode="auto">
          <a:xfrm rot="5400000">
            <a:off x="3208021" y="2592401"/>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55" name="Line 115"/>
          <p:cNvSpPr>
            <a:spLocks noChangeShapeType="1"/>
          </p:cNvSpPr>
          <p:nvPr/>
        </p:nvSpPr>
        <p:spPr bwMode="auto">
          <a:xfrm rot="5400000">
            <a:off x="3097953" y="2854325"/>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56" name="Line 116"/>
          <p:cNvSpPr>
            <a:spLocks noChangeShapeType="1"/>
          </p:cNvSpPr>
          <p:nvPr/>
        </p:nvSpPr>
        <p:spPr bwMode="auto">
          <a:xfrm rot="5400000">
            <a:off x="6598008" y="24384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57" name="Oval 117"/>
          <p:cNvSpPr>
            <a:spLocks noChangeArrowheads="1"/>
          </p:cNvSpPr>
          <p:nvPr/>
        </p:nvSpPr>
        <p:spPr bwMode="auto">
          <a:xfrm rot="5400000">
            <a:off x="6716541" y="26130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58" name="Line 118"/>
          <p:cNvSpPr>
            <a:spLocks noChangeShapeType="1"/>
          </p:cNvSpPr>
          <p:nvPr/>
        </p:nvSpPr>
        <p:spPr bwMode="auto">
          <a:xfrm rot="5400000">
            <a:off x="6606473" y="28749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59" name="Line 119"/>
          <p:cNvSpPr>
            <a:spLocks noChangeShapeType="1"/>
          </p:cNvSpPr>
          <p:nvPr/>
        </p:nvSpPr>
        <p:spPr bwMode="auto">
          <a:xfrm rot="5400000">
            <a:off x="6441416" y="24384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60" name="Oval 120"/>
          <p:cNvSpPr>
            <a:spLocks noChangeArrowheads="1"/>
          </p:cNvSpPr>
          <p:nvPr/>
        </p:nvSpPr>
        <p:spPr bwMode="auto">
          <a:xfrm rot="5400000">
            <a:off x="6559948" y="26130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61" name="Line 121"/>
          <p:cNvSpPr>
            <a:spLocks noChangeShapeType="1"/>
          </p:cNvSpPr>
          <p:nvPr/>
        </p:nvSpPr>
        <p:spPr bwMode="auto">
          <a:xfrm rot="5400000">
            <a:off x="6449880" y="28749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62" name="Line 122"/>
          <p:cNvSpPr>
            <a:spLocks noChangeShapeType="1"/>
          </p:cNvSpPr>
          <p:nvPr/>
        </p:nvSpPr>
        <p:spPr bwMode="auto">
          <a:xfrm rot="5400000">
            <a:off x="4926277" y="23622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63" name="Oval 123"/>
          <p:cNvSpPr>
            <a:spLocks noChangeArrowheads="1"/>
          </p:cNvSpPr>
          <p:nvPr/>
        </p:nvSpPr>
        <p:spPr bwMode="auto">
          <a:xfrm rot="5400000">
            <a:off x="5044809" y="25368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64" name="Line 124"/>
          <p:cNvSpPr>
            <a:spLocks noChangeShapeType="1"/>
          </p:cNvSpPr>
          <p:nvPr/>
        </p:nvSpPr>
        <p:spPr bwMode="auto">
          <a:xfrm rot="5400000">
            <a:off x="4934742" y="27987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65" name="Line 125"/>
          <p:cNvSpPr>
            <a:spLocks noChangeShapeType="1"/>
          </p:cNvSpPr>
          <p:nvPr/>
        </p:nvSpPr>
        <p:spPr bwMode="auto">
          <a:xfrm rot="5400000">
            <a:off x="4769685" y="23622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66" name="Oval 126"/>
          <p:cNvSpPr>
            <a:spLocks noChangeArrowheads="1"/>
          </p:cNvSpPr>
          <p:nvPr/>
        </p:nvSpPr>
        <p:spPr bwMode="auto">
          <a:xfrm rot="5400000">
            <a:off x="4888217" y="25368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67" name="Line 127"/>
          <p:cNvSpPr>
            <a:spLocks noChangeShapeType="1"/>
          </p:cNvSpPr>
          <p:nvPr/>
        </p:nvSpPr>
        <p:spPr bwMode="auto">
          <a:xfrm rot="5400000">
            <a:off x="4778149" y="27987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68" name="Line 128"/>
          <p:cNvSpPr>
            <a:spLocks noChangeShapeType="1"/>
          </p:cNvSpPr>
          <p:nvPr/>
        </p:nvSpPr>
        <p:spPr bwMode="auto">
          <a:xfrm rot="5400000">
            <a:off x="8199908" y="34972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69" name="Oval 129"/>
          <p:cNvSpPr>
            <a:spLocks noChangeArrowheads="1"/>
          </p:cNvSpPr>
          <p:nvPr/>
        </p:nvSpPr>
        <p:spPr bwMode="auto">
          <a:xfrm rot="5400000">
            <a:off x="8318441" y="3671901"/>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70" name="Line 130"/>
          <p:cNvSpPr>
            <a:spLocks noChangeShapeType="1"/>
          </p:cNvSpPr>
          <p:nvPr/>
        </p:nvSpPr>
        <p:spPr bwMode="auto">
          <a:xfrm rot="5400000">
            <a:off x="8208373" y="3933825"/>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71" name="Line 131"/>
          <p:cNvSpPr>
            <a:spLocks noChangeShapeType="1"/>
          </p:cNvSpPr>
          <p:nvPr/>
        </p:nvSpPr>
        <p:spPr bwMode="auto">
          <a:xfrm rot="5400000">
            <a:off x="8043316" y="34972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72" name="Oval 132"/>
          <p:cNvSpPr>
            <a:spLocks noChangeArrowheads="1"/>
          </p:cNvSpPr>
          <p:nvPr/>
        </p:nvSpPr>
        <p:spPr bwMode="auto">
          <a:xfrm rot="5400000">
            <a:off x="8161848" y="3671901"/>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73" name="Line 133"/>
          <p:cNvSpPr>
            <a:spLocks noChangeShapeType="1"/>
          </p:cNvSpPr>
          <p:nvPr/>
        </p:nvSpPr>
        <p:spPr bwMode="auto">
          <a:xfrm rot="5400000">
            <a:off x="8051780" y="3933825"/>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74" name="Line 134"/>
          <p:cNvSpPr>
            <a:spLocks noChangeShapeType="1"/>
          </p:cNvSpPr>
          <p:nvPr/>
        </p:nvSpPr>
        <p:spPr bwMode="auto">
          <a:xfrm rot="5400000">
            <a:off x="6606473" y="35814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75" name="Oval 135"/>
          <p:cNvSpPr>
            <a:spLocks noChangeArrowheads="1"/>
          </p:cNvSpPr>
          <p:nvPr/>
        </p:nvSpPr>
        <p:spPr bwMode="auto">
          <a:xfrm rot="5400000">
            <a:off x="6725005" y="37560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76" name="Line 136"/>
          <p:cNvSpPr>
            <a:spLocks noChangeShapeType="1"/>
          </p:cNvSpPr>
          <p:nvPr/>
        </p:nvSpPr>
        <p:spPr bwMode="auto">
          <a:xfrm rot="5400000">
            <a:off x="6614937" y="40179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77" name="Line 137"/>
          <p:cNvSpPr>
            <a:spLocks noChangeShapeType="1"/>
          </p:cNvSpPr>
          <p:nvPr/>
        </p:nvSpPr>
        <p:spPr bwMode="auto">
          <a:xfrm rot="5400000">
            <a:off x="6449880" y="35814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78" name="Oval 138"/>
          <p:cNvSpPr>
            <a:spLocks noChangeArrowheads="1"/>
          </p:cNvSpPr>
          <p:nvPr/>
        </p:nvSpPr>
        <p:spPr bwMode="auto">
          <a:xfrm rot="5400000">
            <a:off x="6568412" y="37560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79" name="Line 139"/>
          <p:cNvSpPr>
            <a:spLocks noChangeShapeType="1"/>
          </p:cNvSpPr>
          <p:nvPr/>
        </p:nvSpPr>
        <p:spPr bwMode="auto">
          <a:xfrm rot="5400000">
            <a:off x="6458345" y="40179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80" name="Line 140"/>
          <p:cNvSpPr>
            <a:spLocks noChangeShapeType="1"/>
          </p:cNvSpPr>
          <p:nvPr/>
        </p:nvSpPr>
        <p:spPr bwMode="auto">
          <a:xfrm rot="5400000">
            <a:off x="4898768" y="3525838"/>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81" name="Oval 141"/>
          <p:cNvSpPr>
            <a:spLocks noChangeArrowheads="1"/>
          </p:cNvSpPr>
          <p:nvPr/>
        </p:nvSpPr>
        <p:spPr bwMode="auto">
          <a:xfrm rot="5400000">
            <a:off x="5017300" y="3700476"/>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82" name="Line 142"/>
          <p:cNvSpPr>
            <a:spLocks noChangeShapeType="1"/>
          </p:cNvSpPr>
          <p:nvPr/>
        </p:nvSpPr>
        <p:spPr bwMode="auto">
          <a:xfrm rot="5400000">
            <a:off x="4907233" y="39624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83" name="Line 143"/>
          <p:cNvSpPr>
            <a:spLocks noChangeShapeType="1"/>
          </p:cNvSpPr>
          <p:nvPr/>
        </p:nvSpPr>
        <p:spPr bwMode="auto">
          <a:xfrm rot="5400000">
            <a:off x="4742176" y="3525838"/>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84" name="Oval 144"/>
          <p:cNvSpPr>
            <a:spLocks noChangeArrowheads="1"/>
          </p:cNvSpPr>
          <p:nvPr/>
        </p:nvSpPr>
        <p:spPr bwMode="auto">
          <a:xfrm rot="5400000">
            <a:off x="4869172" y="3700476"/>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85" name="Line 145"/>
          <p:cNvSpPr>
            <a:spLocks noChangeShapeType="1"/>
          </p:cNvSpPr>
          <p:nvPr/>
        </p:nvSpPr>
        <p:spPr bwMode="auto">
          <a:xfrm rot="5400000">
            <a:off x="4750640" y="39624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86" name="Line 146"/>
          <p:cNvSpPr>
            <a:spLocks noChangeShapeType="1"/>
          </p:cNvSpPr>
          <p:nvPr/>
        </p:nvSpPr>
        <p:spPr bwMode="auto">
          <a:xfrm rot="5400000">
            <a:off x="3294753" y="35734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87" name="Oval 147"/>
          <p:cNvSpPr>
            <a:spLocks noChangeArrowheads="1"/>
          </p:cNvSpPr>
          <p:nvPr/>
        </p:nvSpPr>
        <p:spPr bwMode="auto">
          <a:xfrm rot="5400000">
            <a:off x="3413285" y="3748101"/>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88" name="Line 148"/>
          <p:cNvSpPr>
            <a:spLocks noChangeShapeType="1"/>
          </p:cNvSpPr>
          <p:nvPr/>
        </p:nvSpPr>
        <p:spPr bwMode="auto">
          <a:xfrm rot="5400000">
            <a:off x="3303217" y="4010025"/>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89" name="Line 149"/>
          <p:cNvSpPr>
            <a:spLocks noChangeShapeType="1"/>
          </p:cNvSpPr>
          <p:nvPr/>
        </p:nvSpPr>
        <p:spPr bwMode="auto">
          <a:xfrm rot="5400000">
            <a:off x="3138160" y="35734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90" name="Oval 150"/>
          <p:cNvSpPr>
            <a:spLocks noChangeArrowheads="1"/>
          </p:cNvSpPr>
          <p:nvPr/>
        </p:nvSpPr>
        <p:spPr bwMode="auto">
          <a:xfrm rot="5400000">
            <a:off x="3256692" y="3748101"/>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91" name="Line 151"/>
          <p:cNvSpPr>
            <a:spLocks noChangeShapeType="1"/>
          </p:cNvSpPr>
          <p:nvPr/>
        </p:nvSpPr>
        <p:spPr bwMode="auto">
          <a:xfrm rot="5400000">
            <a:off x="3146625" y="4010025"/>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92" name="Line 152"/>
          <p:cNvSpPr>
            <a:spLocks noChangeShapeType="1"/>
          </p:cNvSpPr>
          <p:nvPr/>
        </p:nvSpPr>
        <p:spPr bwMode="auto">
          <a:xfrm rot="5400000">
            <a:off x="8144889" y="1196975"/>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93" name="Oval 153"/>
          <p:cNvSpPr>
            <a:spLocks noChangeArrowheads="1"/>
          </p:cNvSpPr>
          <p:nvPr/>
        </p:nvSpPr>
        <p:spPr bwMode="auto">
          <a:xfrm rot="5400000">
            <a:off x="8263422" y="1371613"/>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94" name="Line 154"/>
          <p:cNvSpPr>
            <a:spLocks noChangeShapeType="1"/>
          </p:cNvSpPr>
          <p:nvPr/>
        </p:nvSpPr>
        <p:spPr bwMode="auto">
          <a:xfrm rot="5400000">
            <a:off x="8153354" y="1633538"/>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95" name="Line 155"/>
          <p:cNvSpPr>
            <a:spLocks noChangeShapeType="1"/>
          </p:cNvSpPr>
          <p:nvPr/>
        </p:nvSpPr>
        <p:spPr bwMode="auto">
          <a:xfrm rot="5400000">
            <a:off x="7988297" y="1196975"/>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96" name="Oval 156"/>
          <p:cNvSpPr>
            <a:spLocks noChangeArrowheads="1"/>
          </p:cNvSpPr>
          <p:nvPr/>
        </p:nvSpPr>
        <p:spPr bwMode="auto">
          <a:xfrm rot="5400000">
            <a:off x="8106829" y="1371613"/>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798" name="Line 158"/>
          <p:cNvSpPr>
            <a:spLocks noChangeShapeType="1"/>
          </p:cNvSpPr>
          <p:nvPr/>
        </p:nvSpPr>
        <p:spPr bwMode="auto">
          <a:xfrm rot="5400000">
            <a:off x="8202024" y="4592638"/>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799" name="Oval 159"/>
          <p:cNvSpPr>
            <a:spLocks noChangeArrowheads="1"/>
          </p:cNvSpPr>
          <p:nvPr/>
        </p:nvSpPr>
        <p:spPr bwMode="auto">
          <a:xfrm rot="5400000">
            <a:off x="8320556" y="4767276"/>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00" name="Line 160"/>
          <p:cNvSpPr>
            <a:spLocks noChangeShapeType="1"/>
          </p:cNvSpPr>
          <p:nvPr/>
        </p:nvSpPr>
        <p:spPr bwMode="auto">
          <a:xfrm rot="5400000">
            <a:off x="8210488" y="50292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01" name="Line 161"/>
          <p:cNvSpPr>
            <a:spLocks noChangeShapeType="1"/>
          </p:cNvSpPr>
          <p:nvPr/>
        </p:nvSpPr>
        <p:spPr bwMode="auto">
          <a:xfrm rot="5400000">
            <a:off x="8045431" y="4592638"/>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02" name="Oval 162"/>
          <p:cNvSpPr>
            <a:spLocks noChangeArrowheads="1"/>
          </p:cNvSpPr>
          <p:nvPr/>
        </p:nvSpPr>
        <p:spPr bwMode="auto">
          <a:xfrm rot="5400000">
            <a:off x="8163963" y="4767276"/>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03" name="Line 163"/>
          <p:cNvSpPr>
            <a:spLocks noChangeShapeType="1"/>
          </p:cNvSpPr>
          <p:nvPr/>
        </p:nvSpPr>
        <p:spPr bwMode="auto">
          <a:xfrm rot="5400000">
            <a:off x="8053896" y="50292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04" name="Line 164"/>
          <p:cNvSpPr>
            <a:spLocks noChangeShapeType="1"/>
          </p:cNvSpPr>
          <p:nvPr/>
        </p:nvSpPr>
        <p:spPr bwMode="auto">
          <a:xfrm rot="5400000">
            <a:off x="6551454" y="12954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05" name="Oval 165"/>
          <p:cNvSpPr>
            <a:spLocks noChangeArrowheads="1"/>
          </p:cNvSpPr>
          <p:nvPr/>
        </p:nvSpPr>
        <p:spPr bwMode="auto">
          <a:xfrm rot="5400000">
            <a:off x="6669986" y="14700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06" name="Line 166"/>
          <p:cNvSpPr>
            <a:spLocks noChangeShapeType="1"/>
          </p:cNvSpPr>
          <p:nvPr/>
        </p:nvSpPr>
        <p:spPr bwMode="auto">
          <a:xfrm rot="5400000">
            <a:off x="6559918" y="17319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07" name="Line 167"/>
          <p:cNvSpPr>
            <a:spLocks noChangeShapeType="1"/>
          </p:cNvSpPr>
          <p:nvPr/>
        </p:nvSpPr>
        <p:spPr bwMode="auto">
          <a:xfrm rot="5400000">
            <a:off x="6394861" y="12954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08" name="Oval 168"/>
          <p:cNvSpPr>
            <a:spLocks noChangeArrowheads="1"/>
          </p:cNvSpPr>
          <p:nvPr/>
        </p:nvSpPr>
        <p:spPr bwMode="auto">
          <a:xfrm rot="5400000">
            <a:off x="6513393" y="14700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09" name="Line 169"/>
          <p:cNvSpPr>
            <a:spLocks noChangeShapeType="1"/>
          </p:cNvSpPr>
          <p:nvPr/>
        </p:nvSpPr>
        <p:spPr bwMode="auto">
          <a:xfrm rot="5400000">
            <a:off x="6403326" y="17319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10" name="Line 170"/>
          <p:cNvSpPr>
            <a:spLocks noChangeShapeType="1"/>
          </p:cNvSpPr>
          <p:nvPr/>
        </p:nvSpPr>
        <p:spPr bwMode="auto">
          <a:xfrm rot="5400000">
            <a:off x="6551454" y="4668838"/>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11" name="Oval 171"/>
          <p:cNvSpPr>
            <a:spLocks noChangeArrowheads="1"/>
          </p:cNvSpPr>
          <p:nvPr/>
        </p:nvSpPr>
        <p:spPr bwMode="auto">
          <a:xfrm rot="5400000">
            <a:off x="6669986" y="4843476"/>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12" name="Line 172"/>
          <p:cNvSpPr>
            <a:spLocks noChangeShapeType="1"/>
          </p:cNvSpPr>
          <p:nvPr/>
        </p:nvSpPr>
        <p:spPr bwMode="auto">
          <a:xfrm rot="5400000">
            <a:off x="6559918" y="5105400"/>
            <a:ext cx="304800"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13" name="Line 173"/>
          <p:cNvSpPr>
            <a:spLocks noChangeShapeType="1"/>
          </p:cNvSpPr>
          <p:nvPr/>
        </p:nvSpPr>
        <p:spPr bwMode="auto">
          <a:xfrm rot="5400000">
            <a:off x="6394861" y="4668838"/>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14" name="Oval 174"/>
          <p:cNvSpPr>
            <a:spLocks noChangeArrowheads="1"/>
          </p:cNvSpPr>
          <p:nvPr/>
        </p:nvSpPr>
        <p:spPr bwMode="auto">
          <a:xfrm rot="5400000">
            <a:off x="6513393" y="4843476"/>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15" name="Line 175"/>
          <p:cNvSpPr>
            <a:spLocks noChangeShapeType="1"/>
          </p:cNvSpPr>
          <p:nvPr/>
        </p:nvSpPr>
        <p:spPr bwMode="auto">
          <a:xfrm rot="5400000">
            <a:off x="6403326" y="5105400"/>
            <a:ext cx="304800"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16" name="Line 176"/>
          <p:cNvSpPr>
            <a:spLocks noChangeShapeType="1"/>
          </p:cNvSpPr>
          <p:nvPr/>
        </p:nvSpPr>
        <p:spPr bwMode="auto">
          <a:xfrm rot="5400000">
            <a:off x="4945323" y="12192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17" name="Oval 177"/>
          <p:cNvSpPr>
            <a:spLocks noChangeArrowheads="1"/>
          </p:cNvSpPr>
          <p:nvPr/>
        </p:nvSpPr>
        <p:spPr bwMode="auto">
          <a:xfrm rot="5400000">
            <a:off x="5063855" y="13938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18" name="Line 178"/>
          <p:cNvSpPr>
            <a:spLocks noChangeShapeType="1"/>
          </p:cNvSpPr>
          <p:nvPr/>
        </p:nvSpPr>
        <p:spPr bwMode="auto">
          <a:xfrm rot="5400000">
            <a:off x="4953787" y="16557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19" name="Line 179"/>
          <p:cNvSpPr>
            <a:spLocks noChangeShapeType="1"/>
          </p:cNvSpPr>
          <p:nvPr/>
        </p:nvSpPr>
        <p:spPr bwMode="auto">
          <a:xfrm rot="5400000">
            <a:off x="4788730" y="12192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20" name="Oval 180"/>
          <p:cNvSpPr>
            <a:spLocks noChangeArrowheads="1"/>
          </p:cNvSpPr>
          <p:nvPr/>
        </p:nvSpPr>
        <p:spPr bwMode="auto">
          <a:xfrm rot="5400000">
            <a:off x="4915727" y="13938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21" name="Line 181"/>
          <p:cNvSpPr>
            <a:spLocks noChangeShapeType="1"/>
          </p:cNvSpPr>
          <p:nvPr/>
        </p:nvSpPr>
        <p:spPr bwMode="auto">
          <a:xfrm rot="5400000">
            <a:off x="4797195" y="16557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22" name="Line 182"/>
          <p:cNvSpPr>
            <a:spLocks noChangeShapeType="1"/>
          </p:cNvSpPr>
          <p:nvPr/>
        </p:nvSpPr>
        <p:spPr bwMode="auto">
          <a:xfrm rot="5400000">
            <a:off x="4871258" y="4668838"/>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23" name="Oval 183"/>
          <p:cNvSpPr>
            <a:spLocks noChangeArrowheads="1"/>
          </p:cNvSpPr>
          <p:nvPr/>
        </p:nvSpPr>
        <p:spPr bwMode="auto">
          <a:xfrm rot="5400000">
            <a:off x="4989790" y="4843476"/>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24" name="Line 184"/>
          <p:cNvSpPr>
            <a:spLocks noChangeShapeType="1"/>
          </p:cNvSpPr>
          <p:nvPr/>
        </p:nvSpPr>
        <p:spPr bwMode="auto">
          <a:xfrm rot="5400000">
            <a:off x="4879723" y="5105400"/>
            <a:ext cx="304800"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25" name="Line 185"/>
          <p:cNvSpPr>
            <a:spLocks noChangeShapeType="1"/>
          </p:cNvSpPr>
          <p:nvPr/>
        </p:nvSpPr>
        <p:spPr bwMode="auto">
          <a:xfrm rot="5400000">
            <a:off x="4714666" y="4668838"/>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26" name="Oval 186"/>
          <p:cNvSpPr>
            <a:spLocks noChangeArrowheads="1"/>
          </p:cNvSpPr>
          <p:nvPr/>
        </p:nvSpPr>
        <p:spPr bwMode="auto">
          <a:xfrm rot="5400000">
            <a:off x="4833198" y="4843476"/>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27" name="Line 187"/>
          <p:cNvSpPr>
            <a:spLocks noChangeShapeType="1"/>
          </p:cNvSpPr>
          <p:nvPr/>
        </p:nvSpPr>
        <p:spPr bwMode="auto">
          <a:xfrm rot="5400000">
            <a:off x="4723130" y="5105400"/>
            <a:ext cx="304800"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28" name="Line 188"/>
          <p:cNvSpPr>
            <a:spLocks noChangeShapeType="1"/>
          </p:cNvSpPr>
          <p:nvPr/>
        </p:nvSpPr>
        <p:spPr bwMode="auto">
          <a:xfrm rot="5400000">
            <a:off x="3246081" y="12192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29" name="Oval 189"/>
          <p:cNvSpPr>
            <a:spLocks noChangeArrowheads="1"/>
          </p:cNvSpPr>
          <p:nvPr/>
        </p:nvSpPr>
        <p:spPr bwMode="auto">
          <a:xfrm rot="5400000">
            <a:off x="3364614" y="13938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30" name="Line 190"/>
          <p:cNvSpPr>
            <a:spLocks noChangeShapeType="1"/>
          </p:cNvSpPr>
          <p:nvPr/>
        </p:nvSpPr>
        <p:spPr bwMode="auto">
          <a:xfrm rot="5400000">
            <a:off x="3254546" y="16557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31" name="Line 191"/>
          <p:cNvSpPr>
            <a:spLocks noChangeShapeType="1"/>
          </p:cNvSpPr>
          <p:nvPr/>
        </p:nvSpPr>
        <p:spPr bwMode="auto">
          <a:xfrm rot="5400000">
            <a:off x="3089489" y="12192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32" name="Oval 192"/>
          <p:cNvSpPr>
            <a:spLocks noChangeArrowheads="1"/>
          </p:cNvSpPr>
          <p:nvPr/>
        </p:nvSpPr>
        <p:spPr bwMode="auto">
          <a:xfrm rot="5400000">
            <a:off x="3208021" y="1393838"/>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33" name="Line 193"/>
          <p:cNvSpPr>
            <a:spLocks noChangeShapeType="1"/>
          </p:cNvSpPr>
          <p:nvPr/>
        </p:nvSpPr>
        <p:spPr bwMode="auto">
          <a:xfrm rot="5400000">
            <a:off x="3097953" y="16557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34" name="Line 194"/>
          <p:cNvSpPr>
            <a:spLocks noChangeShapeType="1"/>
          </p:cNvSpPr>
          <p:nvPr/>
        </p:nvSpPr>
        <p:spPr bwMode="auto">
          <a:xfrm rot="5400000">
            <a:off x="3294753" y="47164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35" name="Oval 195"/>
          <p:cNvSpPr>
            <a:spLocks noChangeArrowheads="1"/>
          </p:cNvSpPr>
          <p:nvPr/>
        </p:nvSpPr>
        <p:spPr bwMode="auto">
          <a:xfrm rot="5400000">
            <a:off x="3413285" y="4891101"/>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36" name="Line 196"/>
          <p:cNvSpPr>
            <a:spLocks noChangeShapeType="1"/>
          </p:cNvSpPr>
          <p:nvPr/>
        </p:nvSpPr>
        <p:spPr bwMode="auto">
          <a:xfrm rot="5400000">
            <a:off x="3303217" y="5153025"/>
            <a:ext cx="304800"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37" name="Line 197"/>
          <p:cNvSpPr>
            <a:spLocks noChangeShapeType="1"/>
          </p:cNvSpPr>
          <p:nvPr/>
        </p:nvSpPr>
        <p:spPr bwMode="auto">
          <a:xfrm rot="5400000">
            <a:off x="3138160" y="4716463"/>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38" name="Oval 198"/>
          <p:cNvSpPr>
            <a:spLocks noChangeArrowheads="1"/>
          </p:cNvSpPr>
          <p:nvPr/>
        </p:nvSpPr>
        <p:spPr bwMode="auto">
          <a:xfrm rot="5400000">
            <a:off x="3256692" y="4891101"/>
            <a:ext cx="76200" cy="101574"/>
          </a:xfrm>
          <a:prstGeom prst="ellipse">
            <a:avLst/>
          </a:prstGeom>
          <a:solidFill>
            <a:srgbClr val="33CC33"/>
          </a:solidFill>
          <a:ln w="9525">
            <a:solidFill>
              <a:srgbClr val="00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39" name="Line 199"/>
          <p:cNvSpPr>
            <a:spLocks noChangeShapeType="1"/>
          </p:cNvSpPr>
          <p:nvPr/>
        </p:nvSpPr>
        <p:spPr bwMode="auto">
          <a:xfrm rot="5400000">
            <a:off x="3146625" y="5153025"/>
            <a:ext cx="304800" cy="0"/>
          </a:xfrm>
          <a:prstGeom prst="line">
            <a:avLst/>
          </a:prstGeom>
          <a:noFill/>
          <a:ln w="9525">
            <a:solidFill>
              <a:srgbClr val="00FF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0" name="Line 200"/>
          <p:cNvSpPr>
            <a:spLocks noChangeShapeType="1"/>
          </p:cNvSpPr>
          <p:nvPr/>
        </p:nvSpPr>
        <p:spPr bwMode="auto">
          <a:xfrm>
            <a:off x="2133044" y="0"/>
            <a:ext cx="4266089" cy="1447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1" name="Line 201"/>
          <p:cNvSpPr>
            <a:spLocks noChangeShapeType="1"/>
          </p:cNvSpPr>
          <p:nvPr/>
        </p:nvSpPr>
        <p:spPr bwMode="auto">
          <a:xfrm>
            <a:off x="2234618" y="1219200"/>
            <a:ext cx="4266089" cy="1447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2" name="Line 202"/>
          <p:cNvSpPr>
            <a:spLocks noChangeShapeType="1"/>
          </p:cNvSpPr>
          <p:nvPr/>
        </p:nvSpPr>
        <p:spPr bwMode="auto">
          <a:xfrm>
            <a:off x="1523603" y="381000"/>
            <a:ext cx="4266089" cy="1447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3" name="Line 203"/>
          <p:cNvSpPr>
            <a:spLocks noChangeShapeType="1"/>
          </p:cNvSpPr>
          <p:nvPr/>
        </p:nvSpPr>
        <p:spPr bwMode="auto">
          <a:xfrm>
            <a:off x="1523603" y="152400"/>
            <a:ext cx="3250353" cy="11430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4" name="Line 204"/>
          <p:cNvSpPr>
            <a:spLocks noChangeShapeType="1"/>
          </p:cNvSpPr>
          <p:nvPr/>
        </p:nvSpPr>
        <p:spPr bwMode="auto">
          <a:xfrm>
            <a:off x="609441" y="1066800"/>
            <a:ext cx="4266089" cy="1447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5" name="Line 205"/>
          <p:cNvSpPr>
            <a:spLocks noChangeShapeType="1"/>
          </p:cNvSpPr>
          <p:nvPr/>
        </p:nvSpPr>
        <p:spPr bwMode="auto">
          <a:xfrm>
            <a:off x="507868" y="1752600"/>
            <a:ext cx="5992839" cy="20574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6" name="Line 206"/>
          <p:cNvSpPr>
            <a:spLocks noChangeShapeType="1"/>
          </p:cNvSpPr>
          <p:nvPr/>
        </p:nvSpPr>
        <p:spPr bwMode="auto">
          <a:xfrm>
            <a:off x="507868" y="2286000"/>
            <a:ext cx="4266089" cy="1447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7" name="Line 207"/>
          <p:cNvSpPr>
            <a:spLocks noChangeShapeType="1"/>
          </p:cNvSpPr>
          <p:nvPr/>
        </p:nvSpPr>
        <p:spPr bwMode="auto">
          <a:xfrm>
            <a:off x="0" y="2971800"/>
            <a:ext cx="4266089" cy="1447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8" name="Line 208"/>
          <p:cNvSpPr>
            <a:spLocks noChangeShapeType="1"/>
          </p:cNvSpPr>
          <p:nvPr/>
        </p:nvSpPr>
        <p:spPr bwMode="auto">
          <a:xfrm>
            <a:off x="4062942" y="0"/>
            <a:ext cx="4266089" cy="1447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2849" name="Oval 209"/>
          <p:cNvSpPr>
            <a:spLocks noChangeArrowheads="1"/>
          </p:cNvSpPr>
          <p:nvPr/>
        </p:nvSpPr>
        <p:spPr bwMode="auto">
          <a:xfrm>
            <a:off x="3002768" y="4162425"/>
            <a:ext cx="615789"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0" name="Oval 210"/>
          <p:cNvSpPr>
            <a:spLocks noChangeArrowheads="1"/>
          </p:cNvSpPr>
          <p:nvPr/>
        </p:nvSpPr>
        <p:spPr bwMode="auto">
          <a:xfrm>
            <a:off x="3040859" y="3033713"/>
            <a:ext cx="615789"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1" name="Oval 211"/>
          <p:cNvSpPr>
            <a:spLocks noChangeArrowheads="1"/>
          </p:cNvSpPr>
          <p:nvPr/>
        </p:nvSpPr>
        <p:spPr bwMode="auto">
          <a:xfrm>
            <a:off x="4672384" y="4114800"/>
            <a:ext cx="615790"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2" name="Oval 212"/>
          <p:cNvSpPr>
            <a:spLocks noChangeArrowheads="1"/>
          </p:cNvSpPr>
          <p:nvPr/>
        </p:nvSpPr>
        <p:spPr bwMode="auto">
          <a:xfrm>
            <a:off x="4672384" y="2971800"/>
            <a:ext cx="615790"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3" name="Oval 213"/>
          <p:cNvSpPr>
            <a:spLocks noChangeArrowheads="1"/>
          </p:cNvSpPr>
          <p:nvPr/>
        </p:nvSpPr>
        <p:spPr bwMode="auto">
          <a:xfrm>
            <a:off x="6399134" y="2971800"/>
            <a:ext cx="615790"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4" name="Oval 214"/>
          <p:cNvSpPr>
            <a:spLocks noChangeArrowheads="1"/>
          </p:cNvSpPr>
          <p:nvPr/>
        </p:nvSpPr>
        <p:spPr bwMode="auto">
          <a:xfrm>
            <a:off x="7935434" y="2971800"/>
            <a:ext cx="615790"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5" name="Oval 215"/>
          <p:cNvSpPr>
            <a:spLocks noChangeArrowheads="1"/>
          </p:cNvSpPr>
          <p:nvPr/>
        </p:nvSpPr>
        <p:spPr bwMode="auto">
          <a:xfrm>
            <a:off x="7948130" y="4124325"/>
            <a:ext cx="615790"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6" name="Oval 216"/>
          <p:cNvSpPr>
            <a:spLocks noChangeArrowheads="1"/>
          </p:cNvSpPr>
          <p:nvPr/>
        </p:nvSpPr>
        <p:spPr bwMode="auto">
          <a:xfrm>
            <a:off x="6373741" y="4114800"/>
            <a:ext cx="615790"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7" name="Oval 217"/>
          <p:cNvSpPr>
            <a:spLocks noChangeArrowheads="1"/>
          </p:cNvSpPr>
          <p:nvPr/>
        </p:nvSpPr>
        <p:spPr bwMode="auto">
          <a:xfrm>
            <a:off x="6297560" y="1828800"/>
            <a:ext cx="615790"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8" name="Oval 218"/>
          <p:cNvSpPr>
            <a:spLocks noChangeArrowheads="1"/>
          </p:cNvSpPr>
          <p:nvPr/>
        </p:nvSpPr>
        <p:spPr bwMode="auto">
          <a:xfrm>
            <a:off x="7890995" y="1785938"/>
            <a:ext cx="615789"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59" name="Oval 219"/>
          <p:cNvSpPr>
            <a:spLocks noChangeArrowheads="1"/>
          </p:cNvSpPr>
          <p:nvPr/>
        </p:nvSpPr>
        <p:spPr bwMode="auto">
          <a:xfrm>
            <a:off x="4672384" y="1828800"/>
            <a:ext cx="615790"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60" name="Oval 220"/>
          <p:cNvSpPr>
            <a:spLocks noChangeArrowheads="1"/>
          </p:cNvSpPr>
          <p:nvPr/>
        </p:nvSpPr>
        <p:spPr bwMode="auto">
          <a:xfrm>
            <a:off x="2996420" y="1814513"/>
            <a:ext cx="615790" cy="444500"/>
          </a:xfrm>
          <a:prstGeom prst="ellipse">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t>+</a:t>
            </a:r>
          </a:p>
        </p:txBody>
      </p:sp>
      <p:sp>
        <p:nvSpPr>
          <p:cNvPr id="112861" name="Line 221"/>
          <p:cNvSpPr>
            <a:spLocks noChangeShapeType="1"/>
          </p:cNvSpPr>
          <p:nvPr/>
        </p:nvSpPr>
        <p:spPr bwMode="auto">
          <a:xfrm rot="5400000">
            <a:off x="7973483" y="1600200"/>
            <a:ext cx="30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Tree>
    <p:custDataLst>
      <p:tags r:id="rId1"/>
    </p:custDataLst>
    <p:extLst>
      <p:ext uri="{BB962C8B-B14F-4D97-AF65-F5344CB8AC3E}">
        <p14:creationId xmlns:p14="http://schemas.microsoft.com/office/powerpoint/2010/main" val="19984479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repeatCount="indefinite" fill="hold" grpId="0" nodeType="clickEffect">
                                  <p:stCondLst>
                                    <p:cond delay="0"/>
                                  </p:stCondLst>
                                  <p:childTnLst>
                                    <p:set>
                                      <p:cBhvr>
                                        <p:cTn id="6" dur="1" fill="hold">
                                          <p:stCondLst>
                                            <p:cond delay="0"/>
                                          </p:stCondLst>
                                        </p:cTn>
                                        <p:tgtEl>
                                          <p:spTgt spid="112848"/>
                                        </p:tgtEl>
                                        <p:attrNameLst>
                                          <p:attrName>style.visibility</p:attrName>
                                        </p:attrNameLst>
                                      </p:cBhvr>
                                      <p:to>
                                        <p:strVal val="visible"/>
                                      </p:to>
                                    </p:set>
                                    <p:animEffect transition="in" filter="wipe(left)">
                                      <p:cBhvr>
                                        <p:cTn id="7" dur="200"/>
                                        <p:tgtEl>
                                          <p:spTgt spid="112848"/>
                                        </p:tgtEl>
                                      </p:cBhvr>
                                    </p:animEffect>
                                  </p:childTnLst>
                                </p:cTn>
                              </p:par>
                              <p:par>
                                <p:cTn id="8" presetID="22" presetClass="entr" presetSubtype="8" repeatCount="indefinite" fill="hold" grpId="0" nodeType="withEffect">
                                  <p:stCondLst>
                                    <p:cond delay="0"/>
                                  </p:stCondLst>
                                  <p:childTnLst>
                                    <p:set>
                                      <p:cBhvr>
                                        <p:cTn id="9" dur="1" fill="hold">
                                          <p:stCondLst>
                                            <p:cond delay="0"/>
                                          </p:stCondLst>
                                        </p:cTn>
                                        <p:tgtEl>
                                          <p:spTgt spid="112840"/>
                                        </p:tgtEl>
                                        <p:attrNameLst>
                                          <p:attrName>style.visibility</p:attrName>
                                        </p:attrNameLst>
                                      </p:cBhvr>
                                      <p:to>
                                        <p:strVal val="visible"/>
                                      </p:to>
                                    </p:set>
                                    <p:animEffect transition="in" filter="wipe(left)">
                                      <p:cBhvr>
                                        <p:cTn id="10" dur="200"/>
                                        <p:tgtEl>
                                          <p:spTgt spid="112840"/>
                                        </p:tgtEl>
                                      </p:cBhvr>
                                    </p:animEffect>
                                  </p:childTnLst>
                                </p:cTn>
                              </p:par>
                              <p:par>
                                <p:cTn id="11" presetID="22" presetClass="entr" presetSubtype="8" repeatCount="indefinite" fill="hold" grpId="0" nodeType="withEffect">
                                  <p:stCondLst>
                                    <p:cond delay="0"/>
                                  </p:stCondLst>
                                  <p:childTnLst>
                                    <p:set>
                                      <p:cBhvr>
                                        <p:cTn id="12" dur="1" fill="hold">
                                          <p:stCondLst>
                                            <p:cond delay="0"/>
                                          </p:stCondLst>
                                        </p:cTn>
                                        <p:tgtEl>
                                          <p:spTgt spid="112843"/>
                                        </p:tgtEl>
                                        <p:attrNameLst>
                                          <p:attrName>style.visibility</p:attrName>
                                        </p:attrNameLst>
                                      </p:cBhvr>
                                      <p:to>
                                        <p:strVal val="visible"/>
                                      </p:to>
                                    </p:set>
                                    <p:animEffect transition="in" filter="wipe(left)">
                                      <p:cBhvr>
                                        <p:cTn id="13" dur="200"/>
                                        <p:tgtEl>
                                          <p:spTgt spid="112843"/>
                                        </p:tgtEl>
                                      </p:cBhvr>
                                    </p:animEffect>
                                  </p:childTnLst>
                                </p:cTn>
                              </p:par>
                              <p:par>
                                <p:cTn id="14" presetID="22" presetClass="entr" presetSubtype="8" repeatCount="indefinite" fill="hold" grpId="0" nodeType="withEffect">
                                  <p:stCondLst>
                                    <p:cond delay="0"/>
                                  </p:stCondLst>
                                  <p:childTnLst>
                                    <p:set>
                                      <p:cBhvr>
                                        <p:cTn id="15" dur="1" fill="hold">
                                          <p:stCondLst>
                                            <p:cond delay="0"/>
                                          </p:stCondLst>
                                        </p:cTn>
                                        <p:tgtEl>
                                          <p:spTgt spid="112842"/>
                                        </p:tgtEl>
                                        <p:attrNameLst>
                                          <p:attrName>style.visibility</p:attrName>
                                        </p:attrNameLst>
                                      </p:cBhvr>
                                      <p:to>
                                        <p:strVal val="visible"/>
                                      </p:to>
                                    </p:set>
                                    <p:animEffect transition="in" filter="wipe(left)">
                                      <p:cBhvr>
                                        <p:cTn id="16" dur="200"/>
                                        <p:tgtEl>
                                          <p:spTgt spid="112842"/>
                                        </p:tgtEl>
                                      </p:cBhvr>
                                    </p:animEffect>
                                  </p:childTnLst>
                                </p:cTn>
                              </p:par>
                              <p:par>
                                <p:cTn id="17" presetID="22" presetClass="entr" presetSubtype="8" repeatCount="indefinite" fill="hold" grpId="0" nodeType="withEffect">
                                  <p:stCondLst>
                                    <p:cond delay="0"/>
                                  </p:stCondLst>
                                  <p:childTnLst>
                                    <p:set>
                                      <p:cBhvr>
                                        <p:cTn id="18" dur="1" fill="hold">
                                          <p:stCondLst>
                                            <p:cond delay="0"/>
                                          </p:stCondLst>
                                        </p:cTn>
                                        <p:tgtEl>
                                          <p:spTgt spid="112841"/>
                                        </p:tgtEl>
                                        <p:attrNameLst>
                                          <p:attrName>style.visibility</p:attrName>
                                        </p:attrNameLst>
                                      </p:cBhvr>
                                      <p:to>
                                        <p:strVal val="visible"/>
                                      </p:to>
                                    </p:set>
                                    <p:animEffect transition="in" filter="wipe(left)">
                                      <p:cBhvr>
                                        <p:cTn id="19" dur="200"/>
                                        <p:tgtEl>
                                          <p:spTgt spid="112841"/>
                                        </p:tgtEl>
                                      </p:cBhvr>
                                    </p:animEffect>
                                  </p:childTnLst>
                                </p:cTn>
                              </p:par>
                              <p:par>
                                <p:cTn id="20" presetID="22" presetClass="entr" presetSubtype="8" repeatCount="indefinite" fill="hold" grpId="0" nodeType="withEffect">
                                  <p:stCondLst>
                                    <p:cond delay="0"/>
                                  </p:stCondLst>
                                  <p:childTnLst>
                                    <p:set>
                                      <p:cBhvr>
                                        <p:cTn id="21" dur="1" fill="hold">
                                          <p:stCondLst>
                                            <p:cond delay="0"/>
                                          </p:stCondLst>
                                        </p:cTn>
                                        <p:tgtEl>
                                          <p:spTgt spid="112844"/>
                                        </p:tgtEl>
                                        <p:attrNameLst>
                                          <p:attrName>style.visibility</p:attrName>
                                        </p:attrNameLst>
                                      </p:cBhvr>
                                      <p:to>
                                        <p:strVal val="visible"/>
                                      </p:to>
                                    </p:set>
                                    <p:animEffect transition="in" filter="wipe(left)">
                                      <p:cBhvr>
                                        <p:cTn id="22" dur="200"/>
                                        <p:tgtEl>
                                          <p:spTgt spid="112844"/>
                                        </p:tgtEl>
                                      </p:cBhvr>
                                    </p:animEffect>
                                  </p:childTnLst>
                                </p:cTn>
                              </p:par>
                              <p:par>
                                <p:cTn id="23" presetID="22" presetClass="entr" presetSubtype="8" repeatCount="indefinite" fill="hold" grpId="0" nodeType="withEffect">
                                  <p:stCondLst>
                                    <p:cond delay="0"/>
                                  </p:stCondLst>
                                  <p:childTnLst>
                                    <p:set>
                                      <p:cBhvr>
                                        <p:cTn id="24" dur="1" fill="hold">
                                          <p:stCondLst>
                                            <p:cond delay="0"/>
                                          </p:stCondLst>
                                        </p:cTn>
                                        <p:tgtEl>
                                          <p:spTgt spid="112845"/>
                                        </p:tgtEl>
                                        <p:attrNameLst>
                                          <p:attrName>style.visibility</p:attrName>
                                        </p:attrNameLst>
                                      </p:cBhvr>
                                      <p:to>
                                        <p:strVal val="visible"/>
                                      </p:to>
                                    </p:set>
                                    <p:animEffect transition="in" filter="wipe(left)">
                                      <p:cBhvr>
                                        <p:cTn id="25" dur="200"/>
                                        <p:tgtEl>
                                          <p:spTgt spid="112845"/>
                                        </p:tgtEl>
                                      </p:cBhvr>
                                    </p:animEffect>
                                  </p:childTnLst>
                                </p:cTn>
                              </p:par>
                              <p:par>
                                <p:cTn id="26" presetID="22" presetClass="entr" presetSubtype="8" repeatCount="indefinite" fill="hold" grpId="0" nodeType="withEffect">
                                  <p:stCondLst>
                                    <p:cond delay="0"/>
                                  </p:stCondLst>
                                  <p:childTnLst>
                                    <p:set>
                                      <p:cBhvr>
                                        <p:cTn id="27" dur="1" fill="hold">
                                          <p:stCondLst>
                                            <p:cond delay="0"/>
                                          </p:stCondLst>
                                        </p:cTn>
                                        <p:tgtEl>
                                          <p:spTgt spid="112846"/>
                                        </p:tgtEl>
                                        <p:attrNameLst>
                                          <p:attrName>style.visibility</p:attrName>
                                        </p:attrNameLst>
                                      </p:cBhvr>
                                      <p:to>
                                        <p:strVal val="visible"/>
                                      </p:to>
                                    </p:set>
                                    <p:animEffect transition="in" filter="wipe(left)">
                                      <p:cBhvr>
                                        <p:cTn id="28" dur="200"/>
                                        <p:tgtEl>
                                          <p:spTgt spid="112846"/>
                                        </p:tgtEl>
                                      </p:cBhvr>
                                    </p:animEffect>
                                  </p:childTnLst>
                                </p:cTn>
                              </p:par>
                              <p:par>
                                <p:cTn id="29" presetID="22" presetClass="entr" presetSubtype="8" repeatCount="indefinite" fill="hold" grpId="0" nodeType="withEffect">
                                  <p:stCondLst>
                                    <p:cond delay="0"/>
                                  </p:stCondLst>
                                  <p:childTnLst>
                                    <p:set>
                                      <p:cBhvr>
                                        <p:cTn id="30" dur="1" fill="hold">
                                          <p:stCondLst>
                                            <p:cond delay="0"/>
                                          </p:stCondLst>
                                        </p:cTn>
                                        <p:tgtEl>
                                          <p:spTgt spid="112847"/>
                                        </p:tgtEl>
                                        <p:attrNameLst>
                                          <p:attrName>style.visibility</p:attrName>
                                        </p:attrNameLst>
                                      </p:cBhvr>
                                      <p:to>
                                        <p:strVal val="visible"/>
                                      </p:to>
                                    </p:set>
                                    <p:animEffect transition="in" filter="wipe(left)">
                                      <p:cBhvr>
                                        <p:cTn id="31" dur="200"/>
                                        <p:tgtEl>
                                          <p:spTgt spid="112847"/>
                                        </p:tgtEl>
                                      </p:cBhvr>
                                    </p:animEffect>
                                  </p:childTnLst>
                                </p:cTn>
                              </p:par>
                            </p:childTnLst>
                          </p:cTn>
                        </p:par>
                        <p:par>
                          <p:cTn id="32" fill="hold" nodeType="afterGroup">
                            <p:stCondLst>
                              <p:cond delay="200"/>
                            </p:stCondLst>
                            <p:childTnLst>
                              <p:par>
                                <p:cTn id="33" presetID="44" presetClass="path" presetSubtype="0" repeatCount="indefinite" accel="50000" decel="50000" fill="hold" grpId="0" nodeType="afterEffect">
                                  <p:stCondLst>
                                    <p:cond delay="0"/>
                                  </p:stCondLst>
                                  <p:childTnLst>
                                    <p:animMotion origin="layout" path="M 3.33333E-6 -0.00231 L -0.02361 -0.05201 C -0.02848 -0.06311 -0.03577 -0.06912 -0.04341 -0.06912 C -0.05226 -0.06912 -0.0592 -0.06311 -0.06424 -0.05201 L -0.0875 -0.00231 " pathEditMode="relative" rAng="0" ptsTypes="FffFF">
                                      <p:cBhvr>
                                        <p:cTn id="34" dur="2000" fill="hold"/>
                                        <p:tgtEl>
                                          <p:spTgt spid="112796"/>
                                        </p:tgtEl>
                                        <p:attrNameLst>
                                          <p:attrName>ppt_x</p:attrName>
                                          <p:attrName>ppt_y</p:attrName>
                                        </p:attrNameLst>
                                      </p:cBhvr>
                                      <p:rCtr x="-4375" y="-3352"/>
                                    </p:animMotion>
                                  </p:childTnLst>
                                </p:cTn>
                              </p:par>
                              <p:par>
                                <p:cTn id="35" presetID="44" presetClass="path" presetSubtype="0" repeatCount="indefinite" accel="50000" decel="50000" fill="hold" grpId="0" nodeType="withEffect">
                                  <p:stCondLst>
                                    <p:cond delay="0"/>
                                  </p:stCondLst>
                                  <p:childTnLst>
                                    <p:animMotion origin="layout" path="M 0 0  L 0.067 -0.05326  C 0.081 -0.06524  0.102 -0.0719  0.124 -0.0719  C 0.149 -0.0719  0.169 -0.06524  0.183 -0.05326  L 0.25 0  E" pathEditMode="relative" ptsTypes="">
                                      <p:cBhvr>
                                        <p:cTn id="36" dur="2000" fill="hold"/>
                                        <p:tgtEl>
                                          <p:spTgt spid="112766"/>
                                        </p:tgtEl>
                                        <p:attrNameLst>
                                          <p:attrName>ppt_x</p:attrName>
                                          <p:attrName>ppt_y</p:attrName>
                                        </p:attrNameLst>
                                      </p:cBhvr>
                                    </p:animMotion>
                                  </p:childTnLst>
                                </p:cTn>
                              </p:par>
                              <p:par>
                                <p:cTn id="37" presetID="44" presetClass="path" presetSubtype="0" repeatCount="indefinite" accel="50000" decel="50000" fill="hold" grpId="0" nodeType="withEffect">
                                  <p:stCondLst>
                                    <p:cond delay="0"/>
                                  </p:stCondLst>
                                  <p:childTnLst>
                                    <p:animMotion origin="layout" path="M -0.00451 3.98983E-6 L 0.0625 -0.05317 C 0.07656 -0.06519 0.09757 -0.07189 0.11945 -0.07189 C 0.14445 -0.07189 0.16441 -0.06519 0.17847 -0.05317 L 0.24549 3.98983E-6 " pathEditMode="relative" rAng="0" ptsTypes="FffFF">
                                      <p:cBhvr>
                                        <p:cTn id="38" dur="2000" fill="hold"/>
                                        <p:tgtEl>
                                          <p:spTgt spid="112778"/>
                                        </p:tgtEl>
                                        <p:attrNameLst>
                                          <p:attrName>ppt_x</p:attrName>
                                          <p:attrName>ppt_y</p:attrName>
                                        </p:attrNameLst>
                                      </p:cBhvr>
                                      <p:rCtr x="12500" y="-3606"/>
                                    </p:animMotion>
                                  </p:childTnLst>
                                </p:cTn>
                              </p:par>
                            </p:childTnLst>
                          </p:cTn>
                        </p:par>
                        <p:par>
                          <p:cTn id="39" fill="hold" nodeType="afterGroup">
                            <p:stCondLst>
                              <p:cond delay="2200"/>
                            </p:stCondLst>
                            <p:childTnLst>
                              <p:par>
                                <p:cTn id="40" presetID="51" presetClass="path" presetSubtype="0" repeatCount="indefinite" accel="50000" decel="50000" fill="hold" grpId="0" nodeType="afterEffect">
                                  <p:stCondLst>
                                    <p:cond delay="0"/>
                                  </p:stCondLst>
                                  <p:childTnLst>
                                    <p:animMotion origin="layout" path="M 0 -2.60287E-6 L -0.06181 0.02959 C -0.07569 0.03583 -0.08333 0.04531 -0.08333 0.05502 C -0.08333 0.06611 -0.07569 0.07513 -0.06181 0.08137 L 0 0.11142 " pathEditMode="relative" rAng="0" ptsTypes="FffFF">
                                      <p:cBhvr>
                                        <p:cTn id="41" dur="2000" fill="hold"/>
                                        <p:tgtEl>
                                          <p:spTgt spid="112676"/>
                                        </p:tgtEl>
                                        <p:attrNameLst>
                                          <p:attrName>ppt_x</p:attrName>
                                          <p:attrName>ppt_y</p:attrName>
                                        </p:attrNameLst>
                                      </p:cBhvr>
                                      <p:rCtr x="-4167" y="5571"/>
                                    </p:animMotion>
                                  </p:childTnLst>
                                </p:cTn>
                              </p:par>
                              <p:par>
                                <p:cTn id="42" presetID="51" presetClass="path" presetSubtype="0" accel="50000" decel="50000" fill="hold" grpId="0" nodeType="withEffect">
                                  <p:stCondLst>
                                    <p:cond delay="0"/>
                                  </p:stCondLst>
                                  <p:childTnLst>
                                    <p:animMotion origin="layout" path="M 0 0  L -0.04 0.08921  C -0.049 0.10785  -0.054 0.13581  -0.054 0.1651  C -0.054 0.19839  -0.049 0.22502  -0.04 0.24366  L 0 0.33287  E" pathEditMode="relative" ptsTypes="">
                                      <p:cBhvr>
                                        <p:cTn id="43" dur="2000" fill="hold"/>
                                        <p:tgtEl>
                                          <p:spTgt spid="112808"/>
                                        </p:tgtEl>
                                        <p:attrNameLst>
                                          <p:attrName>ppt_x</p:attrName>
                                          <p:attrName>ppt_y</p:attrName>
                                        </p:attrNameLst>
                                      </p:cBhvr>
                                    </p:animMotion>
                                  </p:childTnLst>
                                </p:cTn>
                              </p:par>
                              <p:par>
                                <p:cTn id="44" presetID="62" presetClass="path" presetSubtype="0" repeatCount="indefinite" accel="50000" decel="50000" fill="hold" grpId="0" nodeType="withEffect">
                                  <p:stCondLst>
                                    <p:cond delay="0"/>
                                  </p:stCondLst>
                                  <p:childTnLst>
                                    <p:animMotion origin="layout" path="M 0 0  l 0.036 0  l 0 0.04793  l 0.036 0  l 0 0.04793  l 0.036 0  l 0 0.04793  l 0.036 0  l 0 0.04793  l 0.036 0  l 0 0.04793  l 0.036 0  l 0 0.04793  l 0.036 0  l 0 0.04793  E" pathEditMode="relative" rAng="0" ptsTypes="">
                                      <p:cBhvr>
                                        <p:cTn id="45" dur="2000" fill="hold"/>
                                        <p:tgtEl>
                                          <p:spTgt spid="112820"/>
                                        </p:tgtEl>
                                        <p:attrNameLst>
                                          <p:attrName>ppt_x</p:attrName>
                                          <p:attrName>ppt_y</p:attrName>
                                        </p:attrNameLst>
                                      </p:cBhvr>
                                      <p:rCtr x="0" y="0"/>
                                    </p:animMotion>
                                  </p:childTnLst>
                                </p:cTn>
                              </p:par>
                              <p:par>
                                <p:cTn id="46" presetID="62" presetClass="path" presetSubtype="0" repeatCount="indefinite" accel="50000" decel="50000" fill="hold" grpId="0" nodeType="withEffect">
                                  <p:stCondLst>
                                    <p:cond delay="0"/>
                                  </p:stCondLst>
                                  <p:childTnLst>
                                    <p:animMotion origin="layout" path="M -3.33333E-6 6.79612E-7 L -0.01319 6.79612E-7 L -0.01319 -0.04762 L -0.02621 -0.04762 L -0.02621 -0.09524 L -0.03941 -0.09524 L -0.03941 -0.14286 L -0.05243 -0.14286 L -0.05243 -0.19025 L -0.06562 -0.19025 L -0.06562 -0.23786 L -0.07864 -0.23786 L -0.07864 -0.28548 L -0.09166 -0.28548 L -0.09166 -0.33287 " pathEditMode="relative" rAng="0" ptsTypes="FFFFFFFFFFFFFFF">
                                      <p:cBhvr>
                                        <p:cTn id="47" dur="2000" fill="hold"/>
                                        <p:tgtEl>
                                          <p:spTgt spid="112784"/>
                                        </p:tgtEl>
                                        <p:attrNameLst>
                                          <p:attrName>ppt_x</p:attrName>
                                          <p:attrName>ppt_y</p:attrName>
                                        </p:attrNameLst>
                                      </p:cBhvr>
                                      <p:rCtr x="-4583" y="-16644"/>
                                    </p:animMotion>
                                  </p:childTnLst>
                                </p:cTn>
                              </p:par>
                              <p:par>
                                <p:cTn id="48" presetID="62" presetClass="path" presetSubtype="0" repeatCount="indefinite" accel="50000" decel="50000" fill="hold" grpId="0" nodeType="withEffect">
                                  <p:stCondLst>
                                    <p:cond delay="0"/>
                                  </p:stCondLst>
                                  <p:childTnLst>
                                    <p:animMotion origin="layout" path="M -3.33333E-6 -2.10818E-6 L -0.03541 -2.10818E-6 L -0.03541 0.00208 L -0.07048 0.00208 L -0.07048 0.00416 L -0.1059 0.00416 L -0.1059 0.00624 L -0.14062 0.00624 L -0.14062 0.00832 L -0.17604 0.00832 L -0.17604 0.0104 L -0.21111 0.0104 L -0.21111 0.01272 L -0.24583 0.01272 L -0.24583 0.01457 " pathEditMode="relative" rAng="0" ptsTypes="FFFFFFFFFFFFFFF">
                                      <p:cBhvr>
                                        <p:cTn id="49" dur="2000" fill="hold"/>
                                        <p:tgtEl>
                                          <p:spTgt spid="112760"/>
                                        </p:tgtEl>
                                        <p:attrNameLst>
                                          <p:attrName>ppt_x</p:attrName>
                                          <p:attrName>ppt_y</p:attrName>
                                        </p:attrNameLst>
                                      </p:cBhvr>
                                      <p:rCtr x="-12292" y="717"/>
                                    </p:animMotion>
                                  </p:childTnLst>
                                </p:cTn>
                              </p:par>
                            </p:childTnLst>
                          </p:cTn>
                        </p:par>
                        <p:par>
                          <p:cTn id="50" fill="hold" nodeType="afterGroup">
                            <p:stCondLst>
                              <p:cond delay="4200"/>
                            </p:stCondLst>
                            <p:childTnLst>
                              <p:par>
                                <p:cTn id="51" presetID="44" presetClass="path" presetSubtype="0" repeatCount="indefinite" accel="50000" decel="50000" fill="hold" grpId="0" nodeType="afterEffect">
                                  <p:stCondLst>
                                    <p:cond delay="0"/>
                                  </p:stCondLst>
                                  <p:childTnLst>
                                    <p:animMotion origin="layout" path="M -0.00209 0.00116 L 0.05694 0.07698 C 0.06944 0.09362 0.08802 0.10333 0.10729 0.10333 C 0.12934 0.10333 0.14687 0.09362 0.15937 0.07698 L 0.21875 0.00116 " pathEditMode="relative" rAng="0" ptsTypes="FffFF">
                                      <p:cBhvr>
                                        <p:cTn id="52" dur="2000" fill="hold"/>
                                        <p:tgtEl>
                                          <p:spTgt spid="112751"/>
                                        </p:tgtEl>
                                        <p:attrNameLst>
                                          <p:attrName>ppt_x</p:attrName>
                                          <p:attrName>ppt_y</p:attrName>
                                        </p:attrNameLst>
                                      </p:cBhvr>
                                      <p:rCtr x="11042" y="510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6" grpId="0" animBg="1"/>
      <p:bldP spid="112751" grpId="0" animBg="1"/>
      <p:bldP spid="112760" grpId="0" animBg="1"/>
      <p:bldP spid="112766" grpId="0" animBg="1"/>
      <p:bldP spid="112778" grpId="0" animBg="1"/>
      <p:bldP spid="112784" grpId="0" animBg="1"/>
      <p:bldP spid="112796" grpId="0" animBg="1"/>
      <p:bldP spid="112808" grpId="0" animBg="1"/>
      <p:bldP spid="112820" grpId="0" animBg="1"/>
      <p:bldP spid="112840" grpId="0" animBg="1"/>
      <p:bldP spid="112841" grpId="0" animBg="1"/>
      <p:bldP spid="112842" grpId="0" animBg="1"/>
      <p:bldP spid="112843" grpId="0" animBg="1"/>
      <p:bldP spid="112844" grpId="0" animBg="1"/>
      <p:bldP spid="112845" grpId="0" animBg="1"/>
      <p:bldP spid="112846" grpId="0" animBg="1"/>
      <p:bldP spid="112847" grpId="0" animBg="1"/>
      <p:bldP spid="11284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2812" y="989846"/>
            <a:ext cx="4222053" cy="461665"/>
          </a:xfrm>
          <a:prstGeom prst="rect">
            <a:avLst/>
          </a:prstGeom>
        </p:spPr>
        <p:txBody>
          <a:bodyPr wrap="none">
            <a:spAutoFit/>
          </a:bodyPr>
          <a:lstStyle/>
          <a:p>
            <a:r>
              <a:rPr lang="nl-NL" b="1" dirty="0">
                <a:solidFill>
                  <a:srgbClr val="FFFF00"/>
                </a:solidFill>
              </a:rPr>
              <a:t>2. Hiện tượng quang điện trong</a:t>
            </a:r>
            <a:endParaRPr lang="vi-VN" dirty="0">
              <a:solidFill>
                <a:srgbClr val="FFFF00"/>
              </a:solidFill>
            </a:endParaRPr>
          </a:p>
        </p:txBody>
      </p:sp>
      <p:sp>
        <p:nvSpPr>
          <p:cNvPr id="5" name="Rectangle 4"/>
          <p:cNvSpPr/>
          <p:nvPr/>
        </p:nvSpPr>
        <p:spPr>
          <a:xfrm>
            <a:off x="912812" y="1752600"/>
            <a:ext cx="6092825" cy="1569660"/>
          </a:xfrm>
          <a:prstGeom prst="rect">
            <a:avLst/>
          </a:prstGeom>
        </p:spPr>
        <p:txBody>
          <a:bodyPr>
            <a:spAutoFit/>
          </a:bodyPr>
          <a:lstStyle/>
          <a:p>
            <a:r>
              <a:rPr lang="nl-NL" dirty="0">
                <a:solidFill>
                  <a:schemeClr val="bg1"/>
                </a:solidFill>
              </a:rPr>
              <a:t>- Hiện tượng ánh sáng giải phóng các êlectron liên kết trong chất bán dẫn để cho chúng trở thành các êlectron dẫn, đồng thời tạo ra các lỗ trống gọi là hiện tượng quang điện trong.</a:t>
            </a:r>
            <a:endParaRPr lang="vi-VN" dirty="0">
              <a:solidFill>
                <a:schemeClr val="bg1"/>
              </a:solidFill>
            </a:endParaRPr>
          </a:p>
        </p:txBody>
      </p:sp>
      <p:pic>
        <p:nvPicPr>
          <p:cNvPr id="7" name="Picture 22" descr="Description: C:\Users\SONY\Desktop\5416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0812" y="1462414"/>
            <a:ext cx="3933442" cy="266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498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5386" y="771539"/>
            <a:ext cx="4222053" cy="461665"/>
          </a:xfrm>
          <a:prstGeom prst="rect">
            <a:avLst/>
          </a:prstGeom>
        </p:spPr>
        <p:txBody>
          <a:bodyPr wrap="none">
            <a:spAutoFit/>
          </a:bodyPr>
          <a:lstStyle/>
          <a:p>
            <a:r>
              <a:rPr lang="nl-NL" b="1" dirty="0">
                <a:solidFill>
                  <a:srgbClr val="FFFF00"/>
                </a:solidFill>
              </a:rPr>
              <a:t>2. Hiện tượng quang điện trong</a:t>
            </a:r>
            <a:endParaRPr lang="vi-VN" dirty="0">
              <a:solidFill>
                <a:srgbClr val="FFFF00"/>
              </a:solidFill>
            </a:endParaRPr>
          </a:p>
        </p:txBody>
      </p:sp>
      <p:sp>
        <p:nvSpPr>
          <p:cNvPr id="6" name="Rectangle 5"/>
          <p:cNvSpPr/>
          <p:nvPr/>
        </p:nvSpPr>
        <p:spPr>
          <a:xfrm>
            <a:off x="608012" y="1507298"/>
            <a:ext cx="4876800" cy="461665"/>
          </a:xfrm>
          <a:prstGeom prst="rect">
            <a:avLst/>
          </a:prstGeom>
        </p:spPr>
        <p:txBody>
          <a:bodyPr wrap="square">
            <a:spAutoFit/>
          </a:bodyPr>
          <a:lstStyle/>
          <a:p>
            <a:r>
              <a:rPr lang="nl-NL" dirty="0">
                <a:solidFill>
                  <a:schemeClr val="bg1"/>
                </a:solidFill>
              </a:rPr>
              <a:t>Điều kiện để có quang điện trong là </a:t>
            </a:r>
            <a:endParaRPr lang="vi-VN" dirty="0">
              <a:solidFill>
                <a:schemeClr val="bg1"/>
              </a:solidFill>
            </a:endParaRPr>
          </a:p>
        </p:txBody>
      </p:sp>
      <p:graphicFrame>
        <p:nvGraphicFramePr>
          <p:cNvPr id="8" name="Group 86"/>
          <p:cNvGraphicFramePr>
            <a:graphicFrameLocks/>
          </p:cNvGraphicFramePr>
          <p:nvPr>
            <p:extLst>
              <p:ext uri="{D42A27DB-BD31-4B8C-83A1-F6EECF244321}">
                <p14:modId xmlns:p14="http://schemas.microsoft.com/office/powerpoint/2010/main" val="2135419381"/>
              </p:ext>
            </p:extLst>
          </p:nvPr>
        </p:nvGraphicFramePr>
        <p:xfrm>
          <a:off x="7161212" y="1371600"/>
          <a:ext cx="4601464" cy="4157472"/>
        </p:xfrm>
        <a:graphic>
          <a:graphicData uri="http://schemas.openxmlformats.org/drawingml/2006/table">
            <a:tbl>
              <a:tblPr/>
              <a:tblGrid>
                <a:gridCol w="956795">
                  <a:extLst>
                    <a:ext uri="{9D8B030D-6E8A-4147-A177-3AD203B41FA5}">
                      <a16:colId xmlns:a16="http://schemas.microsoft.com/office/drawing/2014/main" val="20000"/>
                    </a:ext>
                  </a:extLst>
                </a:gridCol>
                <a:gridCol w="1316284">
                  <a:extLst>
                    <a:ext uri="{9D8B030D-6E8A-4147-A177-3AD203B41FA5}">
                      <a16:colId xmlns:a16="http://schemas.microsoft.com/office/drawing/2014/main" val="20001"/>
                    </a:ext>
                  </a:extLst>
                </a:gridCol>
                <a:gridCol w="1012101">
                  <a:extLst>
                    <a:ext uri="{9D8B030D-6E8A-4147-A177-3AD203B41FA5}">
                      <a16:colId xmlns:a16="http://schemas.microsoft.com/office/drawing/2014/main" val="20002"/>
                    </a:ext>
                  </a:extLst>
                </a:gridCol>
                <a:gridCol w="1316284">
                  <a:extLst>
                    <a:ext uri="{9D8B030D-6E8A-4147-A177-3AD203B41FA5}">
                      <a16:colId xmlns:a16="http://schemas.microsoft.com/office/drawing/2014/main" val="20003"/>
                    </a:ext>
                  </a:extLst>
                </a:gridCol>
              </a:tblGrid>
              <a:tr h="732644">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err="1">
                          <a:ln>
                            <a:noFill/>
                          </a:ln>
                          <a:solidFill>
                            <a:srgbClr val="CC00FF"/>
                          </a:solidFill>
                          <a:effectLst>
                            <a:outerShdw blurRad="38100" dist="38100" dir="2700000" algn="tl">
                              <a:srgbClr val="000000"/>
                            </a:outerShdw>
                          </a:effectLst>
                          <a:latin typeface="Times New Roman" pitchFamily="18" charset="0"/>
                        </a:rPr>
                        <a:t>Bán</a:t>
                      </a:r>
                      <a:r>
                        <a:rPr kumimoji="0" lang="en-US" sz="2400" b="0" i="0" u="none" strike="noStrike" cap="none" normalizeH="0" baseline="0" dirty="0">
                          <a:ln>
                            <a:noFill/>
                          </a:ln>
                          <a:solidFill>
                            <a:srgbClr val="CC00FF"/>
                          </a:solidFill>
                          <a:effectLst>
                            <a:outerShdw blurRad="38100" dist="38100" dir="2700000" algn="tl">
                              <a:srgbClr val="000000"/>
                            </a:outerShdw>
                          </a:effectLst>
                          <a:latin typeface="Times New Roman" pitchFamily="18" charset="0"/>
                        </a:rPr>
                        <a:t> </a:t>
                      </a:r>
                      <a:r>
                        <a:rPr kumimoji="0" lang="en-US" sz="2400" b="0" i="0" u="none" strike="noStrike" cap="none" normalizeH="0" baseline="0" dirty="0" err="1">
                          <a:ln>
                            <a:noFill/>
                          </a:ln>
                          <a:solidFill>
                            <a:srgbClr val="CC00FF"/>
                          </a:solidFill>
                          <a:effectLst>
                            <a:outerShdw blurRad="38100" dist="38100" dir="2700000" algn="tl">
                              <a:srgbClr val="000000"/>
                            </a:outerShdw>
                          </a:effectLst>
                          <a:latin typeface="Times New Roman" pitchFamily="18" charset="0"/>
                        </a:rPr>
                        <a:t>dẫn</a:t>
                      </a:r>
                      <a:endParaRPr kumimoji="0" lang="en-US" sz="2400" b="0" i="0" u="none" strike="noStrike" cap="none" normalizeH="0" baseline="0" dirty="0">
                        <a:ln>
                          <a:noFill/>
                        </a:ln>
                        <a:solidFill>
                          <a:srgbClr val="CC00FF"/>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sym typeface="Symbol" pitchFamily="18" charset="2"/>
                        </a:rPr>
                        <a:t></a:t>
                      </a:r>
                      <a:r>
                        <a:rPr kumimoji="0" lang="en-US" sz="2400" b="0" i="0" u="none" strike="noStrike" cap="none" normalizeH="0" baseline="-25000" dirty="0">
                          <a:ln>
                            <a:noFill/>
                          </a:ln>
                          <a:solidFill>
                            <a:schemeClr val="tx1"/>
                          </a:solidFill>
                          <a:effectLst>
                            <a:outerShdw blurRad="38100" dist="38100" dir="2700000" algn="tl">
                              <a:srgbClr val="000000"/>
                            </a:outerShdw>
                          </a:effectLst>
                          <a:latin typeface="Times New Roman" pitchFamily="18" charset="0"/>
                          <a:sym typeface="Symbol" pitchFamily="18" charset="2"/>
                        </a:rPr>
                        <a:t>0 </a:t>
                      </a:r>
                      <a:r>
                        <a:rPr kumimoji="0" lang="en-US" sz="28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sym typeface="Symbol" pitchFamily="18" charset="2"/>
                        </a:rPr>
                        <a:t>(m)</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25000" dirty="0">
                        <a:ln>
                          <a:noFill/>
                        </a:ln>
                        <a:solidFill>
                          <a:schemeClr val="tx1"/>
                        </a:solidFill>
                        <a:effectLst>
                          <a:outerShdw blurRad="38100" dist="38100" dir="2700000" algn="tl">
                            <a:srgbClr val="000000"/>
                          </a:outerShdw>
                        </a:effectLst>
                        <a:latin typeface="Times New Roman" pitchFamily="18"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rgbClr val="00FF00"/>
                          </a:solidFill>
                          <a:effectLst>
                            <a:outerShdw blurRad="38100" dist="38100" dir="2700000" algn="tl">
                              <a:srgbClr val="000000"/>
                            </a:outerShdw>
                          </a:effectLst>
                          <a:latin typeface="Times New Roman" pitchFamily="18" charset="0"/>
                        </a:rPr>
                        <a:t>Kim </a:t>
                      </a:r>
                      <a:r>
                        <a:rPr kumimoji="0" lang="en-US" sz="2400" b="0" i="0" u="none" strike="noStrike" cap="none" normalizeH="0" baseline="0" dirty="0" err="1">
                          <a:ln>
                            <a:noFill/>
                          </a:ln>
                          <a:solidFill>
                            <a:srgbClr val="00FF00"/>
                          </a:solidFill>
                          <a:effectLst>
                            <a:outerShdw blurRad="38100" dist="38100" dir="2700000" algn="tl">
                              <a:srgbClr val="000000"/>
                            </a:outerShdw>
                          </a:effectLst>
                          <a:latin typeface="Times New Roman" pitchFamily="18" charset="0"/>
                        </a:rPr>
                        <a:t>loại</a:t>
                      </a:r>
                      <a:endParaRPr kumimoji="0" lang="en-US" sz="2400" b="0" i="0" u="none" strike="noStrike" cap="none" normalizeH="0" baseline="0" dirty="0">
                        <a:ln>
                          <a:noFill/>
                        </a:ln>
                        <a:solidFill>
                          <a:srgbClr val="00FF00"/>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sym typeface="Symbol" pitchFamily="18" charset="2"/>
                        </a:rPr>
                        <a:t></a:t>
                      </a:r>
                      <a:r>
                        <a:rPr kumimoji="0" lang="en-US" sz="2400" b="0" i="0" u="none" strike="noStrike" cap="none" normalizeH="0" baseline="-25000" dirty="0">
                          <a:ln>
                            <a:noFill/>
                          </a:ln>
                          <a:solidFill>
                            <a:schemeClr val="tx1"/>
                          </a:solidFill>
                          <a:effectLst>
                            <a:outerShdw blurRad="38100" dist="38100" dir="2700000" algn="tl">
                              <a:srgbClr val="000000"/>
                            </a:outerShdw>
                          </a:effectLst>
                          <a:latin typeface="Times New Roman" pitchFamily="18" charset="0"/>
                          <a:sym typeface="Symbol" pitchFamily="18" charset="2"/>
                        </a:rPr>
                        <a:t>0 </a:t>
                      </a:r>
                      <a:r>
                        <a:rPr kumimoji="0" lang="en-US" sz="28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sym typeface="Symbol" pitchFamily="18" charset="2"/>
                        </a:rPr>
                        <a:t>(m)</a:t>
                      </a:r>
                      <a:endParaRPr kumimoji="0" lang="en-US" sz="24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545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CC00FF"/>
                          </a:solidFill>
                          <a:effectLst>
                            <a:outerShdw blurRad="38100" dist="38100" dir="2700000" algn="tl">
                              <a:srgbClr val="000000"/>
                            </a:outerShdw>
                          </a:effectLst>
                          <a:latin typeface="Times New Roman" pitchFamily="18" charset="0"/>
                        </a:rPr>
                        <a:t>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1,88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00FF00"/>
                          </a:solidFill>
                          <a:effectLst>
                            <a:outerShdw blurRad="38100" dist="38100" dir="2700000" algn="tl">
                              <a:srgbClr val="000000"/>
                            </a:outerShdw>
                          </a:effectLst>
                          <a:latin typeface="Times New Roman" pitchFamily="18" charset="0"/>
                        </a:rPr>
                        <a:t>Ag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0,260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545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CC00FF"/>
                          </a:solidFill>
                          <a:effectLst>
                            <a:outerShdw blurRad="38100" dist="38100" dir="2700000" algn="tl">
                              <a:srgbClr val="000000"/>
                            </a:outerShdw>
                          </a:effectLst>
                          <a:latin typeface="Times New Roman" pitchFamily="18" charset="0"/>
                        </a:rPr>
                        <a:t>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1,11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00FF00"/>
                          </a:solidFill>
                          <a:effectLst>
                            <a:outerShdw blurRad="38100" dist="38100" dir="2700000" algn="tl">
                              <a:srgbClr val="000000"/>
                            </a:outerShdw>
                          </a:effectLst>
                          <a:latin typeface="Times New Roman" pitchFamily="18" charset="0"/>
                        </a:rPr>
                        <a:t>Cu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0,300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545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CC00FF"/>
                          </a:solidFill>
                          <a:effectLst>
                            <a:outerShdw blurRad="38100" dist="38100" dir="2700000" algn="tl">
                              <a:srgbClr val="000000"/>
                            </a:outerShdw>
                          </a:effectLst>
                          <a:latin typeface="Times New Roman" pitchFamily="18" charset="0"/>
                        </a:rPr>
                        <a:t>PbS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4,14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00FF00"/>
                          </a:solidFill>
                          <a:effectLst>
                            <a:outerShdw blurRad="38100" dist="38100" dir="2700000" algn="tl">
                              <a:srgbClr val="000000"/>
                            </a:outerShdw>
                          </a:effectLst>
                          <a:latin typeface="Times New Roman" pitchFamily="18" charset="0"/>
                        </a:rPr>
                        <a:t>Zn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rPr>
                        <a:t>0,350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545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CC00FF"/>
                          </a:solidFill>
                          <a:effectLst>
                            <a:outerShdw blurRad="38100" dist="38100" dir="2700000" algn="tl">
                              <a:srgbClr val="000000"/>
                            </a:outerShdw>
                          </a:effectLst>
                          <a:latin typeface="Times New Roman" pitchFamily="18" charset="0"/>
                        </a:rPr>
                        <a:t>CdS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rPr>
                        <a:t>0,90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00FF00"/>
                          </a:solidFill>
                          <a:effectLst>
                            <a:outerShdw blurRad="38100" dist="38100" dir="2700000" algn="tl">
                              <a:srgbClr val="000000"/>
                            </a:outerShdw>
                          </a:effectLst>
                          <a:latin typeface="Times New Roman" pitchFamily="18" charset="0"/>
                        </a:rPr>
                        <a: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0,360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545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CC00FF"/>
                          </a:solidFill>
                          <a:effectLst>
                            <a:outerShdw blurRad="38100" dist="38100" dir="2700000" algn="tl">
                              <a:srgbClr val="000000"/>
                            </a:outerShdw>
                          </a:effectLst>
                          <a:latin typeface="Times New Roman" pitchFamily="18" charset="0"/>
                        </a:rPr>
                        <a:t>PbTe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00FF00"/>
                          </a:solidFill>
                          <a:effectLst>
                            <a:outerShdw blurRad="38100" dist="38100" dir="2700000" algn="tl">
                              <a:srgbClr val="000000"/>
                            </a:outerShdw>
                          </a:effectLst>
                          <a:latin typeface="Times New Roman" pitchFamily="18" charset="0"/>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0,500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6545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CC00FF"/>
                          </a:solidFill>
                          <a:effectLst>
                            <a:outerShdw blurRad="38100" dist="38100" dir="2700000" algn="tl">
                              <a:srgbClr val="000000"/>
                            </a:outerShdw>
                          </a:effectLst>
                          <a:latin typeface="Times New Roman" pitchFamily="18" charset="0"/>
                        </a:rPr>
                        <a:t>PbSe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5,65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00FF00"/>
                          </a:solidFill>
                          <a:effectLst>
                            <a:outerShdw blurRad="38100" dist="38100" dir="2700000" algn="tl">
                              <a:srgbClr val="000000"/>
                            </a:outerShdw>
                          </a:effectLst>
                          <a:latin typeface="Times New Roman" pitchFamily="18" charset="0"/>
                        </a:rPr>
                        <a:t>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0,550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545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CC00FF"/>
                          </a:solidFill>
                          <a:effectLst>
                            <a:outerShdw blurRad="38100" dist="38100" dir="2700000" algn="tl">
                              <a:srgbClr val="000000"/>
                            </a:outerShdw>
                          </a:effectLst>
                          <a:latin typeface="Times New Roman" pitchFamily="18" charset="0"/>
                        </a:rPr>
                        <a:t>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1,88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rgbClr val="00FF00"/>
                          </a:solidFill>
                          <a:effectLst>
                            <a:outerShdw blurRad="38100" dist="38100" dir="2700000" algn="tl">
                              <a:srgbClr val="000000"/>
                            </a:outerShdw>
                          </a:effectLst>
                          <a:latin typeface="Times New Roman" pitchFamily="18" charset="0"/>
                        </a:rPr>
                        <a:t>Ca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rPr>
                        <a:t>0,750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 name="Rectangle 8"/>
          <p:cNvSpPr/>
          <p:nvPr/>
        </p:nvSpPr>
        <p:spPr>
          <a:xfrm>
            <a:off x="636695" y="3889332"/>
            <a:ext cx="6092825" cy="830997"/>
          </a:xfrm>
          <a:prstGeom prst="rect">
            <a:avLst/>
          </a:prstGeom>
        </p:spPr>
        <p:txBody>
          <a:bodyPr>
            <a:spAutoFit/>
          </a:bodyPr>
          <a:lstStyle/>
          <a:p>
            <a:r>
              <a:rPr lang="nl-NL" dirty="0">
                <a:solidFill>
                  <a:schemeClr val="bg1"/>
                </a:solidFill>
              </a:rPr>
              <a:t>Nhận xét : Đa số các bán dẫn có giới hạn quang điện thuộc vùng hồng ngoại.</a:t>
            </a:r>
            <a:endParaRPr lang="vi-VN" dirty="0">
              <a:solidFill>
                <a:schemeClr val="bg1"/>
              </a:solidFill>
            </a:endParaRPr>
          </a:p>
        </p:txBody>
      </p:sp>
      <p:graphicFrame>
        <p:nvGraphicFramePr>
          <p:cNvPr id="10" name="Object 137"/>
          <p:cNvGraphicFramePr>
            <a:graphicFrameLocks noChangeAspect="1"/>
          </p:cNvGraphicFramePr>
          <p:nvPr>
            <p:extLst>
              <p:ext uri="{D42A27DB-BD31-4B8C-83A1-F6EECF244321}">
                <p14:modId xmlns:p14="http://schemas.microsoft.com/office/powerpoint/2010/main" val="2924761038"/>
              </p:ext>
            </p:extLst>
          </p:nvPr>
        </p:nvGraphicFramePr>
        <p:xfrm>
          <a:off x="1217612" y="2209800"/>
          <a:ext cx="1600199" cy="614891"/>
        </p:xfrm>
        <a:graphic>
          <a:graphicData uri="http://schemas.openxmlformats.org/presentationml/2006/ole">
            <mc:AlternateContent xmlns:mc="http://schemas.openxmlformats.org/markup-compatibility/2006">
              <mc:Choice xmlns:v="urn:schemas-microsoft-com:vml" Requires="v">
                <p:oleObj name="Equation" r:id="rId3" imgW="419040" imgH="228600" progId="Equation.DSMT4">
                  <p:embed/>
                </p:oleObj>
              </mc:Choice>
              <mc:Fallback>
                <p:oleObj name="Equation" r:id="rId3" imgW="41904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7612" y="2209800"/>
                        <a:ext cx="1600199" cy="614891"/>
                      </a:xfrm>
                      <a:prstGeom prst="rect">
                        <a:avLst/>
                      </a:prstGeom>
                      <a:solidFill>
                        <a:srgbClr val="0000FF"/>
                      </a:solidFill>
                      <a:ln>
                        <a:noFill/>
                      </a:ln>
                      <a:effec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3197950325"/>
              </p:ext>
            </p:extLst>
          </p:nvPr>
        </p:nvGraphicFramePr>
        <p:xfrm>
          <a:off x="3579812" y="2057401"/>
          <a:ext cx="1645835" cy="990600"/>
        </p:xfrm>
        <a:graphic>
          <a:graphicData uri="http://schemas.openxmlformats.org/presentationml/2006/ole">
            <mc:AlternateContent xmlns:mc="http://schemas.openxmlformats.org/markup-compatibility/2006">
              <mc:Choice xmlns:v="urn:schemas-microsoft-com:vml" Requires="v">
                <p:oleObj name="Equation" r:id="rId5" imgW="469800" imgH="393480" progId="Equation.DSMT4">
                  <p:embed/>
                </p:oleObj>
              </mc:Choice>
              <mc:Fallback>
                <p:oleObj name="Equation" r:id="rId5" imgW="469800" imgH="393480" progId="Equation.DSMT4">
                  <p:embed/>
                  <p:pic>
                    <p:nvPicPr>
                      <p:cNvPr id="0" name="Object 137"/>
                      <p:cNvPicPr>
                        <a:picLocks noChangeAspect="1" noChangeArrowheads="1"/>
                      </p:cNvPicPr>
                      <p:nvPr/>
                    </p:nvPicPr>
                    <p:blipFill>
                      <a:blip r:embed="rId6"/>
                      <a:srcRect/>
                      <a:stretch>
                        <a:fillRect/>
                      </a:stretch>
                    </p:blipFill>
                    <p:spPr bwMode="auto">
                      <a:xfrm>
                        <a:off x="3579812" y="2057401"/>
                        <a:ext cx="1645835" cy="990600"/>
                      </a:xfrm>
                      <a:prstGeom prst="rect">
                        <a:avLst/>
                      </a:prstGeom>
                      <a:solidFill>
                        <a:srgbClr val="0000FF"/>
                      </a:solidFill>
                      <a:ln>
                        <a:noFill/>
                      </a:ln>
                      <a:effectLst/>
                    </p:spPr>
                  </p:pic>
                </p:oleObj>
              </mc:Fallback>
            </mc:AlternateContent>
          </a:graphicData>
        </a:graphic>
      </p:graphicFrame>
      <p:sp>
        <p:nvSpPr>
          <p:cNvPr id="11" name="Rectangle 10"/>
          <p:cNvSpPr/>
          <p:nvPr/>
        </p:nvSpPr>
        <p:spPr>
          <a:xfrm>
            <a:off x="1815529" y="3139649"/>
            <a:ext cx="3929152" cy="461665"/>
          </a:xfrm>
          <a:prstGeom prst="rect">
            <a:avLst/>
          </a:prstGeom>
        </p:spPr>
        <p:txBody>
          <a:bodyPr wrap="square">
            <a:spAutoFit/>
          </a:bodyPr>
          <a:lstStyle/>
          <a:p>
            <a:r>
              <a:rPr lang="nl-NL" dirty="0">
                <a:solidFill>
                  <a:schemeClr val="bg1"/>
                </a:solidFill>
              </a:rPr>
              <a:t>A là năng lượng kích hoạt</a:t>
            </a:r>
            <a:endParaRPr lang="vi-VN" dirty="0">
              <a:solidFill>
                <a:schemeClr val="bg1"/>
              </a:solidFill>
            </a:endParaRPr>
          </a:p>
        </p:txBody>
      </p:sp>
    </p:spTree>
    <p:custDataLst>
      <p:tags r:id="rId1"/>
    </p:custDataLst>
    <p:extLst>
      <p:ext uri="{BB962C8B-B14F-4D97-AF65-F5344CB8AC3E}">
        <p14:creationId xmlns:p14="http://schemas.microsoft.com/office/powerpoint/2010/main" val="114411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4)">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pic>
        <p:nvPicPr>
          <p:cNvPr id="4097" name="Picture 25" descr="Description: C:\Users\SONY\Desktop\quang-dien-tr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8012" y="727409"/>
            <a:ext cx="3089617" cy="20574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747257" y="1369408"/>
            <a:ext cx="6858544"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Quang điện trở l</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à</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một điện trở l</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à</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m bằng chất quang dẫn. Điện trở của n</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ó</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c</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ó</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thể thay đổi từ v</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à</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i mêgaôm khi không được chiếu s</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á</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ng xuống đến v</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à</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i chục ôm khi được chiếu s</a:t>
            </a:r>
            <a:r>
              <a:rPr kumimoji="0" lang="nl-NL" b="0" i="0" u="none" strike="noStrike" cap="none" normalizeH="0" baseline="0" dirty="0">
                <a:ln>
                  <a:noFill/>
                </a:ln>
                <a:solidFill>
                  <a:schemeClr val="bg1"/>
                </a:solidFill>
                <a:effectLst/>
                <a:latin typeface="Calibri"/>
                <a:ea typeface="Times New Roman" pitchFamily="18" charset="0"/>
                <a:cs typeface="Times New Roman" pitchFamily="18" charset="0"/>
              </a:rPr>
              <a:t>á</a:t>
            </a:r>
            <a:r>
              <a:rPr kumimoji="0" lang="nl-NL"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ng.</a:t>
            </a:r>
            <a:endParaRPr kumimoji="0" lang="nl-NL" b="0" i="0" u="none" strike="noStrike" cap="none" normalizeH="0" baseline="0" dirty="0">
              <a:ln>
                <a:noFill/>
              </a:ln>
              <a:solidFill>
                <a:schemeClr val="bg1"/>
              </a:solidFill>
              <a:effectLst/>
              <a:latin typeface="Arial" pitchFamily="34" charset="0"/>
              <a:cs typeface="Arial" pitchFamily="34" charset="0"/>
            </a:endParaRPr>
          </a:p>
        </p:txBody>
      </p:sp>
      <p:grpSp>
        <p:nvGrpSpPr>
          <p:cNvPr id="5" name="Group 6"/>
          <p:cNvGrpSpPr>
            <a:grpSpLocks/>
          </p:cNvGrpSpPr>
          <p:nvPr/>
        </p:nvGrpSpPr>
        <p:grpSpPr bwMode="auto">
          <a:xfrm>
            <a:off x="690563" y="3058319"/>
            <a:ext cx="4876800" cy="2133600"/>
            <a:chOff x="194" y="1824"/>
            <a:chExt cx="3072" cy="1344"/>
          </a:xfrm>
        </p:grpSpPr>
        <p:grpSp>
          <p:nvGrpSpPr>
            <p:cNvPr id="6" name="Group 7"/>
            <p:cNvGrpSpPr>
              <a:grpSpLocks/>
            </p:cNvGrpSpPr>
            <p:nvPr/>
          </p:nvGrpSpPr>
          <p:grpSpPr bwMode="auto">
            <a:xfrm>
              <a:off x="194" y="1824"/>
              <a:ext cx="3072" cy="1344"/>
              <a:chOff x="864" y="1296"/>
              <a:chExt cx="3072" cy="1344"/>
            </a:xfrm>
          </p:grpSpPr>
          <p:grpSp>
            <p:nvGrpSpPr>
              <p:cNvPr id="14" name="Group 8"/>
              <p:cNvGrpSpPr>
                <a:grpSpLocks/>
              </p:cNvGrpSpPr>
              <p:nvPr/>
            </p:nvGrpSpPr>
            <p:grpSpPr bwMode="auto">
              <a:xfrm>
                <a:off x="864" y="1344"/>
                <a:ext cx="912" cy="1296"/>
                <a:chOff x="864" y="1344"/>
                <a:chExt cx="912" cy="1296"/>
              </a:xfrm>
            </p:grpSpPr>
            <p:sp>
              <p:nvSpPr>
                <p:cNvPr id="45" name="Rectangle 9"/>
                <p:cNvSpPr>
                  <a:spLocks noChangeArrowheads="1"/>
                </p:cNvSpPr>
                <p:nvPr/>
              </p:nvSpPr>
              <p:spPr bwMode="auto">
                <a:xfrm>
                  <a:off x="960" y="1344"/>
                  <a:ext cx="816" cy="129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6" name="Rectangle 10"/>
                <p:cNvSpPr>
                  <a:spLocks noChangeArrowheads="1"/>
                </p:cNvSpPr>
                <p:nvPr/>
              </p:nvSpPr>
              <p:spPr bwMode="auto">
                <a:xfrm>
                  <a:off x="864" y="1824"/>
                  <a:ext cx="192" cy="4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47" name="Group 11"/>
                <p:cNvGrpSpPr>
                  <a:grpSpLocks/>
                </p:cNvGrpSpPr>
                <p:nvPr/>
              </p:nvGrpSpPr>
              <p:grpSpPr bwMode="auto">
                <a:xfrm>
                  <a:off x="864" y="1824"/>
                  <a:ext cx="240" cy="414"/>
                  <a:chOff x="624" y="2310"/>
                  <a:chExt cx="240" cy="414"/>
                </a:xfrm>
              </p:grpSpPr>
              <p:grpSp>
                <p:nvGrpSpPr>
                  <p:cNvPr id="48" name="Group 12"/>
                  <p:cNvGrpSpPr>
                    <a:grpSpLocks/>
                  </p:cNvGrpSpPr>
                  <p:nvPr/>
                </p:nvGrpSpPr>
                <p:grpSpPr bwMode="auto">
                  <a:xfrm>
                    <a:off x="624" y="2400"/>
                    <a:ext cx="240" cy="45"/>
                    <a:chOff x="624" y="2448"/>
                    <a:chExt cx="240" cy="45"/>
                  </a:xfrm>
                </p:grpSpPr>
                <p:sp>
                  <p:nvSpPr>
                    <p:cNvPr id="61" name="Line 13"/>
                    <p:cNvSpPr>
                      <a:spLocks noChangeShapeType="1"/>
                    </p:cNvSpPr>
                    <p:nvPr/>
                  </p:nvSpPr>
                  <p:spPr bwMode="auto">
                    <a:xfrm>
                      <a:off x="624" y="244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2" name="Line 14"/>
                    <p:cNvSpPr>
                      <a:spLocks noChangeShapeType="1"/>
                    </p:cNvSpPr>
                    <p:nvPr/>
                  </p:nvSpPr>
                  <p:spPr bwMode="auto">
                    <a:xfrm>
                      <a:off x="660" y="2493"/>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9" name="Group 15"/>
                  <p:cNvGrpSpPr>
                    <a:grpSpLocks/>
                  </p:cNvGrpSpPr>
                  <p:nvPr/>
                </p:nvGrpSpPr>
                <p:grpSpPr bwMode="auto">
                  <a:xfrm>
                    <a:off x="624" y="2490"/>
                    <a:ext cx="240" cy="45"/>
                    <a:chOff x="624" y="2448"/>
                    <a:chExt cx="240" cy="45"/>
                  </a:xfrm>
                </p:grpSpPr>
                <p:sp>
                  <p:nvSpPr>
                    <p:cNvPr id="59" name="Line 16"/>
                    <p:cNvSpPr>
                      <a:spLocks noChangeShapeType="1"/>
                    </p:cNvSpPr>
                    <p:nvPr/>
                  </p:nvSpPr>
                  <p:spPr bwMode="auto">
                    <a:xfrm>
                      <a:off x="624" y="244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0" name="Line 17"/>
                    <p:cNvSpPr>
                      <a:spLocks noChangeShapeType="1"/>
                    </p:cNvSpPr>
                    <p:nvPr/>
                  </p:nvSpPr>
                  <p:spPr bwMode="auto">
                    <a:xfrm>
                      <a:off x="660" y="2493"/>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0" name="Group 18"/>
                  <p:cNvGrpSpPr>
                    <a:grpSpLocks/>
                  </p:cNvGrpSpPr>
                  <p:nvPr/>
                </p:nvGrpSpPr>
                <p:grpSpPr bwMode="auto">
                  <a:xfrm>
                    <a:off x="624" y="2589"/>
                    <a:ext cx="240" cy="45"/>
                    <a:chOff x="624" y="2448"/>
                    <a:chExt cx="240" cy="45"/>
                  </a:xfrm>
                </p:grpSpPr>
                <p:sp>
                  <p:nvSpPr>
                    <p:cNvPr id="57" name="Line 19"/>
                    <p:cNvSpPr>
                      <a:spLocks noChangeShapeType="1"/>
                    </p:cNvSpPr>
                    <p:nvPr/>
                  </p:nvSpPr>
                  <p:spPr bwMode="auto">
                    <a:xfrm>
                      <a:off x="624" y="244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8" name="Line 20"/>
                    <p:cNvSpPr>
                      <a:spLocks noChangeShapeType="1"/>
                    </p:cNvSpPr>
                    <p:nvPr/>
                  </p:nvSpPr>
                  <p:spPr bwMode="auto">
                    <a:xfrm>
                      <a:off x="660" y="2493"/>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1" name="Group 21"/>
                  <p:cNvGrpSpPr>
                    <a:grpSpLocks/>
                  </p:cNvGrpSpPr>
                  <p:nvPr/>
                </p:nvGrpSpPr>
                <p:grpSpPr bwMode="auto">
                  <a:xfrm>
                    <a:off x="624" y="2679"/>
                    <a:ext cx="240" cy="45"/>
                    <a:chOff x="624" y="2448"/>
                    <a:chExt cx="240" cy="45"/>
                  </a:xfrm>
                </p:grpSpPr>
                <p:sp>
                  <p:nvSpPr>
                    <p:cNvPr id="55" name="Line 22"/>
                    <p:cNvSpPr>
                      <a:spLocks noChangeShapeType="1"/>
                    </p:cNvSpPr>
                    <p:nvPr/>
                  </p:nvSpPr>
                  <p:spPr bwMode="auto">
                    <a:xfrm>
                      <a:off x="624" y="244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6" name="Line 23"/>
                    <p:cNvSpPr>
                      <a:spLocks noChangeShapeType="1"/>
                    </p:cNvSpPr>
                    <p:nvPr/>
                  </p:nvSpPr>
                  <p:spPr bwMode="auto">
                    <a:xfrm>
                      <a:off x="660" y="2493"/>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2" name="Group 24"/>
                  <p:cNvGrpSpPr>
                    <a:grpSpLocks/>
                  </p:cNvGrpSpPr>
                  <p:nvPr/>
                </p:nvGrpSpPr>
                <p:grpSpPr bwMode="auto">
                  <a:xfrm>
                    <a:off x="624" y="2310"/>
                    <a:ext cx="240" cy="45"/>
                    <a:chOff x="624" y="2448"/>
                    <a:chExt cx="240" cy="45"/>
                  </a:xfrm>
                </p:grpSpPr>
                <p:sp>
                  <p:nvSpPr>
                    <p:cNvPr id="53" name="Line 25"/>
                    <p:cNvSpPr>
                      <a:spLocks noChangeShapeType="1"/>
                    </p:cNvSpPr>
                    <p:nvPr/>
                  </p:nvSpPr>
                  <p:spPr bwMode="auto">
                    <a:xfrm>
                      <a:off x="624" y="244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4" name="Line 26"/>
                    <p:cNvSpPr>
                      <a:spLocks noChangeShapeType="1"/>
                    </p:cNvSpPr>
                    <p:nvPr/>
                  </p:nvSpPr>
                  <p:spPr bwMode="auto">
                    <a:xfrm>
                      <a:off x="660" y="2493"/>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grpSp>
            <p:nvGrpSpPr>
              <p:cNvPr id="15" name="Group 27"/>
              <p:cNvGrpSpPr>
                <a:grpSpLocks/>
              </p:cNvGrpSpPr>
              <p:nvPr/>
            </p:nvGrpSpPr>
            <p:grpSpPr bwMode="auto">
              <a:xfrm>
                <a:off x="1536" y="2028"/>
                <a:ext cx="480" cy="480"/>
                <a:chOff x="2163" y="2316"/>
                <a:chExt cx="480" cy="480"/>
              </a:xfrm>
            </p:grpSpPr>
            <p:sp>
              <p:nvSpPr>
                <p:cNvPr id="43" name="Oval 28"/>
                <p:cNvSpPr>
                  <a:spLocks noChangeArrowheads="1"/>
                </p:cNvSpPr>
                <p:nvPr/>
              </p:nvSpPr>
              <p:spPr bwMode="auto">
                <a:xfrm>
                  <a:off x="2163" y="2316"/>
                  <a:ext cx="480" cy="480"/>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4" name="Rectangle 29"/>
                <p:cNvSpPr>
                  <a:spLocks noChangeArrowheads="1"/>
                </p:cNvSpPr>
                <p:nvPr/>
              </p:nvSpPr>
              <p:spPr bwMode="auto">
                <a:xfrm>
                  <a:off x="2352" y="2400"/>
                  <a:ext cx="96"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16" name="Rectangle 30"/>
              <p:cNvSpPr>
                <a:spLocks noChangeArrowheads="1"/>
              </p:cNvSpPr>
              <p:nvPr/>
            </p:nvSpPr>
            <p:spPr bwMode="auto">
              <a:xfrm>
                <a:off x="1728" y="1536"/>
                <a:ext cx="96"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7" name="Line 31"/>
              <p:cNvSpPr>
                <a:spLocks noChangeShapeType="1"/>
              </p:cNvSpPr>
              <p:nvPr/>
            </p:nvSpPr>
            <p:spPr bwMode="auto">
              <a:xfrm>
                <a:off x="1776" y="1344"/>
                <a:ext cx="18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8" name="Group 32"/>
              <p:cNvGrpSpPr>
                <a:grpSpLocks/>
              </p:cNvGrpSpPr>
              <p:nvPr/>
            </p:nvGrpSpPr>
            <p:grpSpPr bwMode="auto">
              <a:xfrm>
                <a:off x="3600" y="1296"/>
                <a:ext cx="336" cy="516"/>
                <a:chOff x="2736" y="2955"/>
                <a:chExt cx="432" cy="585"/>
              </a:xfrm>
            </p:grpSpPr>
            <p:grpSp>
              <p:nvGrpSpPr>
                <p:cNvPr id="28" name="Group 33"/>
                <p:cNvGrpSpPr>
                  <a:grpSpLocks/>
                </p:cNvGrpSpPr>
                <p:nvPr/>
              </p:nvGrpSpPr>
              <p:grpSpPr bwMode="auto">
                <a:xfrm>
                  <a:off x="2736" y="2955"/>
                  <a:ext cx="432" cy="585"/>
                  <a:chOff x="2736" y="2955"/>
                  <a:chExt cx="432" cy="585"/>
                </a:xfrm>
              </p:grpSpPr>
              <p:grpSp>
                <p:nvGrpSpPr>
                  <p:cNvPr id="37" name="Group 34"/>
                  <p:cNvGrpSpPr>
                    <a:grpSpLocks/>
                  </p:cNvGrpSpPr>
                  <p:nvPr/>
                </p:nvGrpSpPr>
                <p:grpSpPr bwMode="auto">
                  <a:xfrm>
                    <a:off x="2736" y="3024"/>
                    <a:ext cx="432" cy="450"/>
                    <a:chOff x="2736" y="3006"/>
                    <a:chExt cx="432" cy="450"/>
                  </a:xfrm>
                </p:grpSpPr>
                <p:sp>
                  <p:nvSpPr>
                    <p:cNvPr id="40" name="Rectangle 35"/>
                    <p:cNvSpPr>
                      <a:spLocks noChangeArrowheads="1"/>
                    </p:cNvSpPr>
                    <p:nvPr/>
                  </p:nvSpPr>
                  <p:spPr bwMode="auto">
                    <a:xfrm>
                      <a:off x="2784" y="3024"/>
                      <a:ext cx="336" cy="432"/>
                    </a:xfrm>
                    <a:prstGeom prst="rect">
                      <a:avLst/>
                    </a:prstGeom>
                    <a:solidFill>
                      <a:schemeClr val="accent1"/>
                    </a:solidFill>
                    <a:ln w="28575">
                      <a:solidFill>
                        <a:srgbClr val="9966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1" name="Line 36"/>
                    <p:cNvSpPr>
                      <a:spLocks noChangeShapeType="1"/>
                    </p:cNvSpPr>
                    <p:nvPr/>
                  </p:nvSpPr>
                  <p:spPr bwMode="auto">
                    <a:xfrm>
                      <a:off x="2736" y="3006"/>
                      <a:ext cx="43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2" name="Line 37"/>
                    <p:cNvSpPr>
                      <a:spLocks noChangeShapeType="1"/>
                    </p:cNvSpPr>
                    <p:nvPr/>
                  </p:nvSpPr>
                  <p:spPr bwMode="auto">
                    <a:xfrm>
                      <a:off x="2736" y="3456"/>
                      <a:ext cx="43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38" name="AutoShape 38"/>
                  <p:cNvSpPr>
                    <a:spLocks noChangeArrowheads="1"/>
                  </p:cNvSpPr>
                  <p:nvPr/>
                </p:nvSpPr>
                <p:spPr bwMode="auto">
                  <a:xfrm>
                    <a:off x="2832" y="3492"/>
                    <a:ext cx="240"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800000"/>
                  </a:solidFill>
                  <a:ln w="9525">
                    <a:solidFill>
                      <a:srgbClr val="99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9" name="AutoShape 39"/>
                  <p:cNvSpPr>
                    <a:spLocks noChangeArrowheads="1"/>
                  </p:cNvSpPr>
                  <p:nvPr/>
                </p:nvSpPr>
                <p:spPr bwMode="auto">
                  <a:xfrm rot="-10800000">
                    <a:off x="2832" y="2955"/>
                    <a:ext cx="240"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800000"/>
                  </a:solidFill>
                  <a:ln w="9525">
                    <a:solidFill>
                      <a:srgbClr val="99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29" name="Line 40"/>
                <p:cNvSpPr>
                  <a:spLocks noChangeShapeType="1"/>
                </p:cNvSpPr>
                <p:nvPr/>
              </p:nvSpPr>
              <p:spPr bwMode="auto">
                <a:xfrm>
                  <a:off x="2784" y="3120"/>
                  <a:ext cx="336" cy="0"/>
                </a:xfrm>
                <a:prstGeom prst="line">
                  <a:avLst/>
                </a:prstGeom>
                <a:noFill/>
                <a:ln w="28575">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0" name="Line 41"/>
                <p:cNvSpPr>
                  <a:spLocks noChangeShapeType="1"/>
                </p:cNvSpPr>
                <p:nvPr/>
              </p:nvSpPr>
              <p:spPr bwMode="auto">
                <a:xfrm>
                  <a:off x="2784" y="3168"/>
                  <a:ext cx="336" cy="0"/>
                </a:xfrm>
                <a:prstGeom prst="line">
                  <a:avLst/>
                </a:prstGeom>
                <a:noFill/>
                <a:ln w="28575">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1" name="Line 42"/>
                <p:cNvSpPr>
                  <a:spLocks noChangeShapeType="1"/>
                </p:cNvSpPr>
                <p:nvPr/>
              </p:nvSpPr>
              <p:spPr bwMode="auto">
                <a:xfrm>
                  <a:off x="2784" y="3216"/>
                  <a:ext cx="336" cy="0"/>
                </a:xfrm>
                <a:prstGeom prst="line">
                  <a:avLst/>
                </a:prstGeom>
                <a:noFill/>
                <a:ln w="28575">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Line 43"/>
                <p:cNvSpPr>
                  <a:spLocks noChangeShapeType="1"/>
                </p:cNvSpPr>
                <p:nvPr/>
              </p:nvSpPr>
              <p:spPr bwMode="auto">
                <a:xfrm>
                  <a:off x="2784" y="3264"/>
                  <a:ext cx="336" cy="0"/>
                </a:xfrm>
                <a:prstGeom prst="line">
                  <a:avLst/>
                </a:prstGeom>
                <a:noFill/>
                <a:ln w="28575">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3" name="Line 44"/>
                <p:cNvSpPr>
                  <a:spLocks noChangeShapeType="1"/>
                </p:cNvSpPr>
                <p:nvPr/>
              </p:nvSpPr>
              <p:spPr bwMode="auto">
                <a:xfrm>
                  <a:off x="2784" y="3312"/>
                  <a:ext cx="336" cy="0"/>
                </a:xfrm>
                <a:prstGeom prst="line">
                  <a:avLst/>
                </a:prstGeom>
                <a:noFill/>
                <a:ln w="28575">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4" name="Line 45"/>
                <p:cNvSpPr>
                  <a:spLocks noChangeShapeType="1"/>
                </p:cNvSpPr>
                <p:nvPr/>
              </p:nvSpPr>
              <p:spPr bwMode="auto">
                <a:xfrm>
                  <a:off x="2784" y="3360"/>
                  <a:ext cx="336" cy="0"/>
                </a:xfrm>
                <a:prstGeom prst="line">
                  <a:avLst/>
                </a:prstGeom>
                <a:noFill/>
                <a:ln w="28575">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5" name="Line 46"/>
                <p:cNvSpPr>
                  <a:spLocks noChangeShapeType="1"/>
                </p:cNvSpPr>
                <p:nvPr/>
              </p:nvSpPr>
              <p:spPr bwMode="auto">
                <a:xfrm>
                  <a:off x="2784" y="3408"/>
                  <a:ext cx="336" cy="0"/>
                </a:xfrm>
                <a:prstGeom prst="line">
                  <a:avLst/>
                </a:prstGeom>
                <a:noFill/>
                <a:ln w="28575">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6" name="Line 47"/>
                <p:cNvSpPr>
                  <a:spLocks noChangeShapeType="1"/>
                </p:cNvSpPr>
                <p:nvPr/>
              </p:nvSpPr>
              <p:spPr bwMode="auto">
                <a:xfrm>
                  <a:off x="2784" y="3438"/>
                  <a:ext cx="336" cy="0"/>
                </a:xfrm>
                <a:prstGeom prst="line">
                  <a:avLst/>
                </a:prstGeom>
                <a:noFill/>
                <a:ln w="28575">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9" name="Group 48"/>
              <p:cNvGrpSpPr>
                <a:grpSpLocks/>
              </p:cNvGrpSpPr>
              <p:nvPr/>
            </p:nvGrpSpPr>
            <p:grpSpPr bwMode="auto">
              <a:xfrm>
                <a:off x="1776" y="1680"/>
                <a:ext cx="912" cy="480"/>
                <a:chOff x="1392" y="3024"/>
                <a:chExt cx="960" cy="480"/>
              </a:xfrm>
            </p:grpSpPr>
            <p:sp>
              <p:nvSpPr>
                <p:cNvPr id="23" name="Oval 49"/>
                <p:cNvSpPr>
                  <a:spLocks noChangeArrowheads="1"/>
                </p:cNvSpPr>
                <p:nvPr/>
              </p:nvSpPr>
              <p:spPr bwMode="auto">
                <a:xfrm>
                  <a:off x="1824" y="3024"/>
                  <a:ext cx="528" cy="48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4" name="Line 50"/>
                <p:cNvSpPr>
                  <a:spLocks noChangeShapeType="1"/>
                </p:cNvSpPr>
                <p:nvPr/>
              </p:nvSpPr>
              <p:spPr bwMode="auto">
                <a:xfrm>
                  <a:off x="1920" y="3168"/>
                  <a:ext cx="0" cy="19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5" name="Line 51"/>
                <p:cNvSpPr>
                  <a:spLocks noChangeShapeType="1"/>
                </p:cNvSpPr>
                <p:nvPr/>
              </p:nvSpPr>
              <p:spPr bwMode="auto">
                <a:xfrm>
                  <a:off x="1392" y="3264"/>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6" name="Line 52"/>
                <p:cNvSpPr>
                  <a:spLocks noChangeShapeType="1"/>
                </p:cNvSpPr>
                <p:nvPr/>
              </p:nvSpPr>
              <p:spPr bwMode="auto">
                <a:xfrm flipV="1">
                  <a:off x="1920" y="3024"/>
                  <a:ext cx="24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7" name="Line 53"/>
                <p:cNvSpPr>
                  <a:spLocks noChangeShapeType="1"/>
                </p:cNvSpPr>
                <p:nvPr/>
              </p:nvSpPr>
              <p:spPr bwMode="auto">
                <a:xfrm>
                  <a:off x="1920" y="3264"/>
                  <a:ext cx="288" cy="24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20" name="Line 54"/>
              <p:cNvSpPr>
                <a:spLocks noChangeShapeType="1"/>
              </p:cNvSpPr>
              <p:nvPr/>
            </p:nvSpPr>
            <p:spPr bwMode="auto">
              <a:xfrm>
                <a:off x="2544" y="2160"/>
                <a:ext cx="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 name="Line 55"/>
              <p:cNvSpPr>
                <a:spLocks noChangeShapeType="1"/>
              </p:cNvSpPr>
              <p:nvPr/>
            </p:nvSpPr>
            <p:spPr bwMode="auto">
              <a:xfrm>
                <a:off x="1776" y="2640"/>
                <a:ext cx="7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 name="Line 56"/>
              <p:cNvSpPr>
                <a:spLocks noChangeShapeType="1"/>
              </p:cNvSpPr>
              <p:nvPr/>
            </p:nvSpPr>
            <p:spPr bwMode="auto">
              <a:xfrm>
                <a:off x="2496" y="1680"/>
                <a:ext cx="11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7" name="Text Box 57"/>
            <p:cNvSpPr txBox="1">
              <a:spLocks noChangeArrowheads="1"/>
            </p:cNvSpPr>
            <p:nvPr/>
          </p:nvSpPr>
          <p:spPr bwMode="auto">
            <a:xfrm>
              <a:off x="1344" y="2208"/>
              <a:ext cx="2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600" b="1"/>
                <a:t>B</a:t>
              </a:r>
            </a:p>
          </p:txBody>
        </p:sp>
        <p:sp>
          <p:nvSpPr>
            <p:cNvPr id="8" name="Text Box 58"/>
            <p:cNvSpPr txBox="1">
              <a:spLocks noChangeArrowheads="1"/>
            </p:cNvSpPr>
            <p:nvPr/>
          </p:nvSpPr>
          <p:spPr bwMode="auto">
            <a:xfrm>
              <a:off x="1872" y="2592"/>
              <a:ext cx="2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600" b="1"/>
                <a:t>E</a:t>
              </a:r>
            </a:p>
          </p:txBody>
        </p:sp>
        <p:sp>
          <p:nvSpPr>
            <p:cNvPr id="9" name="Text Box 59"/>
            <p:cNvSpPr txBox="1">
              <a:spLocks noChangeArrowheads="1"/>
            </p:cNvSpPr>
            <p:nvPr/>
          </p:nvSpPr>
          <p:spPr bwMode="auto">
            <a:xfrm>
              <a:off x="1824" y="2016"/>
              <a:ext cx="2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600" b="1"/>
                <a:t>C</a:t>
              </a:r>
            </a:p>
          </p:txBody>
        </p:sp>
        <p:sp>
          <p:nvSpPr>
            <p:cNvPr id="10" name="Text Box 60"/>
            <p:cNvSpPr txBox="1">
              <a:spLocks noChangeArrowheads="1"/>
            </p:cNvSpPr>
            <p:nvPr/>
          </p:nvSpPr>
          <p:spPr bwMode="auto">
            <a:xfrm>
              <a:off x="2208" y="1968"/>
              <a:ext cx="38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600" b="1"/>
                <a:t>I</a:t>
              </a:r>
              <a:r>
                <a:rPr lang="en-US" sz="1600" b="1" baseline="-25000"/>
                <a:t>C</a:t>
              </a:r>
              <a:endParaRPr lang="en-US" sz="1600" b="1"/>
            </a:p>
          </p:txBody>
        </p:sp>
        <p:sp>
          <p:nvSpPr>
            <p:cNvPr id="11" name="Text Box 61"/>
            <p:cNvSpPr txBox="1">
              <a:spLocks noChangeArrowheads="1"/>
            </p:cNvSpPr>
            <p:nvPr/>
          </p:nvSpPr>
          <p:spPr bwMode="auto">
            <a:xfrm>
              <a:off x="822" y="2064"/>
              <a:ext cx="38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600" b="1"/>
                <a:t>R</a:t>
              </a:r>
              <a:r>
                <a:rPr lang="en-US" sz="1600" b="1" baseline="-25000"/>
                <a:t>1</a:t>
              </a:r>
              <a:endParaRPr lang="en-US" sz="1600" b="1"/>
            </a:p>
          </p:txBody>
        </p:sp>
        <p:sp>
          <p:nvSpPr>
            <p:cNvPr id="12" name="Text Box 62"/>
            <p:cNvSpPr txBox="1">
              <a:spLocks noChangeArrowheads="1"/>
            </p:cNvSpPr>
            <p:nvPr/>
          </p:nvSpPr>
          <p:spPr bwMode="auto">
            <a:xfrm>
              <a:off x="291" y="2124"/>
              <a:ext cx="38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600" b="1"/>
                <a:t>6 V</a:t>
              </a:r>
            </a:p>
          </p:txBody>
        </p:sp>
        <p:sp>
          <p:nvSpPr>
            <p:cNvPr id="13" name="Text Box 63"/>
            <p:cNvSpPr txBox="1">
              <a:spLocks noChangeArrowheads="1"/>
            </p:cNvSpPr>
            <p:nvPr/>
          </p:nvSpPr>
          <p:spPr bwMode="auto">
            <a:xfrm>
              <a:off x="1308" y="2805"/>
              <a:ext cx="52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600" b="1"/>
                <a:t>LDR</a:t>
              </a:r>
            </a:p>
          </p:txBody>
        </p:sp>
      </p:grpSp>
      <p:grpSp>
        <p:nvGrpSpPr>
          <p:cNvPr id="63" name="Group 68"/>
          <p:cNvGrpSpPr>
            <a:grpSpLocks/>
          </p:cNvGrpSpPr>
          <p:nvPr/>
        </p:nvGrpSpPr>
        <p:grpSpPr bwMode="auto">
          <a:xfrm>
            <a:off x="5088294" y="2996406"/>
            <a:ext cx="4192588" cy="1343025"/>
            <a:chOff x="2898" y="720"/>
            <a:chExt cx="2641" cy="846"/>
          </a:xfrm>
        </p:grpSpPr>
        <p:grpSp>
          <p:nvGrpSpPr>
            <p:cNvPr id="64" name="Group 69"/>
            <p:cNvGrpSpPr>
              <a:grpSpLocks/>
            </p:cNvGrpSpPr>
            <p:nvPr/>
          </p:nvGrpSpPr>
          <p:grpSpPr bwMode="auto">
            <a:xfrm>
              <a:off x="3685" y="720"/>
              <a:ext cx="1854" cy="843"/>
              <a:chOff x="3685" y="720"/>
              <a:chExt cx="1854" cy="843"/>
            </a:xfrm>
          </p:grpSpPr>
          <p:grpSp>
            <p:nvGrpSpPr>
              <p:cNvPr id="71" name="Group 70"/>
              <p:cNvGrpSpPr>
                <a:grpSpLocks/>
              </p:cNvGrpSpPr>
              <p:nvPr/>
            </p:nvGrpSpPr>
            <p:grpSpPr bwMode="auto">
              <a:xfrm>
                <a:off x="3685" y="891"/>
                <a:ext cx="1854" cy="637"/>
                <a:chOff x="3234" y="2736"/>
                <a:chExt cx="1854" cy="637"/>
              </a:xfrm>
            </p:grpSpPr>
            <p:sp>
              <p:nvSpPr>
                <p:cNvPr id="77" name="Rectangle 71"/>
                <p:cNvSpPr>
                  <a:spLocks noChangeArrowheads="1"/>
                </p:cNvSpPr>
                <p:nvPr/>
              </p:nvSpPr>
              <p:spPr bwMode="auto">
                <a:xfrm>
                  <a:off x="3360" y="2742"/>
                  <a:ext cx="870" cy="52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78" name="Group 72"/>
                <p:cNvGrpSpPr>
                  <a:grpSpLocks/>
                </p:cNvGrpSpPr>
                <p:nvPr/>
              </p:nvGrpSpPr>
              <p:grpSpPr bwMode="auto">
                <a:xfrm>
                  <a:off x="4128" y="2736"/>
                  <a:ext cx="960" cy="528"/>
                  <a:chOff x="4128" y="2736"/>
                  <a:chExt cx="960" cy="528"/>
                </a:xfrm>
              </p:grpSpPr>
              <p:sp>
                <p:nvSpPr>
                  <p:cNvPr id="82" name="Rectangle 73"/>
                  <p:cNvSpPr>
                    <a:spLocks noChangeArrowheads="1"/>
                  </p:cNvSpPr>
                  <p:nvPr/>
                </p:nvSpPr>
                <p:spPr bwMode="auto">
                  <a:xfrm>
                    <a:off x="4224" y="2736"/>
                    <a:ext cx="768" cy="52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3" name="AutoShape 74"/>
                  <p:cNvSpPr>
                    <a:spLocks noChangeArrowheads="1"/>
                  </p:cNvSpPr>
                  <p:nvPr/>
                </p:nvSpPr>
                <p:spPr bwMode="auto">
                  <a:xfrm>
                    <a:off x="4896" y="2913"/>
                    <a:ext cx="192" cy="192"/>
                  </a:xfrm>
                  <a:prstGeom prst="flowChartSummingJunction">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4" name="Line 75"/>
                  <p:cNvSpPr>
                    <a:spLocks noChangeShapeType="1"/>
                  </p:cNvSpPr>
                  <p:nvPr/>
                </p:nvSpPr>
                <p:spPr bwMode="auto">
                  <a:xfrm>
                    <a:off x="4626" y="2736"/>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5" name="AutoShape 76"/>
                  <p:cNvSpPr>
                    <a:spLocks noChangeArrowheads="1"/>
                  </p:cNvSpPr>
                  <p:nvPr/>
                </p:nvSpPr>
                <p:spPr bwMode="auto">
                  <a:xfrm>
                    <a:off x="4524" y="2919"/>
                    <a:ext cx="192" cy="192"/>
                  </a:xfrm>
                  <a:prstGeom prst="flowChartSummingJunction">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6" name="AutoShape 77"/>
                  <p:cNvSpPr>
                    <a:spLocks noChangeArrowheads="1"/>
                  </p:cNvSpPr>
                  <p:nvPr/>
                </p:nvSpPr>
                <p:spPr bwMode="auto">
                  <a:xfrm>
                    <a:off x="4128" y="2919"/>
                    <a:ext cx="192" cy="192"/>
                  </a:xfrm>
                  <a:prstGeom prst="flowChartSummingJunction">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79" name="Text Box 78"/>
                <p:cNvSpPr txBox="1">
                  <a:spLocks noChangeArrowheads="1"/>
                </p:cNvSpPr>
                <p:nvPr/>
              </p:nvSpPr>
              <p:spPr bwMode="auto">
                <a:xfrm>
                  <a:off x="3234" y="2955"/>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a:sym typeface="Wingdings 3" pitchFamily="18" charset="2"/>
                    </a:rPr>
                    <a:t></a:t>
                  </a:r>
                </a:p>
              </p:txBody>
            </p:sp>
            <p:sp>
              <p:nvSpPr>
                <p:cNvPr id="80" name="Text Box 79"/>
                <p:cNvSpPr txBox="1">
                  <a:spLocks noChangeArrowheads="1"/>
                </p:cNvSpPr>
                <p:nvPr/>
              </p:nvSpPr>
              <p:spPr bwMode="auto">
                <a:xfrm rot="-10800000">
                  <a:off x="3243" y="3123"/>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a:sym typeface="Wingdings 3" pitchFamily="18" charset="2"/>
                    </a:rPr>
                    <a:t></a:t>
                  </a:r>
                </a:p>
              </p:txBody>
            </p:sp>
            <p:sp>
              <p:nvSpPr>
                <p:cNvPr id="81" name="Line 80"/>
                <p:cNvSpPr>
                  <a:spLocks noChangeShapeType="1"/>
                </p:cNvSpPr>
                <p:nvPr/>
              </p:nvSpPr>
              <p:spPr bwMode="auto">
                <a:xfrm>
                  <a:off x="3312" y="3156"/>
                  <a:ext cx="96" cy="0"/>
                </a:xfrm>
                <a:prstGeom prst="line">
                  <a:avLst/>
                </a:prstGeom>
                <a:noFill/>
                <a:ln w="762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72" name="Text Box 81"/>
              <p:cNvSpPr txBox="1">
                <a:spLocks noChangeArrowheads="1"/>
              </p:cNvSpPr>
              <p:nvPr/>
            </p:nvSpPr>
            <p:spPr bwMode="auto">
              <a:xfrm>
                <a:off x="4042" y="1275"/>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400">
                    <a:sym typeface="Wingdings" pitchFamily="2" charset="2"/>
                  </a:rPr>
                  <a:t></a:t>
                </a:r>
              </a:p>
            </p:txBody>
          </p:sp>
          <p:sp>
            <p:nvSpPr>
              <p:cNvPr id="73" name="Text Box 82"/>
              <p:cNvSpPr txBox="1">
                <a:spLocks noChangeArrowheads="1"/>
              </p:cNvSpPr>
              <p:nvPr/>
            </p:nvSpPr>
            <p:spPr bwMode="auto">
              <a:xfrm>
                <a:off x="3964" y="747"/>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400">
                    <a:sym typeface="Wingdings" pitchFamily="2" charset="2"/>
                  </a:rPr>
                  <a:t></a:t>
                </a:r>
              </a:p>
            </p:txBody>
          </p:sp>
          <p:sp>
            <p:nvSpPr>
              <p:cNvPr id="74" name="Text Box 83"/>
              <p:cNvSpPr txBox="1">
                <a:spLocks noChangeArrowheads="1"/>
              </p:cNvSpPr>
              <p:nvPr/>
            </p:nvSpPr>
            <p:spPr bwMode="auto">
              <a:xfrm>
                <a:off x="4261" y="747"/>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400">
                    <a:sym typeface="Wingdings" pitchFamily="2" charset="2"/>
                  </a:rPr>
                  <a:t></a:t>
                </a:r>
              </a:p>
            </p:txBody>
          </p:sp>
          <p:sp>
            <p:nvSpPr>
              <p:cNvPr id="75" name="Rectangle 84"/>
              <p:cNvSpPr>
                <a:spLocks noChangeArrowheads="1"/>
              </p:cNvSpPr>
              <p:nvPr/>
            </p:nvSpPr>
            <p:spPr bwMode="auto">
              <a:xfrm>
                <a:off x="4099" y="843"/>
                <a:ext cx="240" cy="9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6" name="Text Box 85"/>
              <p:cNvSpPr txBox="1">
                <a:spLocks noChangeArrowheads="1"/>
              </p:cNvSpPr>
              <p:nvPr/>
            </p:nvSpPr>
            <p:spPr bwMode="auto">
              <a:xfrm>
                <a:off x="4108" y="720"/>
                <a:ext cx="28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800">
                    <a:sym typeface="Wingdings" pitchFamily="2" charset="2"/>
                  </a:rPr>
                  <a:t>~</a:t>
                </a:r>
              </a:p>
            </p:txBody>
          </p:sp>
        </p:grpSp>
        <p:grpSp>
          <p:nvGrpSpPr>
            <p:cNvPr id="65" name="Group 86"/>
            <p:cNvGrpSpPr>
              <a:grpSpLocks/>
            </p:cNvGrpSpPr>
            <p:nvPr/>
          </p:nvGrpSpPr>
          <p:grpSpPr bwMode="auto">
            <a:xfrm>
              <a:off x="2898" y="1374"/>
              <a:ext cx="889" cy="192"/>
              <a:chOff x="2880" y="1584"/>
              <a:chExt cx="889" cy="192"/>
            </a:xfrm>
          </p:grpSpPr>
          <p:sp>
            <p:nvSpPr>
              <p:cNvPr id="66" name="AutoShape 87"/>
              <p:cNvSpPr>
                <a:spLocks noChangeArrowheads="1"/>
              </p:cNvSpPr>
              <p:nvPr/>
            </p:nvSpPr>
            <p:spPr bwMode="auto">
              <a:xfrm rot="-10800000">
                <a:off x="2928" y="1584"/>
                <a:ext cx="195"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CC9900"/>
              </a:solidFill>
              <a:ln w="9525">
                <a:solidFill>
                  <a:srgbClr val="CC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67" name="Group 88"/>
              <p:cNvGrpSpPr>
                <a:grpSpLocks/>
              </p:cNvGrpSpPr>
              <p:nvPr/>
            </p:nvGrpSpPr>
            <p:grpSpPr bwMode="auto">
              <a:xfrm>
                <a:off x="3312" y="1632"/>
                <a:ext cx="144" cy="144"/>
                <a:chOff x="2746" y="3774"/>
                <a:chExt cx="194" cy="189"/>
              </a:xfrm>
            </p:grpSpPr>
            <p:sp>
              <p:nvSpPr>
                <p:cNvPr id="69" name="Line 89"/>
                <p:cNvSpPr>
                  <a:spLocks noChangeShapeType="1"/>
                </p:cNvSpPr>
                <p:nvPr/>
              </p:nvSpPr>
              <p:spPr bwMode="auto">
                <a:xfrm>
                  <a:off x="2748" y="396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0" name="Freeform 90"/>
                <p:cNvSpPr>
                  <a:spLocks/>
                </p:cNvSpPr>
                <p:nvPr/>
              </p:nvSpPr>
              <p:spPr bwMode="auto">
                <a:xfrm>
                  <a:off x="2746" y="3774"/>
                  <a:ext cx="178" cy="160"/>
                </a:xfrm>
                <a:custGeom>
                  <a:avLst/>
                  <a:gdLst>
                    <a:gd name="T0" fmla="*/ 15 w 178"/>
                    <a:gd name="T1" fmla="*/ 2 h 160"/>
                    <a:gd name="T2" fmla="*/ 172 w 178"/>
                    <a:gd name="T3" fmla="*/ 7 h 160"/>
                    <a:gd name="T4" fmla="*/ 51 w 178"/>
                    <a:gd name="T5" fmla="*/ 47 h 160"/>
                    <a:gd name="T6" fmla="*/ 20 w 178"/>
                    <a:gd name="T7" fmla="*/ 61 h 160"/>
                    <a:gd name="T8" fmla="*/ 172 w 178"/>
                    <a:gd name="T9" fmla="*/ 74 h 160"/>
                    <a:gd name="T10" fmla="*/ 20 w 178"/>
                    <a:gd name="T11" fmla="*/ 101 h 160"/>
                    <a:gd name="T12" fmla="*/ 172 w 178"/>
                    <a:gd name="T13" fmla="*/ 128 h 160"/>
                    <a:gd name="T14" fmla="*/ 20 w 178"/>
                    <a:gd name="T15" fmla="*/ 155 h 160"/>
                    <a:gd name="T16" fmla="*/ 172 w 178"/>
                    <a:gd name="T17" fmla="*/ 15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 h="160">
                      <a:moveTo>
                        <a:pt x="15" y="2"/>
                      </a:moveTo>
                      <a:cubicBezTo>
                        <a:pt x="43" y="3"/>
                        <a:pt x="166" y="0"/>
                        <a:pt x="172" y="7"/>
                      </a:cubicBezTo>
                      <a:cubicBezTo>
                        <a:pt x="178" y="14"/>
                        <a:pt x="76" y="38"/>
                        <a:pt x="51" y="47"/>
                      </a:cubicBezTo>
                      <a:cubicBezTo>
                        <a:pt x="25" y="56"/>
                        <a:pt x="0" y="56"/>
                        <a:pt x="20" y="61"/>
                      </a:cubicBezTo>
                      <a:cubicBezTo>
                        <a:pt x="41" y="65"/>
                        <a:pt x="172" y="68"/>
                        <a:pt x="172" y="74"/>
                      </a:cubicBezTo>
                      <a:cubicBezTo>
                        <a:pt x="172" y="81"/>
                        <a:pt x="20" y="92"/>
                        <a:pt x="20" y="101"/>
                      </a:cubicBezTo>
                      <a:cubicBezTo>
                        <a:pt x="20" y="110"/>
                        <a:pt x="172" y="119"/>
                        <a:pt x="172" y="128"/>
                      </a:cubicBezTo>
                      <a:cubicBezTo>
                        <a:pt x="172" y="137"/>
                        <a:pt x="20" y="151"/>
                        <a:pt x="20" y="155"/>
                      </a:cubicBezTo>
                      <a:cubicBezTo>
                        <a:pt x="20" y="160"/>
                        <a:pt x="147" y="155"/>
                        <a:pt x="172" y="155"/>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cxnSp>
            <p:nvCxnSpPr>
              <p:cNvPr id="68" name="AutoShape 91"/>
              <p:cNvCxnSpPr>
                <a:cxnSpLocks noChangeShapeType="1"/>
              </p:cNvCxnSpPr>
              <p:nvPr/>
            </p:nvCxnSpPr>
            <p:spPr bwMode="auto">
              <a:xfrm flipH="1">
                <a:off x="2880" y="1631"/>
                <a:ext cx="889" cy="1"/>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4" name="Rectangle 3"/>
          <p:cNvSpPr/>
          <p:nvPr/>
        </p:nvSpPr>
        <p:spPr>
          <a:xfrm>
            <a:off x="905710" y="740979"/>
            <a:ext cx="2585964" cy="461665"/>
          </a:xfrm>
          <a:prstGeom prst="rect">
            <a:avLst/>
          </a:prstGeom>
        </p:spPr>
        <p:txBody>
          <a:bodyPr wrap="none">
            <a:spAutoFit/>
          </a:bodyPr>
          <a:lstStyle/>
          <a:p>
            <a:pPr lvl="0" defTabSz="914400" fontAlgn="base">
              <a:spcBef>
                <a:spcPct val="0"/>
              </a:spcBef>
              <a:spcAft>
                <a:spcPct val="0"/>
              </a:spcAft>
            </a:pPr>
            <a:r>
              <a:rPr lang="nl-NL" b="1" dirty="0">
                <a:solidFill>
                  <a:srgbClr val="FFFF00"/>
                </a:solidFill>
                <a:latin typeface="Times New Roman" pitchFamily="18" charset="0"/>
                <a:ea typeface="Times New Roman" pitchFamily="18" charset="0"/>
                <a:cs typeface="Times New Roman" pitchFamily="18" charset="0"/>
              </a:rPr>
              <a:t>3.  Quang điện trở</a:t>
            </a:r>
            <a:endParaRPr lang="vi-VN" dirty="0">
              <a:solidFill>
                <a:srgbClr val="FFFF00"/>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63359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par>
                                <p:cTn id="8" presetID="5" presetClass="entr" presetSubtype="10" fill="hold"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checkerboard(across)">
                                      <p:cBhvr>
                                        <p:cTn id="1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827" name="Group 123"/>
          <p:cNvGrpSpPr>
            <a:grpSpLocks/>
          </p:cNvGrpSpPr>
          <p:nvPr/>
        </p:nvGrpSpPr>
        <p:grpSpPr bwMode="auto">
          <a:xfrm>
            <a:off x="8836898" y="3319463"/>
            <a:ext cx="2939285" cy="1909762"/>
            <a:chOff x="4104" y="2091"/>
            <a:chExt cx="1389" cy="1203"/>
          </a:xfrm>
        </p:grpSpPr>
        <p:grpSp>
          <p:nvGrpSpPr>
            <p:cNvPr id="72820" name="Group 116"/>
            <p:cNvGrpSpPr>
              <a:grpSpLocks/>
            </p:cNvGrpSpPr>
            <p:nvPr/>
          </p:nvGrpSpPr>
          <p:grpSpPr bwMode="auto">
            <a:xfrm>
              <a:off x="4104" y="2091"/>
              <a:ext cx="1200" cy="1203"/>
              <a:chOff x="4032" y="2091"/>
              <a:chExt cx="1200" cy="1203"/>
            </a:xfrm>
          </p:grpSpPr>
          <p:sp>
            <p:nvSpPr>
              <p:cNvPr id="72818" name="Rectangle 114"/>
              <p:cNvSpPr>
                <a:spLocks noChangeArrowheads="1"/>
              </p:cNvSpPr>
              <p:nvPr/>
            </p:nvSpPr>
            <p:spPr bwMode="auto">
              <a:xfrm>
                <a:off x="4032" y="2091"/>
                <a:ext cx="1200" cy="1152"/>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19" name="Rectangle 115"/>
              <p:cNvSpPr>
                <a:spLocks noChangeArrowheads="1"/>
              </p:cNvSpPr>
              <p:nvPr/>
            </p:nvSpPr>
            <p:spPr bwMode="auto">
              <a:xfrm>
                <a:off x="4368" y="3198"/>
                <a:ext cx="480" cy="96"/>
              </a:xfrm>
              <a:prstGeom prst="rect">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72821" name="Oval 117"/>
            <p:cNvSpPr>
              <a:spLocks noChangeArrowheads="1"/>
            </p:cNvSpPr>
            <p:nvPr/>
          </p:nvSpPr>
          <p:spPr bwMode="auto">
            <a:xfrm>
              <a:off x="5136" y="2496"/>
              <a:ext cx="357" cy="336"/>
            </a:xfrm>
            <a:prstGeom prst="ellipse">
              <a:avLst/>
            </a:prstGeom>
            <a:solidFill>
              <a:srgbClr val="00FFFF"/>
            </a:solidFill>
            <a:ln w="57150" cmpd="thickThin" algn="ctr">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72708" name="Rectangle 4" descr="90%"/>
          <p:cNvSpPr>
            <a:spLocks noChangeArrowheads="1"/>
          </p:cNvSpPr>
          <p:nvPr/>
        </p:nvSpPr>
        <p:spPr bwMode="auto">
          <a:xfrm>
            <a:off x="4621596" y="4114800"/>
            <a:ext cx="4367662" cy="609600"/>
          </a:xfrm>
          <a:prstGeom prst="rect">
            <a:avLst/>
          </a:prstGeom>
          <a:pattFill prst="pct90">
            <a:fgClr>
              <a:srgbClr val="669900"/>
            </a:fgClr>
            <a:bgClr>
              <a:schemeClr val="bg1"/>
            </a:bgClr>
          </a:pattFill>
          <a:ln w="9525" algn="ctr">
            <a:solidFill>
              <a:srgbClr val="33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09" name="Rectangle 5" descr="5%"/>
          <p:cNvSpPr>
            <a:spLocks noChangeArrowheads="1"/>
          </p:cNvSpPr>
          <p:nvPr/>
        </p:nvSpPr>
        <p:spPr bwMode="auto">
          <a:xfrm>
            <a:off x="4621596" y="3733800"/>
            <a:ext cx="4367662" cy="381000"/>
          </a:xfrm>
          <a:prstGeom prst="rect">
            <a:avLst/>
          </a:prstGeom>
          <a:pattFill prst="pct5">
            <a:fgClr>
              <a:schemeClr val="accent1"/>
            </a:fgClr>
            <a:bgClr>
              <a:srgbClr val="FF99FF"/>
            </a:bgClr>
          </a:pattFill>
          <a:ln w="9525" algn="ctr">
            <a:solidFill>
              <a:srgbClr val="33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10" name="Rectangle 6"/>
          <p:cNvSpPr>
            <a:spLocks noChangeArrowheads="1"/>
          </p:cNvSpPr>
          <p:nvPr/>
        </p:nvSpPr>
        <p:spPr bwMode="auto">
          <a:xfrm>
            <a:off x="4621596" y="3581400"/>
            <a:ext cx="4367662" cy="152400"/>
          </a:xfrm>
          <a:prstGeom prst="rect">
            <a:avLst/>
          </a:prstGeom>
          <a:solidFill>
            <a:srgbClr val="FFCC00">
              <a:alpha val="86000"/>
            </a:srgbClr>
          </a:solidFill>
          <a:ln w="9525" algn="ctr">
            <a:solidFill>
              <a:srgbClr val="33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11" name="Rectangle 7"/>
          <p:cNvSpPr>
            <a:spLocks noChangeArrowheads="1"/>
          </p:cNvSpPr>
          <p:nvPr/>
        </p:nvSpPr>
        <p:spPr bwMode="auto">
          <a:xfrm>
            <a:off x="4621596" y="4724400"/>
            <a:ext cx="4367662" cy="228600"/>
          </a:xfrm>
          <a:prstGeom prst="rect">
            <a:avLst/>
          </a:prstGeom>
          <a:solidFill>
            <a:srgbClr val="660033">
              <a:alpha val="86000"/>
            </a:srgbClr>
          </a:solidFill>
          <a:ln w="9525" algn="ctr">
            <a:solidFill>
              <a:srgbClr val="33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13" name="Text Box 9"/>
          <p:cNvSpPr txBox="1">
            <a:spLocks noChangeArrowheads="1"/>
          </p:cNvSpPr>
          <p:nvPr/>
        </p:nvSpPr>
        <p:spPr bwMode="auto">
          <a:xfrm>
            <a:off x="731419" y="845403"/>
            <a:ext cx="9751060" cy="830997"/>
          </a:xfrm>
          <a:prstGeom prst="rect">
            <a:avLst/>
          </a:prstGeom>
          <a:noFill/>
          <a:ln>
            <a:noFill/>
          </a:ln>
          <a:effectLst/>
          <a:extLst>
            <a:ext uri="{909E8E84-426E-40DD-AFC4-6F175D3DCCD1}">
              <a14:hiddenFill xmlns:a14="http://schemas.microsoft.com/office/drawing/2010/main">
                <a:gradFill rotWithShape="1">
                  <a:gsLst>
                    <a:gs pos="0">
                      <a:srgbClr val="0000FF"/>
                    </a:gs>
                    <a:gs pos="100000">
                      <a:srgbClr val="0000FF">
                        <a:gamma/>
                        <a:shade val="46275"/>
                        <a:invGamma/>
                      </a:srgbClr>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dirty="0">
                <a:solidFill>
                  <a:srgbClr val="FFFF00"/>
                </a:solidFill>
                <a:latin typeface="Times New Roman" pitchFamily="18" charset="0"/>
              </a:rPr>
              <a:t>a. </a:t>
            </a:r>
            <a:r>
              <a:rPr lang="en-US" dirty="0" err="1">
                <a:solidFill>
                  <a:srgbClr val="FFFF00"/>
                </a:solidFill>
                <a:latin typeface="Times New Roman" pitchFamily="18" charset="0"/>
              </a:rPr>
              <a:t>Định</a:t>
            </a:r>
            <a:r>
              <a:rPr lang="en-US" dirty="0">
                <a:solidFill>
                  <a:srgbClr val="FFFF00"/>
                </a:solidFill>
                <a:latin typeface="Times New Roman" pitchFamily="18" charset="0"/>
              </a:rPr>
              <a:t> </a:t>
            </a:r>
            <a:r>
              <a:rPr lang="en-US" dirty="0" err="1">
                <a:solidFill>
                  <a:srgbClr val="FFFF00"/>
                </a:solidFill>
                <a:latin typeface="Times New Roman" pitchFamily="18" charset="0"/>
              </a:rPr>
              <a:t>nghĩa</a:t>
            </a:r>
            <a:r>
              <a:rPr lang="en-US" dirty="0">
                <a:solidFill>
                  <a:srgbClr val="FFFF00"/>
                </a:solidFill>
                <a:latin typeface="Times New Roman" pitchFamily="18" charset="0"/>
              </a:rPr>
              <a:t>: </a:t>
            </a:r>
            <a:r>
              <a:rPr lang="en-US" dirty="0" err="1">
                <a:solidFill>
                  <a:schemeClr val="bg1"/>
                </a:solidFill>
                <a:latin typeface="Times New Roman" pitchFamily="18" charset="0"/>
              </a:rPr>
              <a:t>Là</a:t>
            </a:r>
            <a:r>
              <a:rPr lang="en-US" dirty="0">
                <a:solidFill>
                  <a:schemeClr val="bg1"/>
                </a:solidFill>
                <a:latin typeface="Times New Roman" pitchFamily="18" charset="0"/>
              </a:rPr>
              <a:t> pin </a:t>
            </a:r>
            <a:r>
              <a:rPr lang="en-US" dirty="0" err="1">
                <a:solidFill>
                  <a:schemeClr val="bg1"/>
                </a:solidFill>
                <a:latin typeface="Times New Roman" pitchFamily="18" charset="0"/>
              </a:rPr>
              <a:t>chạy</a:t>
            </a:r>
            <a:r>
              <a:rPr lang="en-US" dirty="0">
                <a:solidFill>
                  <a:schemeClr val="bg1"/>
                </a:solidFill>
                <a:latin typeface="Times New Roman" pitchFamily="18" charset="0"/>
              </a:rPr>
              <a:t> </a:t>
            </a:r>
            <a:r>
              <a:rPr lang="en-US" dirty="0" err="1">
                <a:solidFill>
                  <a:schemeClr val="bg1"/>
                </a:solidFill>
                <a:latin typeface="Times New Roman" pitchFamily="18" charset="0"/>
              </a:rPr>
              <a:t>bằng</a:t>
            </a:r>
            <a:r>
              <a:rPr lang="en-US" dirty="0">
                <a:solidFill>
                  <a:schemeClr val="bg1"/>
                </a:solidFill>
                <a:latin typeface="Times New Roman" pitchFamily="18" charset="0"/>
              </a:rPr>
              <a:t> </a:t>
            </a:r>
            <a:r>
              <a:rPr lang="en-US" dirty="0" err="1">
                <a:solidFill>
                  <a:schemeClr val="bg1"/>
                </a:solidFill>
                <a:latin typeface="Times New Roman" pitchFamily="18" charset="0"/>
              </a:rPr>
              <a:t>năng</a:t>
            </a:r>
            <a:r>
              <a:rPr lang="en-US" dirty="0">
                <a:solidFill>
                  <a:schemeClr val="bg1"/>
                </a:solidFill>
                <a:latin typeface="Times New Roman" pitchFamily="18" charset="0"/>
              </a:rPr>
              <a:t> </a:t>
            </a:r>
            <a:r>
              <a:rPr lang="en-US" dirty="0" err="1">
                <a:solidFill>
                  <a:schemeClr val="bg1"/>
                </a:solidFill>
                <a:latin typeface="Times New Roman" pitchFamily="18" charset="0"/>
              </a:rPr>
              <a:t>lượng</a:t>
            </a:r>
            <a:r>
              <a:rPr lang="en-US" dirty="0">
                <a:solidFill>
                  <a:schemeClr val="bg1"/>
                </a:solidFill>
                <a:latin typeface="Times New Roman" pitchFamily="18" charset="0"/>
              </a:rPr>
              <a:t> </a:t>
            </a:r>
            <a:r>
              <a:rPr lang="en-US" dirty="0" err="1">
                <a:solidFill>
                  <a:schemeClr val="bg1"/>
                </a:solidFill>
                <a:latin typeface="Times New Roman" pitchFamily="18" charset="0"/>
              </a:rPr>
              <a:t>ánh</a:t>
            </a:r>
            <a:r>
              <a:rPr lang="en-US" dirty="0">
                <a:solidFill>
                  <a:schemeClr val="bg1"/>
                </a:solidFill>
                <a:latin typeface="Times New Roman" pitchFamily="18" charset="0"/>
              </a:rPr>
              <a:t> </a:t>
            </a:r>
            <a:r>
              <a:rPr lang="en-US" dirty="0" err="1">
                <a:solidFill>
                  <a:schemeClr val="bg1"/>
                </a:solidFill>
                <a:latin typeface="Times New Roman" pitchFamily="18" charset="0"/>
              </a:rPr>
              <a:t>sáng</a:t>
            </a:r>
            <a:r>
              <a:rPr lang="en-US" dirty="0">
                <a:solidFill>
                  <a:schemeClr val="bg1"/>
                </a:solidFill>
                <a:latin typeface="Times New Roman" pitchFamily="18" charset="0"/>
              </a:rPr>
              <a:t>. </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Nó</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biến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đổi</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trực</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tiếp</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quang</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năng</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thành</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điện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năng</a:t>
            </a:r>
            <a:endParaRPr lang="en-US" sz="2400" dirty="0">
              <a:solidFill>
                <a:schemeClr val="bg1"/>
              </a:solidFill>
              <a:latin typeface="Times New Roman" pitchFamily="18" charset="0"/>
            </a:endParaRPr>
          </a:p>
        </p:txBody>
      </p:sp>
      <p:sp>
        <p:nvSpPr>
          <p:cNvPr id="72714" name="Text Box 10"/>
          <p:cNvSpPr txBox="1">
            <a:spLocks noChangeArrowheads="1"/>
          </p:cNvSpPr>
          <p:nvPr/>
        </p:nvSpPr>
        <p:spPr bwMode="auto">
          <a:xfrm>
            <a:off x="239189" y="4800600"/>
            <a:ext cx="4280833" cy="1200329"/>
          </a:xfrm>
          <a:prstGeom prst="rect">
            <a:avLst/>
          </a:prstGeom>
          <a:noFill/>
          <a:ln>
            <a:noFill/>
          </a:ln>
          <a:effectLst/>
          <a:extLst>
            <a:ext uri="{909E8E84-426E-40DD-AFC4-6F175D3DCCD1}">
              <a14:hiddenFill xmlns:a14="http://schemas.microsoft.com/office/drawing/2010/main">
                <a:gradFill rotWithShape="1">
                  <a:gsLst>
                    <a:gs pos="0">
                      <a:srgbClr val="0000FF"/>
                    </a:gs>
                    <a:gs pos="100000">
                      <a:srgbClr val="0000FF">
                        <a:gamma/>
                        <a:shade val="46275"/>
                        <a:invGamma/>
                      </a:srgbClr>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400" dirty="0">
                <a:solidFill>
                  <a:srgbClr val="FFFF00"/>
                </a:solidFill>
                <a:latin typeface="Times New Roman" pitchFamily="18" charset="0"/>
              </a:rPr>
              <a:t>c. </a:t>
            </a:r>
            <a:r>
              <a:rPr lang="en-US" sz="2400" dirty="0" err="1">
                <a:solidFill>
                  <a:srgbClr val="FFFF00"/>
                </a:solidFill>
                <a:latin typeface="Times New Roman" pitchFamily="18" charset="0"/>
              </a:rPr>
              <a:t>Nguyên</a:t>
            </a:r>
            <a:r>
              <a:rPr lang="en-US" sz="2400" dirty="0">
                <a:solidFill>
                  <a:srgbClr val="FFFF00"/>
                </a:solidFill>
                <a:latin typeface="Times New Roman" pitchFamily="18" charset="0"/>
              </a:rPr>
              <a:t> </a:t>
            </a:r>
            <a:r>
              <a:rPr lang="en-US" sz="2400" dirty="0" err="1">
                <a:solidFill>
                  <a:srgbClr val="FFFF00"/>
                </a:solidFill>
                <a:latin typeface="Times New Roman" pitchFamily="18" charset="0"/>
              </a:rPr>
              <a:t>tắc</a:t>
            </a:r>
            <a:r>
              <a:rPr lang="en-US" sz="2400" dirty="0">
                <a:solidFill>
                  <a:srgbClr val="FFFF00"/>
                </a:solidFill>
                <a:latin typeface="Times New Roman" pitchFamily="18" charset="0"/>
              </a:rPr>
              <a:t> </a:t>
            </a:r>
            <a:r>
              <a:rPr lang="en-US" sz="2400" dirty="0" err="1">
                <a:solidFill>
                  <a:srgbClr val="FFFF00"/>
                </a:solidFill>
                <a:latin typeface="Times New Roman" pitchFamily="18" charset="0"/>
              </a:rPr>
              <a:t>hoạt</a:t>
            </a:r>
            <a:r>
              <a:rPr lang="en-US" sz="2400" dirty="0">
                <a:solidFill>
                  <a:srgbClr val="FFFF00"/>
                </a:solidFill>
                <a:latin typeface="Times New Roman" pitchFamily="18" charset="0"/>
              </a:rPr>
              <a:t> </a:t>
            </a:r>
            <a:r>
              <a:rPr lang="en-US" sz="2400" dirty="0" err="1">
                <a:solidFill>
                  <a:srgbClr val="FFFF00"/>
                </a:solidFill>
                <a:latin typeface="Times New Roman" pitchFamily="18" charset="0"/>
              </a:rPr>
              <a:t>động</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Dựa</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trên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hiện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tượng</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quang</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điện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trong</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xảy</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ra</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bên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cạnh</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lớp</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chặn</a:t>
            </a:r>
            <a:endParaRPr lang="en-US" sz="2400" dirty="0">
              <a:solidFill>
                <a:schemeClr val="bg1"/>
              </a:solidFill>
              <a:latin typeface="Times New Roman" pitchFamily="18" charset="0"/>
            </a:endParaRPr>
          </a:p>
        </p:txBody>
      </p:sp>
      <p:sp>
        <p:nvSpPr>
          <p:cNvPr id="72715" name="Text Box 11"/>
          <p:cNvSpPr txBox="1">
            <a:spLocks noChangeArrowheads="1"/>
          </p:cNvSpPr>
          <p:nvPr/>
        </p:nvSpPr>
        <p:spPr bwMode="auto">
          <a:xfrm>
            <a:off x="755736" y="1905000"/>
            <a:ext cx="2437765" cy="457200"/>
          </a:xfrm>
          <a:prstGeom prst="rect">
            <a:avLst/>
          </a:prstGeom>
          <a:noFill/>
          <a:ln>
            <a:noFill/>
          </a:ln>
          <a:effectLst/>
          <a:extLst>
            <a:ext uri="{909E8E84-426E-40DD-AFC4-6F175D3DCCD1}">
              <a14:hiddenFill xmlns:a14="http://schemas.microsoft.com/office/drawing/2010/main">
                <a:gradFill rotWithShape="1">
                  <a:gsLst>
                    <a:gs pos="0">
                      <a:srgbClr val="0000FF"/>
                    </a:gs>
                    <a:gs pos="100000">
                      <a:srgbClr val="0000FF">
                        <a:gamma/>
                        <a:shade val="46275"/>
                        <a:invGamma/>
                      </a:srgbClr>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400" dirty="0">
                <a:solidFill>
                  <a:srgbClr val="FFFF00"/>
                </a:solidFill>
                <a:latin typeface="Times New Roman" pitchFamily="18" charset="0"/>
              </a:rPr>
              <a:t>b. </a:t>
            </a:r>
            <a:r>
              <a:rPr lang="en-US" sz="2400" dirty="0" err="1">
                <a:solidFill>
                  <a:srgbClr val="FFFF00"/>
                </a:solidFill>
                <a:latin typeface="Times New Roman" pitchFamily="18" charset="0"/>
              </a:rPr>
              <a:t>Cấu</a:t>
            </a:r>
            <a:r>
              <a:rPr lang="en-US" sz="2400" dirty="0">
                <a:solidFill>
                  <a:srgbClr val="FFFF00"/>
                </a:solidFill>
                <a:latin typeface="Times New Roman" pitchFamily="18" charset="0"/>
              </a:rPr>
              <a:t> </a:t>
            </a:r>
            <a:r>
              <a:rPr lang="en-US" sz="2400" dirty="0" err="1">
                <a:solidFill>
                  <a:srgbClr val="FFFF00"/>
                </a:solidFill>
                <a:latin typeface="Times New Roman" pitchFamily="18" charset="0"/>
              </a:rPr>
              <a:t>tạo</a:t>
            </a:r>
            <a:r>
              <a:rPr lang="en-US" sz="2400" dirty="0">
                <a:solidFill>
                  <a:srgbClr val="FFFF00"/>
                </a:solidFill>
                <a:latin typeface="Times New Roman" pitchFamily="18" charset="0"/>
              </a:rPr>
              <a:t>: </a:t>
            </a:r>
          </a:p>
        </p:txBody>
      </p:sp>
      <p:sp>
        <p:nvSpPr>
          <p:cNvPr id="72716" name="Text Box 12"/>
          <p:cNvSpPr txBox="1">
            <a:spLocks noChangeArrowheads="1"/>
          </p:cNvSpPr>
          <p:nvPr/>
        </p:nvSpPr>
        <p:spPr bwMode="auto">
          <a:xfrm>
            <a:off x="1226885" y="4114800"/>
            <a:ext cx="4266089" cy="457200"/>
          </a:xfrm>
          <a:prstGeom prst="rect">
            <a:avLst/>
          </a:prstGeom>
          <a:noFill/>
          <a:ln>
            <a:noFill/>
          </a:ln>
          <a:effectLst/>
          <a:extLst>
            <a:ext uri="{909E8E84-426E-40DD-AFC4-6F175D3DCCD1}">
              <a14:hiddenFill xmlns:a14="http://schemas.microsoft.com/office/drawing/2010/main">
                <a:gradFill rotWithShape="1">
                  <a:gsLst>
                    <a:gs pos="0">
                      <a:srgbClr val="0000FF"/>
                    </a:gs>
                    <a:gs pos="100000">
                      <a:srgbClr val="0000FF">
                        <a:gamma/>
                        <a:shade val="46275"/>
                        <a:invGamma/>
                      </a:srgbClr>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400" dirty="0" err="1">
                <a:solidFill>
                  <a:schemeClr val="bg1"/>
                </a:solidFill>
                <a:latin typeface="Times New Roman" pitchFamily="18" charset="0"/>
              </a:rPr>
              <a:t>Một</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lớp</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bán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dẫn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loại</a:t>
            </a:r>
            <a:r>
              <a:rPr lang="en-US" sz="2400" dirty="0">
                <a:solidFill>
                  <a:schemeClr val="bg1"/>
                </a:solidFill>
                <a:latin typeface="Times New Roman" pitchFamily="18" charset="0"/>
              </a:rPr>
              <a:t> n </a:t>
            </a:r>
          </a:p>
        </p:txBody>
      </p:sp>
      <p:sp>
        <p:nvSpPr>
          <p:cNvPr id="72717" name="Text Box 13"/>
          <p:cNvSpPr txBox="1">
            <a:spLocks noChangeArrowheads="1"/>
          </p:cNvSpPr>
          <p:nvPr/>
        </p:nvSpPr>
        <p:spPr bwMode="auto">
          <a:xfrm>
            <a:off x="1226886" y="3671888"/>
            <a:ext cx="4266089" cy="457200"/>
          </a:xfrm>
          <a:prstGeom prst="rect">
            <a:avLst/>
          </a:prstGeom>
          <a:noFill/>
          <a:ln>
            <a:noFill/>
          </a:ln>
          <a:effectLst/>
          <a:extLst>
            <a:ext uri="{909E8E84-426E-40DD-AFC4-6F175D3DCCD1}">
              <a14:hiddenFill xmlns:a14="http://schemas.microsoft.com/office/drawing/2010/main">
                <a:gradFill rotWithShape="1">
                  <a:gsLst>
                    <a:gs pos="0">
                      <a:srgbClr val="0000FF"/>
                    </a:gs>
                    <a:gs pos="100000">
                      <a:srgbClr val="0000FF">
                        <a:gamma/>
                        <a:shade val="46275"/>
                        <a:invGamma/>
                      </a:srgbClr>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400" dirty="0" err="1">
                <a:solidFill>
                  <a:schemeClr val="bg1"/>
                </a:solidFill>
                <a:latin typeface="Times New Roman" pitchFamily="18" charset="0"/>
              </a:rPr>
              <a:t>Một</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lớp</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bán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dẫn</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loại</a:t>
            </a:r>
            <a:r>
              <a:rPr lang="en-US" sz="2400" dirty="0">
                <a:solidFill>
                  <a:schemeClr val="bg1"/>
                </a:solidFill>
                <a:latin typeface="Times New Roman" pitchFamily="18" charset="0"/>
              </a:rPr>
              <a:t> p </a:t>
            </a:r>
          </a:p>
        </p:txBody>
      </p:sp>
      <p:sp>
        <p:nvSpPr>
          <p:cNvPr id="72718" name="Text Box 14"/>
          <p:cNvSpPr txBox="1">
            <a:spLocks noChangeArrowheads="1"/>
          </p:cNvSpPr>
          <p:nvPr/>
        </p:nvSpPr>
        <p:spPr bwMode="auto">
          <a:xfrm>
            <a:off x="8075096" y="2286000"/>
            <a:ext cx="4266089" cy="830997"/>
          </a:xfrm>
          <a:prstGeom prst="rect">
            <a:avLst/>
          </a:prstGeom>
          <a:noFill/>
          <a:ln>
            <a:noFill/>
          </a:ln>
          <a:effectLst/>
          <a:extLst>
            <a:ext uri="{909E8E84-426E-40DD-AFC4-6F175D3DCCD1}">
              <a14:hiddenFill xmlns:a14="http://schemas.microsoft.com/office/drawing/2010/main">
                <a:gradFill rotWithShape="1">
                  <a:gsLst>
                    <a:gs pos="0">
                      <a:srgbClr val="0000FF"/>
                    </a:gs>
                    <a:gs pos="100000">
                      <a:srgbClr val="0000FF">
                        <a:gamma/>
                        <a:shade val="46275"/>
                        <a:invGamma/>
                      </a:srgbClr>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400" dirty="0" err="1">
                <a:solidFill>
                  <a:srgbClr val="00FF00"/>
                </a:solidFill>
                <a:latin typeface="Times New Roman" pitchFamily="18" charset="0"/>
              </a:rPr>
              <a:t>Một</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lớp</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kim</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loại</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mỏng</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trong</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suốt</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đối</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với</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ánh</a:t>
            </a:r>
            <a:r>
              <a:rPr lang="en-US" sz="2400" dirty="0">
                <a:solidFill>
                  <a:srgbClr val="00FF00"/>
                </a:solidFill>
                <a:latin typeface="Times New Roman" pitchFamily="18" charset="0"/>
              </a:rPr>
              <a:t> </a:t>
            </a:r>
            <a:r>
              <a:rPr lang="en-US" sz="2400" dirty="0" err="1">
                <a:solidFill>
                  <a:srgbClr val="00FF00"/>
                </a:solidFill>
                <a:latin typeface="Times New Roman" pitchFamily="18" charset="0"/>
              </a:rPr>
              <a:t>sáng</a:t>
            </a:r>
            <a:r>
              <a:rPr lang="en-US" sz="2400" dirty="0">
                <a:solidFill>
                  <a:srgbClr val="00FF00"/>
                </a:solidFill>
                <a:latin typeface="Times New Roman" pitchFamily="18" charset="0"/>
              </a:rPr>
              <a:t> </a:t>
            </a:r>
          </a:p>
        </p:txBody>
      </p:sp>
      <p:grpSp>
        <p:nvGrpSpPr>
          <p:cNvPr id="72721" name="Group 17"/>
          <p:cNvGrpSpPr>
            <a:grpSpLocks/>
          </p:cNvGrpSpPr>
          <p:nvPr/>
        </p:nvGrpSpPr>
        <p:grpSpPr bwMode="auto">
          <a:xfrm>
            <a:off x="4215302" y="3657600"/>
            <a:ext cx="304721" cy="242888"/>
            <a:chOff x="672" y="3177"/>
            <a:chExt cx="192" cy="192"/>
          </a:xfrm>
        </p:grpSpPr>
        <p:sp>
          <p:nvSpPr>
            <p:cNvPr id="72722" name="Line 18"/>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23" name="Line 19"/>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72740" name="Line 36"/>
          <p:cNvSpPr>
            <a:spLocks noChangeShapeType="1"/>
          </p:cNvSpPr>
          <p:nvPr/>
        </p:nvSpPr>
        <p:spPr bwMode="auto">
          <a:xfrm>
            <a:off x="4215302" y="4800600"/>
            <a:ext cx="30472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72804" name="Group 100"/>
          <p:cNvGrpSpPr>
            <a:grpSpLocks/>
          </p:cNvGrpSpPr>
          <p:nvPr/>
        </p:nvGrpSpPr>
        <p:grpSpPr bwMode="auto">
          <a:xfrm>
            <a:off x="4799350" y="3962400"/>
            <a:ext cx="4039665" cy="381000"/>
            <a:chOff x="2196" y="2496"/>
            <a:chExt cx="1909" cy="240"/>
          </a:xfrm>
        </p:grpSpPr>
        <p:grpSp>
          <p:nvGrpSpPr>
            <p:cNvPr id="72746" name="Group 42"/>
            <p:cNvGrpSpPr>
              <a:grpSpLocks/>
            </p:cNvGrpSpPr>
            <p:nvPr/>
          </p:nvGrpSpPr>
          <p:grpSpPr bwMode="auto">
            <a:xfrm rot="-16200000">
              <a:off x="2616" y="2220"/>
              <a:ext cx="96" cy="936"/>
              <a:chOff x="2736" y="2400"/>
              <a:chExt cx="144" cy="1209"/>
            </a:xfrm>
          </p:grpSpPr>
          <p:grpSp>
            <p:nvGrpSpPr>
              <p:cNvPr id="72747" name="Group 43"/>
              <p:cNvGrpSpPr>
                <a:grpSpLocks/>
              </p:cNvGrpSpPr>
              <p:nvPr/>
            </p:nvGrpSpPr>
            <p:grpSpPr bwMode="auto">
              <a:xfrm>
                <a:off x="2736" y="2400"/>
                <a:ext cx="144" cy="153"/>
                <a:chOff x="672" y="3177"/>
                <a:chExt cx="192" cy="192"/>
              </a:xfrm>
            </p:grpSpPr>
            <p:sp>
              <p:nvSpPr>
                <p:cNvPr id="72748" name="Line 44"/>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49" name="Line 45"/>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50" name="Group 46"/>
              <p:cNvGrpSpPr>
                <a:grpSpLocks/>
              </p:cNvGrpSpPr>
              <p:nvPr/>
            </p:nvGrpSpPr>
            <p:grpSpPr bwMode="auto">
              <a:xfrm>
                <a:off x="2736" y="2640"/>
                <a:ext cx="144" cy="153"/>
                <a:chOff x="672" y="3177"/>
                <a:chExt cx="192" cy="192"/>
              </a:xfrm>
            </p:grpSpPr>
            <p:sp>
              <p:nvSpPr>
                <p:cNvPr id="72751" name="Line 47"/>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52" name="Line 48"/>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53" name="Group 49"/>
              <p:cNvGrpSpPr>
                <a:grpSpLocks/>
              </p:cNvGrpSpPr>
              <p:nvPr/>
            </p:nvGrpSpPr>
            <p:grpSpPr bwMode="auto">
              <a:xfrm>
                <a:off x="2736" y="2832"/>
                <a:ext cx="144" cy="153"/>
                <a:chOff x="672" y="3177"/>
                <a:chExt cx="192" cy="192"/>
              </a:xfrm>
            </p:grpSpPr>
            <p:sp>
              <p:nvSpPr>
                <p:cNvPr id="72754" name="Line 50"/>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55" name="Line 51"/>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56" name="Group 52"/>
              <p:cNvGrpSpPr>
                <a:grpSpLocks/>
              </p:cNvGrpSpPr>
              <p:nvPr/>
            </p:nvGrpSpPr>
            <p:grpSpPr bwMode="auto">
              <a:xfrm>
                <a:off x="2736" y="3024"/>
                <a:ext cx="144" cy="153"/>
                <a:chOff x="672" y="3177"/>
                <a:chExt cx="192" cy="192"/>
              </a:xfrm>
            </p:grpSpPr>
            <p:sp>
              <p:nvSpPr>
                <p:cNvPr id="72757" name="Line 53"/>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58" name="Line 54"/>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59" name="Group 55"/>
              <p:cNvGrpSpPr>
                <a:grpSpLocks/>
              </p:cNvGrpSpPr>
              <p:nvPr/>
            </p:nvGrpSpPr>
            <p:grpSpPr bwMode="auto">
              <a:xfrm>
                <a:off x="2736" y="3216"/>
                <a:ext cx="144" cy="153"/>
                <a:chOff x="672" y="3177"/>
                <a:chExt cx="192" cy="192"/>
              </a:xfrm>
            </p:grpSpPr>
            <p:sp>
              <p:nvSpPr>
                <p:cNvPr id="72760" name="Line 56"/>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61" name="Line 57"/>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62" name="Group 58"/>
              <p:cNvGrpSpPr>
                <a:grpSpLocks/>
              </p:cNvGrpSpPr>
              <p:nvPr/>
            </p:nvGrpSpPr>
            <p:grpSpPr bwMode="auto">
              <a:xfrm>
                <a:off x="2736" y="3456"/>
                <a:ext cx="144" cy="153"/>
                <a:chOff x="672" y="3177"/>
                <a:chExt cx="192" cy="192"/>
              </a:xfrm>
            </p:grpSpPr>
            <p:sp>
              <p:nvSpPr>
                <p:cNvPr id="72763" name="Line 59"/>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64" name="Line 60"/>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grpSp>
          <p:nvGrpSpPr>
            <p:cNvPr id="72773" name="Group 69"/>
            <p:cNvGrpSpPr>
              <a:grpSpLocks/>
            </p:cNvGrpSpPr>
            <p:nvPr/>
          </p:nvGrpSpPr>
          <p:grpSpPr bwMode="auto">
            <a:xfrm rot="-16200000">
              <a:off x="3552" y="2220"/>
              <a:ext cx="96" cy="936"/>
              <a:chOff x="2736" y="2400"/>
              <a:chExt cx="144" cy="1209"/>
            </a:xfrm>
          </p:grpSpPr>
          <p:grpSp>
            <p:nvGrpSpPr>
              <p:cNvPr id="72774" name="Group 70"/>
              <p:cNvGrpSpPr>
                <a:grpSpLocks/>
              </p:cNvGrpSpPr>
              <p:nvPr/>
            </p:nvGrpSpPr>
            <p:grpSpPr bwMode="auto">
              <a:xfrm>
                <a:off x="2736" y="2400"/>
                <a:ext cx="144" cy="153"/>
                <a:chOff x="672" y="3177"/>
                <a:chExt cx="192" cy="192"/>
              </a:xfrm>
            </p:grpSpPr>
            <p:sp>
              <p:nvSpPr>
                <p:cNvPr id="72775" name="Line 71"/>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76" name="Line 72"/>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77" name="Group 73"/>
              <p:cNvGrpSpPr>
                <a:grpSpLocks/>
              </p:cNvGrpSpPr>
              <p:nvPr/>
            </p:nvGrpSpPr>
            <p:grpSpPr bwMode="auto">
              <a:xfrm>
                <a:off x="2736" y="2640"/>
                <a:ext cx="144" cy="153"/>
                <a:chOff x="672" y="3177"/>
                <a:chExt cx="192" cy="192"/>
              </a:xfrm>
            </p:grpSpPr>
            <p:sp>
              <p:nvSpPr>
                <p:cNvPr id="72778" name="Line 74"/>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79" name="Line 75"/>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80" name="Group 76"/>
              <p:cNvGrpSpPr>
                <a:grpSpLocks/>
              </p:cNvGrpSpPr>
              <p:nvPr/>
            </p:nvGrpSpPr>
            <p:grpSpPr bwMode="auto">
              <a:xfrm>
                <a:off x="2736" y="2832"/>
                <a:ext cx="144" cy="153"/>
                <a:chOff x="672" y="3177"/>
                <a:chExt cx="192" cy="192"/>
              </a:xfrm>
            </p:grpSpPr>
            <p:sp>
              <p:nvSpPr>
                <p:cNvPr id="72781" name="Line 77"/>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82" name="Line 78"/>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83" name="Group 79"/>
              <p:cNvGrpSpPr>
                <a:grpSpLocks/>
              </p:cNvGrpSpPr>
              <p:nvPr/>
            </p:nvGrpSpPr>
            <p:grpSpPr bwMode="auto">
              <a:xfrm>
                <a:off x="2736" y="3024"/>
                <a:ext cx="144" cy="153"/>
                <a:chOff x="672" y="3177"/>
                <a:chExt cx="192" cy="192"/>
              </a:xfrm>
            </p:grpSpPr>
            <p:sp>
              <p:nvSpPr>
                <p:cNvPr id="72784" name="Line 80"/>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85" name="Line 81"/>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86" name="Group 82"/>
              <p:cNvGrpSpPr>
                <a:grpSpLocks/>
              </p:cNvGrpSpPr>
              <p:nvPr/>
            </p:nvGrpSpPr>
            <p:grpSpPr bwMode="auto">
              <a:xfrm>
                <a:off x="2736" y="3216"/>
                <a:ext cx="144" cy="153"/>
                <a:chOff x="672" y="3177"/>
                <a:chExt cx="192" cy="192"/>
              </a:xfrm>
            </p:grpSpPr>
            <p:sp>
              <p:nvSpPr>
                <p:cNvPr id="72787" name="Line 83"/>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88" name="Line 84"/>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789" name="Group 85"/>
              <p:cNvGrpSpPr>
                <a:grpSpLocks/>
              </p:cNvGrpSpPr>
              <p:nvPr/>
            </p:nvGrpSpPr>
            <p:grpSpPr bwMode="auto">
              <a:xfrm>
                <a:off x="2736" y="3456"/>
                <a:ext cx="144" cy="153"/>
                <a:chOff x="672" y="3177"/>
                <a:chExt cx="192" cy="192"/>
              </a:xfrm>
            </p:grpSpPr>
            <p:sp>
              <p:nvSpPr>
                <p:cNvPr id="72790" name="Line 86"/>
                <p:cNvSpPr>
                  <a:spLocks noChangeShapeType="1"/>
                </p:cNvSpPr>
                <p:nvPr/>
              </p:nvSpPr>
              <p:spPr bwMode="auto">
                <a:xfrm>
                  <a:off x="672" y="3264"/>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91" name="Line 87"/>
                <p:cNvSpPr>
                  <a:spLocks noChangeShapeType="1"/>
                </p:cNvSpPr>
                <p:nvPr/>
              </p:nvSpPr>
              <p:spPr bwMode="auto">
                <a:xfrm rot="-5400000">
                  <a:off x="672" y="3273"/>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grpSp>
          <p:nvGrpSpPr>
            <p:cNvPr id="72801" name="Group 97"/>
            <p:cNvGrpSpPr>
              <a:grpSpLocks/>
            </p:cNvGrpSpPr>
            <p:nvPr/>
          </p:nvGrpSpPr>
          <p:grpSpPr bwMode="auto">
            <a:xfrm>
              <a:off x="2208" y="2496"/>
              <a:ext cx="1897" cy="0"/>
              <a:chOff x="576" y="3408"/>
              <a:chExt cx="1897" cy="0"/>
            </a:xfrm>
          </p:grpSpPr>
          <p:sp>
            <p:nvSpPr>
              <p:cNvPr id="72766" name="Line 62"/>
              <p:cNvSpPr>
                <a:spLocks noChangeShapeType="1"/>
              </p:cNvSpPr>
              <p:nvPr/>
            </p:nvSpPr>
            <p:spPr bwMode="auto">
              <a:xfrm rot="-21600000">
                <a:off x="1393" y="3408"/>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67" name="Line 63"/>
              <p:cNvSpPr>
                <a:spLocks noChangeShapeType="1"/>
              </p:cNvSpPr>
              <p:nvPr/>
            </p:nvSpPr>
            <p:spPr bwMode="auto">
              <a:xfrm rot="-21600000">
                <a:off x="1207" y="3408"/>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68" name="Line 64"/>
              <p:cNvSpPr>
                <a:spLocks noChangeShapeType="1"/>
              </p:cNvSpPr>
              <p:nvPr/>
            </p:nvSpPr>
            <p:spPr bwMode="auto">
              <a:xfrm rot="-21600000">
                <a:off x="1022" y="3408"/>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69" name="Line 65"/>
              <p:cNvSpPr>
                <a:spLocks noChangeShapeType="1"/>
              </p:cNvSpPr>
              <p:nvPr/>
            </p:nvSpPr>
            <p:spPr bwMode="auto">
              <a:xfrm rot="-21600000">
                <a:off x="873" y="3408"/>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70" name="Line 66"/>
              <p:cNvSpPr>
                <a:spLocks noChangeShapeType="1"/>
              </p:cNvSpPr>
              <p:nvPr/>
            </p:nvSpPr>
            <p:spPr bwMode="auto">
              <a:xfrm rot="-21600000">
                <a:off x="725" y="3408"/>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71" name="Line 67"/>
              <p:cNvSpPr>
                <a:spLocks noChangeShapeType="1"/>
              </p:cNvSpPr>
              <p:nvPr/>
            </p:nvSpPr>
            <p:spPr bwMode="auto">
              <a:xfrm rot="-21600000">
                <a:off x="576" y="3408"/>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72800" name="Group 96"/>
              <p:cNvGrpSpPr>
                <a:grpSpLocks/>
              </p:cNvGrpSpPr>
              <p:nvPr/>
            </p:nvGrpSpPr>
            <p:grpSpPr bwMode="auto">
              <a:xfrm rot="-5400000">
                <a:off x="2017" y="2951"/>
                <a:ext cx="0" cy="913"/>
                <a:chOff x="2352" y="3264"/>
                <a:chExt cx="0" cy="913"/>
              </a:xfrm>
            </p:grpSpPr>
            <p:sp>
              <p:nvSpPr>
                <p:cNvPr id="72793" name="Line 89"/>
                <p:cNvSpPr>
                  <a:spLocks noChangeShapeType="1"/>
                </p:cNvSpPr>
                <p:nvPr/>
              </p:nvSpPr>
              <p:spPr bwMode="auto">
                <a:xfrm rot="-37800000">
                  <a:off x="2304" y="3312"/>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94" name="Line 90"/>
                <p:cNvSpPr>
                  <a:spLocks noChangeShapeType="1"/>
                </p:cNvSpPr>
                <p:nvPr/>
              </p:nvSpPr>
              <p:spPr bwMode="auto">
                <a:xfrm rot="-37800000">
                  <a:off x="2304" y="3498"/>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95" name="Line 91"/>
                <p:cNvSpPr>
                  <a:spLocks noChangeShapeType="1"/>
                </p:cNvSpPr>
                <p:nvPr/>
              </p:nvSpPr>
              <p:spPr bwMode="auto">
                <a:xfrm rot="-37800000">
                  <a:off x="2304" y="3683"/>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96" name="Line 92"/>
                <p:cNvSpPr>
                  <a:spLocks noChangeShapeType="1"/>
                </p:cNvSpPr>
                <p:nvPr/>
              </p:nvSpPr>
              <p:spPr bwMode="auto">
                <a:xfrm rot="-37800000">
                  <a:off x="2304" y="3832"/>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97" name="Line 93"/>
                <p:cNvSpPr>
                  <a:spLocks noChangeShapeType="1"/>
                </p:cNvSpPr>
                <p:nvPr/>
              </p:nvSpPr>
              <p:spPr bwMode="auto">
                <a:xfrm rot="-37800000">
                  <a:off x="2304" y="3980"/>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798" name="Line 94"/>
                <p:cNvSpPr>
                  <a:spLocks noChangeShapeType="1"/>
                </p:cNvSpPr>
                <p:nvPr/>
              </p:nvSpPr>
              <p:spPr bwMode="auto">
                <a:xfrm rot="-37800000">
                  <a:off x="2304" y="4129"/>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grpSp>
      <p:grpSp>
        <p:nvGrpSpPr>
          <p:cNvPr id="72803" name="Group 99"/>
          <p:cNvGrpSpPr>
            <a:grpSpLocks/>
          </p:cNvGrpSpPr>
          <p:nvPr/>
        </p:nvGrpSpPr>
        <p:grpSpPr bwMode="auto">
          <a:xfrm>
            <a:off x="4723170" y="4953000"/>
            <a:ext cx="4266089" cy="1066800"/>
            <a:chOff x="2160" y="3120"/>
            <a:chExt cx="2016" cy="672"/>
          </a:xfrm>
        </p:grpSpPr>
        <p:sp>
          <p:nvSpPr>
            <p:cNvPr id="72719" name="Text Box 15"/>
            <p:cNvSpPr txBox="1">
              <a:spLocks noChangeArrowheads="1"/>
            </p:cNvSpPr>
            <p:nvPr/>
          </p:nvSpPr>
          <p:spPr bwMode="auto">
            <a:xfrm>
              <a:off x="2160" y="3504"/>
              <a:ext cx="2016" cy="288"/>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400">
                  <a:solidFill>
                    <a:srgbClr val="00FF00"/>
                  </a:solidFill>
                  <a:latin typeface="Times New Roman" pitchFamily="18" charset="0"/>
                </a:rPr>
                <a:t>Một lớp đế kim loại </a:t>
              </a:r>
            </a:p>
          </p:txBody>
        </p:sp>
        <p:sp>
          <p:nvSpPr>
            <p:cNvPr id="72802" name="Line 98"/>
            <p:cNvSpPr>
              <a:spLocks noChangeShapeType="1"/>
            </p:cNvSpPr>
            <p:nvPr/>
          </p:nvSpPr>
          <p:spPr bwMode="auto">
            <a:xfrm flipV="1">
              <a:off x="2976" y="3120"/>
              <a:ext cx="0" cy="384"/>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817" name="Group 113"/>
          <p:cNvGrpSpPr>
            <a:grpSpLocks/>
          </p:cNvGrpSpPr>
          <p:nvPr/>
        </p:nvGrpSpPr>
        <p:grpSpPr bwMode="auto">
          <a:xfrm>
            <a:off x="5027890" y="1905000"/>
            <a:ext cx="3250353" cy="1600200"/>
            <a:chOff x="912" y="3312"/>
            <a:chExt cx="1536" cy="1008"/>
          </a:xfrm>
        </p:grpSpPr>
        <p:sp>
          <p:nvSpPr>
            <p:cNvPr id="72805" name="Line 101"/>
            <p:cNvSpPr>
              <a:spLocks noChangeShapeType="1"/>
            </p:cNvSpPr>
            <p:nvPr/>
          </p:nvSpPr>
          <p:spPr bwMode="auto">
            <a:xfrm>
              <a:off x="912"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06" name="Line 102"/>
            <p:cNvSpPr>
              <a:spLocks noChangeShapeType="1"/>
            </p:cNvSpPr>
            <p:nvPr/>
          </p:nvSpPr>
          <p:spPr bwMode="auto">
            <a:xfrm>
              <a:off x="1104"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07" name="Line 103"/>
            <p:cNvSpPr>
              <a:spLocks noChangeShapeType="1"/>
            </p:cNvSpPr>
            <p:nvPr/>
          </p:nvSpPr>
          <p:spPr bwMode="auto">
            <a:xfrm>
              <a:off x="1296"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08" name="Line 104"/>
            <p:cNvSpPr>
              <a:spLocks noChangeShapeType="1"/>
            </p:cNvSpPr>
            <p:nvPr/>
          </p:nvSpPr>
          <p:spPr bwMode="auto">
            <a:xfrm>
              <a:off x="1296"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09" name="Line 105"/>
            <p:cNvSpPr>
              <a:spLocks noChangeShapeType="1"/>
            </p:cNvSpPr>
            <p:nvPr/>
          </p:nvSpPr>
          <p:spPr bwMode="auto">
            <a:xfrm>
              <a:off x="1488"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10" name="Line 106"/>
            <p:cNvSpPr>
              <a:spLocks noChangeShapeType="1"/>
            </p:cNvSpPr>
            <p:nvPr/>
          </p:nvSpPr>
          <p:spPr bwMode="auto">
            <a:xfrm>
              <a:off x="1680"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11" name="Line 107"/>
            <p:cNvSpPr>
              <a:spLocks noChangeShapeType="1"/>
            </p:cNvSpPr>
            <p:nvPr/>
          </p:nvSpPr>
          <p:spPr bwMode="auto">
            <a:xfrm>
              <a:off x="1872"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12" name="Line 108"/>
            <p:cNvSpPr>
              <a:spLocks noChangeShapeType="1"/>
            </p:cNvSpPr>
            <p:nvPr/>
          </p:nvSpPr>
          <p:spPr bwMode="auto">
            <a:xfrm>
              <a:off x="1872"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13" name="Line 109"/>
            <p:cNvSpPr>
              <a:spLocks noChangeShapeType="1"/>
            </p:cNvSpPr>
            <p:nvPr/>
          </p:nvSpPr>
          <p:spPr bwMode="auto">
            <a:xfrm>
              <a:off x="2064"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14" name="Line 110"/>
            <p:cNvSpPr>
              <a:spLocks noChangeShapeType="1"/>
            </p:cNvSpPr>
            <p:nvPr/>
          </p:nvSpPr>
          <p:spPr bwMode="auto">
            <a:xfrm>
              <a:off x="2256"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15" name="Line 111"/>
            <p:cNvSpPr>
              <a:spLocks noChangeShapeType="1"/>
            </p:cNvSpPr>
            <p:nvPr/>
          </p:nvSpPr>
          <p:spPr bwMode="auto">
            <a:xfrm>
              <a:off x="2448" y="3312"/>
              <a:ext cx="0" cy="100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72825" name="Line 121"/>
          <p:cNvSpPr>
            <a:spLocks noChangeShapeType="1"/>
          </p:cNvSpPr>
          <p:nvPr/>
        </p:nvSpPr>
        <p:spPr bwMode="auto">
          <a:xfrm flipV="1">
            <a:off x="11388934" y="4086226"/>
            <a:ext cx="241237" cy="195263"/>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26" name="Line 122"/>
          <p:cNvSpPr>
            <a:spLocks noChangeShapeType="1"/>
          </p:cNvSpPr>
          <p:nvPr/>
        </p:nvSpPr>
        <p:spPr bwMode="auto">
          <a:xfrm flipV="1">
            <a:off x="11369889" y="4019550"/>
            <a:ext cx="0" cy="271463"/>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72837" name="Group 133"/>
          <p:cNvGrpSpPr>
            <a:grpSpLocks/>
          </p:cNvGrpSpPr>
          <p:nvPr/>
        </p:nvGrpSpPr>
        <p:grpSpPr bwMode="auto">
          <a:xfrm>
            <a:off x="4875530" y="3810000"/>
            <a:ext cx="3656648" cy="152400"/>
            <a:chOff x="2304" y="2400"/>
            <a:chExt cx="1728" cy="96"/>
          </a:xfrm>
        </p:grpSpPr>
        <p:sp>
          <p:nvSpPr>
            <p:cNvPr id="72828" name="Oval 124"/>
            <p:cNvSpPr>
              <a:spLocks noChangeArrowheads="1"/>
            </p:cNvSpPr>
            <p:nvPr/>
          </p:nvSpPr>
          <p:spPr bwMode="auto">
            <a:xfrm>
              <a:off x="2304" y="2400"/>
              <a:ext cx="48" cy="48"/>
            </a:xfrm>
            <a:prstGeom prst="ellipse">
              <a:avLst/>
            </a:prstGeom>
            <a:solidFill>
              <a:srgbClr val="FF33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29" name="Oval 125"/>
            <p:cNvSpPr>
              <a:spLocks noChangeArrowheads="1"/>
            </p:cNvSpPr>
            <p:nvPr/>
          </p:nvSpPr>
          <p:spPr bwMode="auto">
            <a:xfrm>
              <a:off x="2496" y="2400"/>
              <a:ext cx="48" cy="48"/>
            </a:xfrm>
            <a:prstGeom prst="ellipse">
              <a:avLst/>
            </a:prstGeom>
            <a:solidFill>
              <a:srgbClr val="FF33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30" name="Oval 126"/>
            <p:cNvSpPr>
              <a:spLocks noChangeArrowheads="1"/>
            </p:cNvSpPr>
            <p:nvPr/>
          </p:nvSpPr>
          <p:spPr bwMode="auto">
            <a:xfrm>
              <a:off x="2688" y="2448"/>
              <a:ext cx="48" cy="48"/>
            </a:xfrm>
            <a:prstGeom prst="ellipse">
              <a:avLst/>
            </a:prstGeom>
            <a:solidFill>
              <a:srgbClr val="FF33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31" name="Oval 127"/>
            <p:cNvSpPr>
              <a:spLocks noChangeArrowheads="1"/>
            </p:cNvSpPr>
            <p:nvPr/>
          </p:nvSpPr>
          <p:spPr bwMode="auto">
            <a:xfrm>
              <a:off x="2832" y="2400"/>
              <a:ext cx="48" cy="48"/>
            </a:xfrm>
            <a:prstGeom prst="ellipse">
              <a:avLst/>
            </a:prstGeom>
            <a:solidFill>
              <a:srgbClr val="FF33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32" name="Oval 128"/>
            <p:cNvSpPr>
              <a:spLocks noChangeArrowheads="1"/>
            </p:cNvSpPr>
            <p:nvPr/>
          </p:nvSpPr>
          <p:spPr bwMode="auto">
            <a:xfrm>
              <a:off x="3072" y="2400"/>
              <a:ext cx="48" cy="48"/>
            </a:xfrm>
            <a:prstGeom prst="ellipse">
              <a:avLst/>
            </a:prstGeom>
            <a:solidFill>
              <a:srgbClr val="FF33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33" name="Oval 129"/>
            <p:cNvSpPr>
              <a:spLocks noChangeArrowheads="1"/>
            </p:cNvSpPr>
            <p:nvPr/>
          </p:nvSpPr>
          <p:spPr bwMode="auto">
            <a:xfrm>
              <a:off x="3312" y="2400"/>
              <a:ext cx="48" cy="48"/>
            </a:xfrm>
            <a:prstGeom prst="ellipse">
              <a:avLst/>
            </a:prstGeom>
            <a:solidFill>
              <a:srgbClr val="FF33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34" name="Oval 130"/>
            <p:cNvSpPr>
              <a:spLocks noChangeArrowheads="1"/>
            </p:cNvSpPr>
            <p:nvPr/>
          </p:nvSpPr>
          <p:spPr bwMode="auto">
            <a:xfrm>
              <a:off x="3504" y="2400"/>
              <a:ext cx="48" cy="48"/>
            </a:xfrm>
            <a:prstGeom prst="ellipse">
              <a:avLst/>
            </a:prstGeom>
            <a:solidFill>
              <a:srgbClr val="FF33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35" name="Oval 131"/>
            <p:cNvSpPr>
              <a:spLocks noChangeArrowheads="1"/>
            </p:cNvSpPr>
            <p:nvPr/>
          </p:nvSpPr>
          <p:spPr bwMode="auto">
            <a:xfrm>
              <a:off x="3744" y="2400"/>
              <a:ext cx="48" cy="48"/>
            </a:xfrm>
            <a:prstGeom prst="ellipse">
              <a:avLst/>
            </a:prstGeom>
            <a:solidFill>
              <a:srgbClr val="FF33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36" name="Oval 132"/>
            <p:cNvSpPr>
              <a:spLocks noChangeArrowheads="1"/>
            </p:cNvSpPr>
            <p:nvPr/>
          </p:nvSpPr>
          <p:spPr bwMode="auto">
            <a:xfrm>
              <a:off x="3984" y="2400"/>
              <a:ext cx="48" cy="48"/>
            </a:xfrm>
            <a:prstGeom prst="ellipse">
              <a:avLst/>
            </a:prstGeom>
            <a:solidFill>
              <a:srgbClr val="FF33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72849" name="Group 145"/>
          <p:cNvGrpSpPr>
            <a:grpSpLocks/>
          </p:cNvGrpSpPr>
          <p:nvPr/>
        </p:nvGrpSpPr>
        <p:grpSpPr bwMode="auto">
          <a:xfrm rot="-214580">
            <a:off x="4773957" y="3795713"/>
            <a:ext cx="3961368" cy="304800"/>
            <a:chOff x="1104" y="3456"/>
            <a:chExt cx="1872" cy="192"/>
          </a:xfrm>
        </p:grpSpPr>
        <p:sp>
          <p:nvSpPr>
            <p:cNvPr id="72838" name="AutoShape 134"/>
            <p:cNvSpPr>
              <a:spLocks noChangeArrowheads="1"/>
            </p:cNvSpPr>
            <p:nvPr/>
          </p:nvSpPr>
          <p:spPr bwMode="auto">
            <a:xfrm>
              <a:off x="1104" y="3456"/>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39" name="AutoShape 135"/>
            <p:cNvSpPr>
              <a:spLocks noChangeArrowheads="1"/>
            </p:cNvSpPr>
            <p:nvPr/>
          </p:nvSpPr>
          <p:spPr bwMode="auto">
            <a:xfrm>
              <a:off x="1296" y="3504"/>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40" name="AutoShape 136"/>
            <p:cNvSpPr>
              <a:spLocks noChangeArrowheads="1"/>
            </p:cNvSpPr>
            <p:nvPr/>
          </p:nvSpPr>
          <p:spPr bwMode="auto">
            <a:xfrm>
              <a:off x="1536" y="3504"/>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42" name="AutoShape 138"/>
            <p:cNvSpPr>
              <a:spLocks noChangeArrowheads="1"/>
            </p:cNvSpPr>
            <p:nvPr/>
          </p:nvSpPr>
          <p:spPr bwMode="auto">
            <a:xfrm>
              <a:off x="1776" y="3504"/>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43" name="AutoShape 139"/>
            <p:cNvSpPr>
              <a:spLocks noChangeArrowheads="1"/>
            </p:cNvSpPr>
            <p:nvPr/>
          </p:nvSpPr>
          <p:spPr bwMode="auto">
            <a:xfrm>
              <a:off x="1968" y="3552"/>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44" name="AutoShape 140"/>
            <p:cNvSpPr>
              <a:spLocks noChangeArrowheads="1"/>
            </p:cNvSpPr>
            <p:nvPr/>
          </p:nvSpPr>
          <p:spPr bwMode="auto">
            <a:xfrm>
              <a:off x="2160" y="3504"/>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45" name="AutoShape 141"/>
            <p:cNvSpPr>
              <a:spLocks noChangeArrowheads="1"/>
            </p:cNvSpPr>
            <p:nvPr/>
          </p:nvSpPr>
          <p:spPr bwMode="auto">
            <a:xfrm>
              <a:off x="2352" y="3552"/>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46" name="AutoShape 142"/>
            <p:cNvSpPr>
              <a:spLocks noChangeArrowheads="1"/>
            </p:cNvSpPr>
            <p:nvPr/>
          </p:nvSpPr>
          <p:spPr bwMode="auto">
            <a:xfrm>
              <a:off x="2496" y="3504"/>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47" name="AutoShape 143"/>
            <p:cNvSpPr>
              <a:spLocks noChangeArrowheads="1"/>
            </p:cNvSpPr>
            <p:nvPr/>
          </p:nvSpPr>
          <p:spPr bwMode="auto">
            <a:xfrm>
              <a:off x="2688" y="3552"/>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848" name="AutoShape 144"/>
            <p:cNvSpPr>
              <a:spLocks noChangeArrowheads="1"/>
            </p:cNvSpPr>
            <p:nvPr/>
          </p:nvSpPr>
          <p:spPr bwMode="auto">
            <a:xfrm>
              <a:off x="2880" y="3552"/>
              <a:ext cx="96" cy="96"/>
            </a:xfrm>
            <a:prstGeom prst="flowChartOr">
              <a:avLst/>
            </a:prstGeom>
            <a:solidFill>
              <a:srgbClr val="00FF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2" name="Rectangle 1"/>
          <p:cNvSpPr/>
          <p:nvPr/>
        </p:nvSpPr>
        <p:spPr>
          <a:xfrm>
            <a:off x="716541" y="237563"/>
            <a:ext cx="2476960" cy="461665"/>
          </a:xfrm>
          <a:prstGeom prst="rect">
            <a:avLst/>
          </a:prstGeom>
        </p:spPr>
        <p:txBody>
          <a:bodyPr wrap="none">
            <a:spAutoFit/>
          </a:bodyPr>
          <a:lstStyle/>
          <a:p>
            <a:pPr>
              <a:spcBef>
                <a:spcPct val="50000"/>
              </a:spcBef>
            </a:pPr>
            <a:r>
              <a:rPr lang="en-US" b="1" dirty="0">
                <a:solidFill>
                  <a:srgbClr val="FFFF00"/>
                </a:solidFill>
                <a:latin typeface="Times New Roman" pitchFamily="18" charset="0"/>
              </a:rPr>
              <a:t>3. Pin </a:t>
            </a:r>
            <a:r>
              <a:rPr lang="en-US" b="1" dirty="0" err="1">
                <a:solidFill>
                  <a:srgbClr val="FFFF00"/>
                </a:solidFill>
                <a:latin typeface="Times New Roman" pitchFamily="18" charset="0"/>
              </a:rPr>
              <a:t>quang</a:t>
            </a:r>
            <a:r>
              <a:rPr lang="en-US" b="1" dirty="0">
                <a:solidFill>
                  <a:srgbClr val="FFFF00"/>
                </a:solidFill>
                <a:latin typeface="Times New Roman" pitchFamily="18" charset="0"/>
              </a:rPr>
              <a:t> </a:t>
            </a:r>
            <a:r>
              <a:rPr lang="en-US" b="1" dirty="0" err="1">
                <a:solidFill>
                  <a:srgbClr val="FFFF00"/>
                </a:solidFill>
                <a:latin typeface="Times New Roman" pitchFamily="18" charset="0"/>
              </a:rPr>
              <a:t>điện</a:t>
            </a:r>
            <a:endParaRPr lang="en-US" b="1" dirty="0">
              <a:solidFill>
                <a:srgbClr val="FFFF00"/>
              </a:solidFill>
              <a:latin typeface="Times New Roman" pitchFamily="18" charset="0"/>
            </a:endParaRPr>
          </a:p>
        </p:txBody>
      </p:sp>
    </p:spTree>
    <p:custDataLst>
      <p:tags r:id="rId1"/>
    </p:custDataLst>
    <p:extLst>
      <p:ext uri="{BB962C8B-B14F-4D97-AF65-F5344CB8AC3E}">
        <p14:creationId xmlns:p14="http://schemas.microsoft.com/office/powerpoint/2010/main" val="216310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2713"/>
                                        </p:tgtEl>
                                        <p:attrNameLst>
                                          <p:attrName>style.visibility</p:attrName>
                                        </p:attrNameLst>
                                      </p:cBhvr>
                                      <p:to>
                                        <p:strVal val="visible"/>
                                      </p:to>
                                    </p:set>
                                    <p:anim calcmode="discrete" valueType="clr">
                                      <p:cBhvr override="childStyle">
                                        <p:cTn id="7" dur="80"/>
                                        <p:tgtEl>
                                          <p:spTgt spid="7271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2713"/>
                                        </p:tgtEl>
                                        <p:attrNameLst>
                                          <p:attrName>fillcolor</p:attrName>
                                        </p:attrNameLst>
                                      </p:cBhvr>
                                      <p:tavLst>
                                        <p:tav tm="0">
                                          <p:val>
                                            <p:clrVal>
                                              <a:schemeClr val="accent2"/>
                                            </p:clrVal>
                                          </p:val>
                                        </p:tav>
                                        <p:tav tm="50000">
                                          <p:val>
                                            <p:clrVal>
                                              <a:schemeClr val="hlink"/>
                                            </p:clrVal>
                                          </p:val>
                                        </p:tav>
                                      </p:tavLst>
                                    </p:anim>
                                    <p:set>
                                      <p:cBhvr>
                                        <p:cTn id="9" dur="80"/>
                                        <p:tgtEl>
                                          <p:spTgt spid="72713"/>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xit" presetSubtype="10" fill="hold" grpId="1" nodeType="clickEffect">
                                  <p:stCondLst>
                                    <p:cond delay="0"/>
                                  </p:stCondLst>
                                  <p:iterate type="lt">
                                    <p:tmPct val="0"/>
                                  </p:iterate>
                                  <p:childTnLst>
                                    <p:animEffect transition="out" filter="blinds(horizontal)">
                                      <p:cBhvr>
                                        <p:cTn id="13" dur="500"/>
                                        <p:tgtEl>
                                          <p:spTgt spid="72713"/>
                                        </p:tgtEl>
                                      </p:cBhvr>
                                    </p:animEffect>
                                    <p:set>
                                      <p:cBhvr>
                                        <p:cTn id="14" dur="1" fill="hold">
                                          <p:stCondLst>
                                            <p:cond delay="499"/>
                                          </p:stCondLst>
                                        </p:cTn>
                                        <p:tgtEl>
                                          <p:spTgt spid="7271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72715"/>
                                        </p:tgtEl>
                                        <p:attrNameLst>
                                          <p:attrName>style.visibility</p:attrName>
                                        </p:attrNameLst>
                                      </p:cBhvr>
                                      <p:to>
                                        <p:strVal val="visible"/>
                                      </p:to>
                                    </p:set>
                                    <p:animEffect transition="in" filter="box(in)">
                                      <p:cBhvr>
                                        <p:cTn id="19" dur="500"/>
                                        <p:tgtEl>
                                          <p:spTgt spid="7271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72708"/>
                                        </p:tgtEl>
                                        <p:attrNameLst>
                                          <p:attrName>style.visibility</p:attrName>
                                        </p:attrNameLst>
                                      </p:cBhvr>
                                      <p:to>
                                        <p:strVal val="visible"/>
                                      </p:to>
                                    </p:set>
                                    <p:animEffect transition="in" filter="checkerboard(across)">
                                      <p:cBhvr>
                                        <p:cTn id="24" dur="500"/>
                                        <p:tgtEl>
                                          <p:spTgt spid="72708"/>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72709"/>
                                        </p:tgtEl>
                                        <p:attrNameLst>
                                          <p:attrName>style.visibility</p:attrName>
                                        </p:attrNameLst>
                                      </p:cBhvr>
                                      <p:to>
                                        <p:strVal val="visible"/>
                                      </p:to>
                                    </p:set>
                                    <p:animEffect transition="in" filter="checkerboard(across)">
                                      <p:cBhvr>
                                        <p:cTn id="27" dur="500"/>
                                        <p:tgtEl>
                                          <p:spTgt spid="72709"/>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72710"/>
                                        </p:tgtEl>
                                        <p:attrNameLst>
                                          <p:attrName>style.visibility</p:attrName>
                                        </p:attrNameLst>
                                      </p:cBhvr>
                                      <p:to>
                                        <p:strVal val="visible"/>
                                      </p:to>
                                    </p:set>
                                    <p:animEffect transition="in" filter="checkerboard(across)">
                                      <p:cBhvr>
                                        <p:cTn id="30" dur="500"/>
                                        <p:tgtEl>
                                          <p:spTgt spid="72710"/>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72711"/>
                                        </p:tgtEl>
                                        <p:attrNameLst>
                                          <p:attrName>style.visibility</p:attrName>
                                        </p:attrNameLst>
                                      </p:cBhvr>
                                      <p:to>
                                        <p:strVal val="visible"/>
                                      </p:to>
                                    </p:set>
                                    <p:animEffect transition="in" filter="checkerboard(across)">
                                      <p:cBhvr>
                                        <p:cTn id="33" dur="500"/>
                                        <p:tgtEl>
                                          <p:spTgt spid="7271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72716"/>
                                        </p:tgtEl>
                                        <p:attrNameLst>
                                          <p:attrName>style.visibility</p:attrName>
                                        </p:attrNameLst>
                                      </p:cBhvr>
                                      <p:to>
                                        <p:strVal val="visible"/>
                                      </p:to>
                                    </p:set>
                                    <p:anim calcmode="discrete" valueType="clr">
                                      <p:cBhvr override="childStyle">
                                        <p:cTn id="38" dur="80"/>
                                        <p:tgtEl>
                                          <p:spTgt spid="72716"/>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72716"/>
                                        </p:tgtEl>
                                        <p:attrNameLst>
                                          <p:attrName>fillcolor</p:attrName>
                                        </p:attrNameLst>
                                      </p:cBhvr>
                                      <p:tavLst>
                                        <p:tav tm="0">
                                          <p:val>
                                            <p:clrVal>
                                              <a:schemeClr val="accent2"/>
                                            </p:clrVal>
                                          </p:val>
                                        </p:tav>
                                        <p:tav tm="50000">
                                          <p:val>
                                            <p:clrVal>
                                              <a:schemeClr val="hlink"/>
                                            </p:clrVal>
                                          </p:val>
                                        </p:tav>
                                      </p:tavLst>
                                    </p:anim>
                                    <p:set>
                                      <p:cBhvr>
                                        <p:cTn id="40" dur="80"/>
                                        <p:tgtEl>
                                          <p:spTgt spid="72716"/>
                                        </p:tgtEl>
                                        <p:attrNameLst>
                                          <p:attrName>fill.type</p:attrName>
                                        </p:attrNameLst>
                                      </p:cBhvr>
                                      <p:to>
                                        <p:strVal val="solid"/>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8" presetClass="entr" presetSubtype="3" fill="hold" grpId="1" nodeType="clickEffect">
                                  <p:stCondLst>
                                    <p:cond delay="0"/>
                                  </p:stCondLst>
                                  <p:childTnLst>
                                    <p:set>
                                      <p:cBhvr>
                                        <p:cTn id="44" dur="1" fill="hold">
                                          <p:stCondLst>
                                            <p:cond delay="0"/>
                                          </p:stCondLst>
                                        </p:cTn>
                                        <p:tgtEl>
                                          <p:spTgt spid="72708"/>
                                        </p:tgtEl>
                                        <p:attrNameLst>
                                          <p:attrName>style.visibility</p:attrName>
                                        </p:attrNameLst>
                                      </p:cBhvr>
                                      <p:to>
                                        <p:strVal val="visible"/>
                                      </p:to>
                                    </p:set>
                                    <p:animEffect transition="in" filter="strips(upRight)">
                                      <p:cBhvr>
                                        <p:cTn id="45" dur="500"/>
                                        <p:tgtEl>
                                          <p:spTgt spid="7270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7" presetClass="entr" presetSubtype="0" fill="hold" grpId="0" nodeType="clickEffect">
                                  <p:stCondLst>
                                    <p:cond delay="0"/>
                                  </p:stCondLst>
                                  <p:iterate type="lt">
                                    <p:tmPct val="50000"/>
                                  </p:iterate>
                                  <p:childTnLst>
                                    <p:set>
                                      <p:cBhvr>
                                        <p:cTn id="49" dur="1" fill="hold">
                                          <p:stCondLst>
                                            <p:cond delay="0"/>
                                          </p:stCondLst>
                                        </p:cTn>
                                        <p:tgtEl>
                                          <p:spTgt spid="72717"/>
                                        </p:tgtEl>
                                        <p:attrNameLst>
                                          <p:attrName>style.visibility</p:attrName>
                                        </p:attrNameLst>
                                      </p:cBhvr>
                                      <p:to>
                                        <p:strVal val="visible"/>
                                      </p:to>
                                    </p:set>
                                    <p:anim calcmode="discrete" valueType="clr">
                                      <p:cBhvr override="childStyle">
                                        <p:cTn id="50" dur="80"/>
                                        <p:tgtEl>
                                          <p:spTgt spid="72717"/>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72717"/>
                                        </p:tgtEl>
                                        <p:attrNameLst>
                                          <p:attrName>fillcolor</p:attrName>
                                        </p:attrNameLst>
                                      </p:cBhvr>
                                      <p:tavLst>
                                        <p:tav tm="0">
                                          <p:val>
                                            <p:clrVal>
                                              <a:schemeClr val="accent2"/>
                                            </p:clrVal>
                                          </p:val>
                                        </p:tav>
                                        <p:tav tm="50000">
                                          <p:val>
                                            <p:clrVal>
                                              <a:schemeClr val="hlink"/>
                                            </p:clrVal>
                                          </p:val>
                                        </p:tav>
                                      </p:tavLst>
                                    </p:anim>
                                    <p:set>
                                      <p:cBhvr>
                                        <p:cTn id="52" dur="80"/>
                                        <p:tgtEl>
                                          <p:spTgt spid="72717"/>
                                        </p:tgtEl>
                                        <p:attrNameLst>
                                          <p:attrName>fill.type</p:attrName>
                                        </p:attrNameLst>
                                      </p:cBhvr>
                                      <p:to>
                                        <p:strVal val="solid"/>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54" presetClass="entr" presetSubtype="0" accel="100000" fill="hold" grpId="1" nodeType="clickEffect">
                                  <p:stCondLst>
                                    <p:cond delay="0"/>
                                  </p:stCondLst>
                                  <p:childTnLst>
                                    <p:set>
                                      <p:cBhvr>
                                        <p:cTn id="56" dur="1" fill="hold">
                                          <p:stCondLst>
                                            <p:cond delay="0"/>
                                          </p:stCondLst>
                                        </p:cTn>
                                        <p:tgtEl>
                                          <p:spTgt spid="72709"/>
                                        </p:tgtEl>
                                        <p:attrNameLst>
                                          <p:attrName>style.visibility</p:attrName>
                                        </p:attrNameLst>
                                      </p:cBhvr>
                                      <p:to>
                                        <p:strVal val="visible"/>
                                      </p:to>
                                    </p:set>
                                    <p:anim calcmode="lin" valueType="num">
                                      <p:cBhvr>
                                        <p:cTn id="57" dur="500" fill="hold"/>
                                        <p:tgtEl>
                                          <p:spTgt spid="72709"/>
                                        </p:tgtEl>
                                        <p:attrNameLst>
                                          <p:attrName>ppt_w</p:attrName>
                                        </p:attrNameLst>
                                      </p:cBhvr>
                                      <p:tavLst>
                                        <p:tav tm="0">
                                          <p:val>
                                            <p:strVal val="#ppt_w*0.05"/>
                                          </p:val>
                                        </p:tav>
                                        <p:tav tm="100000">
                                          <p:val>
                                            <p:strVal val="#ppt_w"/>
                                          </p:val>
                                        </p:tav>
                                      </p:tavLst>
                                    </p:anim>
                                    <p:anim calcmode="lin" valueType="num">
                                      <p:cBhvr>
                                        <p:cTn id="58" dur="500" fill="hold"/>
                                        <p:tgtEl>
                                          <p:spTgt spid="72709"/>
                                        </p:tgtEl>
                                        <p:attrNameLst>
                                          <p:attrName>ppt_h</p:attrName>
                                        </p:attrNameLst>
                                      </p:cBhvr>
                                      <p:tavLst>
                                        <p:tav tm="0">
                                          <p:val>
                                            <p:strVal val="#ppt_h"/>
                                          </p:val>
                                        </p:tav>
                                        <p:tav tm="100000">
                                          <p:val>
                                            <p:strVal val="#ppt_h"/>
                                          </p:val>
                                        </p:tav>
                                      </p:tavLst>
                                    </p:anim>
                                    <p:anim calcmode="lin" valueType="num">
                                      <p:cBhvr>
                                        <p:cTn id="59" dur="500" fill="hold"/>
                                        <p:tgtEl>
                                          <p:spTgt spid="72709"/>
                                        </p:tgtEl>
                                        <p:attrNameLst>
                                          <p:attrName>ppt_x</p:attrName>
                                        </p:attrNameLst>
                                      </p:cBhvr>
                                      <p:tavLst>
                                        <p:tav tm="0">
                                          <p:val>
                                            <p:strVal val="#ppt_x-.2"/>
                                          </p:val>
                                        </p:tav>
                                        <p:tav tm="100000">
                                          <p:val>
                                            <p:strVal val="#ppt_x"/>
                                          </p:val>
                                        </p:tav>
                                      </p:tavLst>
                                    </p:anim>
                                    <p:anim calcmode="lin" valueType="num">
                                      <p:cBhvr>
                                        <p:cTn id="60" dur="500" fill="hold"/>
                                        <p:tgtEl>
                                          <p:spTgt spid="72709"/>
                                        </p:tgtEl>
                                        <p:attrNameLst>
                                          <p:attrName>ppt_y</p:attrName>
                                        </p:attrNameLst>
                                      </p:cBhvr>
                                      <p:tavLst>
                                        <p:tav tm="0">
                                          <p:val>
                                            <p:strVal val="#ppt_y"/>
                                          </p:val>
                                        </p:tav>
                                        <p:tav tm="100000">
                                          <p:val>
                                            <p:strVal val="#ppt_y"/>
                                          </p:val>
                                        </p:tav>
                                      </p:tavLst>
                                    </p:anim>
                                    <p:animEffect transition="in" filter="fade">
                                      <p:cBhvr>
                                        <p:cTn id="61" dur="500"/>
                                        <p:tgtEl>
                                          <p:spTgt spid="7270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 presetClass="entr" presetSubtype="10" fill="hold" grpId="0" nodeType="clickEffect">
                                  <p:stCondLst>
                                    <p:cond delay="0"/>
                                  </p:stCondLst>
                                  <p:childTnLst>
                                    <p:set>
                                      <p:cBhvr>
                                        <p:cTn id="65" dur="1" fill="hold">
                                          <p:stCondLst>
                                            <p:cond delay="0"/>
                                          </p:stCondLst>
                                        </p:cTn>
                                        <p:tgtEl>
                                          <p:spTgt spid="72718"/>
                                        </p:tgtEl>
                                        <p:attrNameLst>
                                          <p:attrName>style.visibility</p:attrName>
                                        </p:attrNameLst>
                                      </p:cBhvr>
                                      <p:to>
                                        <p:strVal val="visible"/>
                                      </p:to>
                                    </p:set>
                                    <p:animEffect transition="in" filter="checkerboard(across)">
                                      <p:cBhvr>
                                        <p:cTn id="66" dur="500"/>
                                        <p:tgtEl>
                                          <p:spTgt spid="7271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4" presetClass="entr" presetSubtype="16" fill="hold" grpId="1" nodeType="clickEffect">
                                  <p:stCondLst>
                                    <p:cond delay="0"/>
                                  </p:stCondLst>
                                  <p:childTnLst>
                                    <p:set>
                                      <p:cBhvr>
                                        <p:cTn id="70" dur="1" fill="hold">
                                          <p:stCondLst>
                                            <p:cond delay="0"/>
                                          </p:stCondLst>
                                        </p:cTn>
                                        <p:tgtEl>
                                          <p:spTgt spid="72710"/>
                                        </p:tgtEl>
                                        <p:attrNameLst>
                                          <p:attrName>style.visibility</p:attrName>
                                        </p:attrNameLst>
                                      </p:cBhvr>
                                      <p:to>
                                        <p:strVal val="visible"/>
                                      </p:to>
                                    </p:set>
                                    <p:animEffect transition="in" filter="box(in)">
                                      <p:cBhvr>
                                        <p:cTn id="71" dur="500"/>
                                        <p:tgtEl>
                                          <p:spTgt spid="72710"/>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 presetClass="entr" presetSubtype="10" fill="hold" nodeType="clickEffect">
                                  <p:stCondLst>
                                    <p:cond delay="0"/>
                                  </p:stCondLst>
                                  <p:childTnLst>
                                    <p:set>
                                      <p:cBhvr>
                                        <p:cTn id="75" dur="1" fill="hold">
                                          <p:stCondLst>
                                            <p:cond delay="0"/>
                                          </p:stCondLst>
                                        </p:cTn>
                                        <p:tgtEl>
                                          <p:spTgt spid="72803"/>
                                        </p:tgtEl>
                                        <p:attrNameLst>
                                          <p:attrName>style.visibility</p:attrName>
                                        </p:attrNameLst>
                                      </p:cBhvr>
                                      <p:to>
                                        <p:strVal val="visible"/>
                                      </p:to>
                                    </p:set>
                                    <p:animEffect transition="in" filter="checkerboard(across)">
                                      <p:cBhvr>
                                        <p:cTn id="76" dur="500"/>
                                        <p:tgtEl>
                                          <p:spTgt spid="7280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39" presetClass="entr" presetSubtype="0" accel="100000" fill="hold" grpId="1" nodeType="clickEffect">
                                  <p:stCondLst>
                                    <p:cond delay="0"/>
                                  </p:stCondLst>
                                  <p:childTnLst>
                                    <p:set>
                                      <p:cBhvr>
                                        <p:cTn id="80" dur="1" fill="hold">
                                          <p:stCondLst>
                                            <p:cond delay="0"/>
                                          </p:stCondLst>
                                        </p:cTn>
                                        <p:tgtEl>
                                          <p:spTgt spid="72711"/>
                                        </p:tgtEl>
                                        <p:attrNameLst>
                                          <p:attrName>style.visibility</p:attrName>
                                        </p:attrNameLst>
                                      </p:cBhvr>
                                      <p:to>
                                        <p:strVal val="visible"/>
                                      </p:to>
                                    </p:set>
                                    <p:anim calcmode="lin" valueType="num">
                                      <p:cBhvr>
                                        <p:cTn id="81" dur="500" fill="hold"/>
                                        <p:tgtEl>
                                          <p:spTgt spid="72711"/>
                                        </p:tgtEl>
                                        <p:attrNameLst>
                                          <p:attrName>ppt_h</p:attrName>
                                        </p:attrNameLst>
                                      </p:cBhvr>
                                      <p:tavLst>
                                        <p:tav tm="0">
                                          <p:val>
                                            <p:strVal val="#ppt_h/20"/>
                                          </p:val>
                                        </p:tav>
                                        <p:tav tm="50000">
                                          <p:val>
                                            <p:strVal val="#ppt_h/20"/>
                                          </p:val>
                                        </p:tav>
                                        <p:tav tm="100000">
                                          <p:val>
                                            <p:strVal val="#ppt_h"/>
                                          </p:val>
                                        </p:tav>
                                      </p:tavLst>
                                    </p:anim>
                                    <p:anim calcmode="lin" valueType="num">
                                      <p:cBhvr>
                                        <p:cTn id="82" dur="500" fill="hold"/>
                                        <p:tgtEl>
                                          <p:spTgt spid="72711"/>
                                        </p:tgtEl>
                                        <p:attrNameLst>
                                          <p:attrName>ppt_w</p:attrName>
                                        </p:attrNameLst>
                                      </p:cBhvr>
                                      <p:tavLst>
                                        <p:tav tm="0">
                                          <p:val>
                                            <p:strVal val="#ppt_w+.3"/>
                                          </p:val>
                                        </p:tav>
                                        <p:tav tm="50000">
                                          <p:val>
                                            <p:strVal val="#ppt_w+.3"/>
                                          </p:val>
                                        </p:tav>
                                        <p:tav tm="100000">
                                          <p:val>
                                            <p:strVal val="#ppt_w"/>
                                          </p:val>
                                        </p:tav>
                                      </p:tavLst>
                                    </p:anim>
                                    <p:anim calcmode="lin" valueType="num">
                                      <p:cBhvr>
                                        <p:cTn id="83" dur="500" fill="hold"/>
                                        <p:tgtEl>
                                          <p:spTgt spid="72711"/>
                                        </p:tgtEl>
                                        <p:attrNameLst>
                                          <p:attrName>ppt_x</p:attrName>
                                        </p:attrNameLst>
                                      </p:cBhvr>
                                      <p:tavLst>
                                        <p:tav tm="0">
                                          <p:val>
                                            <p:strVal val="#ppt_x-.3"/>
                                          </p:val>
                                        </p:tav>
                                        <p:tav tm="50000">
                                          <p:val>
                                            <p:strVal val="#ppt_x"/>
                                          </p:val>
                                        </p:tav>
                                        <p:tav tm="100000">
                                          <p:val>
                                            <p:strVal val="#ppt_x"/>
                                          </p:val>
                                        </p:tav>
                                      </p:tavLst>
                                    </p:anim>
                                    <p:anim calcmode="lin" valueType="num">
                                      <p:cBhvr>
                                        <p:cTn id="84" dur="500" fill="hold"/>
                                        <p:tgtEl>
                                          <p:spTgt spid="72711"/>
                                        </p:tgtEl>
                                        <p:attrNameLst>
                                          <p:attrName>ppt_y</p:attrName>
                                        </p:attrNameLst>
                                      </p:cBhvr>
                                      <p:tavLst>
                                        <p:tav tm="0">
                                          <p:val>
                                            <p:strVal val="#ppt_y"/>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5" presetClass="entr" presetSubtype="10" fill="hold" nodeType="clickEffect">
                                  <p:stCondLst>
                                    <p:cond delay="0"/>
                                  </p:stCondLst>
                                  <p:childTnLst>
                                    <p:set>
                                      <p:cBhvr>
                                        <p:cTn id="88" dur="1" fill="hold">
                                          <p:stCondLst>
                                            <p:cond delay="0"/>
                                          </p:stCondLst>
                                        </p:cTn>
                                        <p:tgtEl>
                                          <p:spTgt spid="72804"/>
                                        </p:tgtEl>
                                        <p:attrNameLst>
                                          <p:attrName>style.visibility</p:attrName>
                                        </p:attrNameLst>
                                      </p:cBhvr>
                                      <p:to>
                                        <p:strVal val="visible"/>
                                      </p:to>
                                    </p:set>
                                    <p:animEffect transition="in" filter="checkerboard(across)">
                                      <p:cBhvr>
                                        <p:cTn id="89" dur="500"/>
                                        <p:tgtEl>
                                          <p:spTgt spid="72804"/>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4" presetClass="entr" presetSubtype="32" repeatCount="indefinite" fill="hold" nodeType="clickEffect">
                                  <p:stCondLst>
                                    <p:cond delay="0"/>
                                  </p:stCondLst>
                                  <p:childTnLst>
                                    <p:set>
                                      <p:cBhvr>
                                        <p:cTn id="93" dur="1" fill="hold">
                                          <p:stCondLst>
                                            <p:cond delay="0"/>
                                          </p:stCondLst>
                                        </p:cTn>
                                        <p:tgtEl>
                                          <p:spTgt spid="72817"/>
                                        </p:tgtEl>
                                        <p:attrNameLst>
                                          <p:attrName>style.visibility</p:attrName>
                                        </p:attrNameLst>
                                      </p:cBhvr>
                                      <p:to>
                                        <p:strVal val="visible"/>
                                      </p:to>
                                    </p:set>
                                    <p:animEffect transition="in" filter="box(out)">
                                      <p:cBhvr>
                                        <p:cTn id="94" dur="200"/>
                                        <p:tgtEl>
                                          <p:spTgt spid="72817"/>
                                        </p:tgtEl>
                                      </p:cBhvr>
                                    </p:animEffect>
                                  </p:childTnLst>
                                </p:cTn>
                              </p:par>
                              <p:par>
                                <p:cTn id="95" presetID="5" presetClass="entr" presetSubtype="10" fill="hold" nodeType="withEffect">
                                  <p:stCondLst>
                                    <p:cond delay="0"/>
                                  </p:stCondLst>
                                  <p:childTnLst>
                                    <p:set>
                                      <p:cBhvr>
                                        <p:cTn id="96" dur="1" fill="hold">
                                          <p:stCondLst>
                                            <p:cond delay="0"/>
                                          </p:stCondLst>
                                        </p:cTn>
                                        <p:tgtEl>
                                          <p:spTgt spid="72837"/>
                                        </p:tgtEl>
                                        <p:attrNameLst>
                                          <p:attrName>style.visibility</p:attrName>
                                        </p:attrNameLst>
                                      </p:cBhvr>
                                      <p:to>
                                        <p:strVal val="visible"/>
                                      </p:to>
                                    </p:set>
                                    <p:animEffect transition="in" filter="checkerboard(across)">
                                      <p:cBhvr>
                                        <p:cTn id="97" dur="500"/>
                                        <p:tgtEl>
                                          <p:spTgt spid="72837"/>
                                        </p:tgtEl>
                                      </p:cBhvr>
                                    </p:animEffect>
                                  </p:childTnLst>
                                </p:cTn>
                              </p:par>
                              <p:par>
                                <p:cTn id="98" presetID="5" presetClass="entr" presetSubtype="10" fill="hold" nodeType="withEffect">
                                  <p:stCondLst>
                                    <p:cond delay="0"/>
                                  </p:stCondLst>
                                  <p:childTnLst>
                                    <p:set>
                                      <p:cBhvr>
                                        <p:cTn id="99" dur="1" fill="hold">
                                          <p:stCondLst>
                                            <p:cond delay="0"/>
                                          </p:stCondLst>
                                        </p:cTn>
                                        <p:tgtEl>
                                          <p:spTgt spid="72849"/>
                                        </p:tgtEl>
                                        <p:attrNameLst>
                                          <p:attrName>style.visibility</p:attrName>
                                        </p:attrNameLst>
                                      </p:cBhvr>
                                      <p:to>
                                        <p:strVal val="visible"/>
                                      </p:to>
                                    </p:set>
                                    <p:animEffect transition="in" filter="checkerboard(across)">
                                      <p:cBhvr>
                                        <p:cTn id="100" dur="500"/>
                                        <p:tgtEl>
                                          <p:spTgt spid="72849"/>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0" presetClass="path" presetSubtype="0" accel="50000" decel="50000" fill="hold" nodeType="clickEffect">
                                  <p:stCondLst>
                                    <p:cond delay="0"/>
                                  </p:stCondLst>
                                  <p:childTnLst>
                                    <p:animMotion origin="layout" path="M -8.33333E-7 -5.78035E-7 C 0.00747 0.01133 0.01511 0.02289 0.01597 0.03376 C 0.01684 0.04463 0.00486 0.0511 0.00486 0.06544 C 0.00486 0.07977 0.01545 0.1089 0.01597 0.12046 C 0.01649 0.13203 0.00938 0.13272 0.00799 0.13526 " pathEditMode="relative" rAng="0" ptsTypes="aaaaA">
                                      <p:cBhvr>
                                        <p:cTn id="104" dur="2000" fill="hold"/>
                                        <p:tgtEl>
                                          <p:spTgt spid="72837"/>
                                        </p:tgtEl>
                                        <p:attrNameLst>
                                          <p:attrName>ppt_x</p:attrName>
                                          <p:attrName>ppt_y</p:attrName>
                                        </p:attrNameLst>
                                      </p:cBhvr>
                                      <p:rCtr x="0" y="0"/>
                                    </p:animMotion>
                                  </p:childTnLst>
                                </p:cTn>
                              </p:par>
                            </p:childTnLst>
                          </p:cTn>
                        </p:par>
                      </p:childTnLst>
                    </p:cTn>
                  </p:par>
                  <p:par>
                    <p:cTn id="105" fill="hold" nodeType="clickPar">
                      <p:stCondLst>
                        <p:cond delay="indefinite"/>
                      </p:stCondLst>
                      <p:childTnLst>
                        <p:par>
                          <p:cTn id="106" fill="hold" nodeType="withGroup">
                            <p:stCondLst>
                              <p:cond delay="0"/>
                            </p:stCondLst>
                            <p:childTnLst>
                              <p:par>
                                <p:cTn id="107" presetID="0" presetClass="path" presetSubtype="0" accel="50000" decel="50000" fill="hold" nodeType="clickEffect">
                                  <p:stCondLst>
                                    <p:cond delay="0"/>
                                  </p:stCondLst>
                                  <p:childTnLst>
                                    <p:animMotion origin="layout" path="M 5.55556E-7 -2.77457E-6 C 0.00694 -0.00555 0.01389 -0.01087 0.01441 -0.01688 C 0.01493 -0.02289 0.0052 -0.0326 0.00329 -0.03584 " pathEditMode="relative" ptsTypes="aaA">
                                      <p:cBhvr>
                                        <p:cTn id="108" dur="2000" fill="hold"/>
                                        <p:tgtEl>
                                          <p:spTgt spid="72849"/>
                                        </p:tgtEl>
                                        <p:attrNameLst>
                                          <p:attrName>ppt_x</p:attrName>
                                          <p:attrName>ppt_y</p:attrName>
                                        </p:attrNameLst>
                                      </p:cBhvr>
                                    </p:animMotion>
                                  </p:childTnLst>
                                </p:cTn>
                              </p:par>
                            </p:childTnLst>
                          </p:cTn>
                        </p:par>
                      </p:childTnLst>
                    </p:cTn>
                  </p:par>
                  <p:par>
                    <p:cTn id="109" fill="hold" nodeType="clickPar">
                      <p:stCondLst>
                        <p:cond delay="indefinite"/>
                      </p:stCondLst>
                      <p:childTnLst>
                        <p:par>
                          <p:cTn id="110" fill="hold" nodeType="withGroup">
                            <p:stCondLst>
                              <p:cond delay="0"/>
                            </p:stCondLst>
                            <p:childTnLst>
                              <p:par>
                                <p:cTn id="111" presetID="5" presetClass="entr" presetSubtype="10" fill="hold" nodeType="clickEffect">
                                  <p:stCondLst>
                                    <p:cond delay="0"/>
                                  </p:stCondLst>
                                  <p:childTnLst>
                                    <p:set>
                                      <p:cBhvr>
                                        <p:cTn id="112" dur="1" fill="hold">
                                          <p:stCondLst>
                                            <p:cond delay="0"/>
                                          </p:stCondLst>
                                        </p:cTn>
                                        <p:tgtEl>
                                          <p:spTgt spid="72721"/>
                                        </p:tgtEl>
                                        <p:attrNameLst>
                                          <p:attrName>style.visibility</p:attrName>
                                        </p:attrNameLst>
                                      </p:cBhvr>
                                      <p:to>
                                        <p:strVal val="visible"/>
                                      </p:to>
                                    </p:set>
                                    <p:animEffect transition="in" filter="checkerboard(across)">
                                      <p:cBhvr>
                                        <p:cTn id="113" dur="500"/>
                                        <p:tgtEl>
                                          <p:spTgt spid="72721"/>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5" presetClass="entr" presetSubtype="10" fill="hold" grpId="0" nodeType="clickEffect">
                                  <p:stCondLst>
                                    <p:cond delay="0"/>
                                  </p:stCondLst>
                                  <p:childTnLst>
                                    <p:set>
                                      <p:cBhvr>
                                        <p:cTn id="117" dur="1" fill="hold">
                                          <p:stCondLst>
                                            <p:cond delay="0"/>
                                          </p:stCondLst>
                                        </p:cTn>
                                        <p:tgtEl>
                                          <p:spTgt spid="72740"/>
                                        </p:tgtEl>
                                        <p:attrNameLst>
                                          <p:attrName>style.visibility</p:attrName>
                                        </p:attrNameLst>
                                      </p:cBhvr>
                                      <p:to>
                                        <p:strVal val="visible"/>
                                      </p:to>
                                    </p:set>
                                    <p:animEffect transition="in" filter="checkerboard(across)">
                                      <p:cBhvr>
                                        <p:cTn id="118" dur="500"/>
                                        <p:tgtEl>
                                          <p:spTgt spid="7274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5" presetClass="entr" presetSubtype="10" fill="hold" nodeType="clickEffect">
                                  <p:stCondLst>
                                    <p:cond delay="0"/>
                                  </p:stCondLst>
                                  <p:childTnLst>
                                    <p:set>
                                      <p:cBhvr>
                                        <p:cTn id="122" dur="1" fill="hold">
                                          <p:stCondLst>
                                            <p:cond delay="0"/>
                                          </p:stCondLst>
                                        </p:cTn>
                                        <p:tgtEl>
                                          <p:spTgt spid="72827"/>
                                        </p:tgtEl>
                                        <p:attrNameLst>
                                          <p:attrName>style.visibility</p:attrName>
                                        </p:attrNameLst>
                                      </p:cBhvr>
                                      <p:to>
                                        <p:strVal val="visible"/>
                                      </p:to>
                                    </p:set>
                                    <p:animEffect transition="in" filter="checkerboard(across)">
                                      <p:cBhvr>
                                        <p:cTn id="123" dur="500"/>
                                        <p:tgtEl>
                                          <p:spTgt spid="72827"/>
                                        </p:tgtEl>
                                      </p:cBhvr>
                                    </p:animEffect>
                                  </p:childTnLst>
                                </p:cTn>
                              </p:par>
                              <p:par>
                                <p:cTn id="124" presetID="5" presetClass="entr" presetSubtype="10" fill="hold" grpId="0" nodeType="withEffect">
                                  <p:stCondLst>
                                    <p:cond delay="0"/>
                                  </p:stCondLst>
                                  <p:childTnLst>
                                    <p:set>
                                      <p:cBhvr>
                                        <p:cTn id="125" dur="1" fill="hold">
                                          <p:stCondLst>
                                            <p:cond delay="0"/>
                                          </p:stCondLst>
                                        </p:cTn>
                                        <p:tgtEl>
                                          <p:spTgt spid="72826"/>
                                        </p:tgtEl>
                                        <p:attrNameLst>
                                          <p:attrName>style.visibility</p:attrName>
                                        </p:attrNameLst>
                                      </p:cBhvr>
                                      <p:to>
                                        <p:strVal val="visible"/>
                                      </p:to>
                                    </p:set>
                                    <p:animEffect transition="in" filter="checkerboard(across)">
                                      <p:cBhvr>
                                        <p:cTn id="126" dur="500"/>
                                        <p:tgtEl>
                                          <p:spTgt spid="72826"/>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4" presetClass="exit" presetSubtype="32" fill="hold" grpId="1" nodeType="clickEffect">
                                  <p:stCondLst>
                                    <p:cond delay="0"/>
                                  </p:stCondLst>
                                  <p:childTnLst>
                                    <p:animEffect transition="out" filter="box(out)">
                                      <p:cBhvr>
                                        <p:cTn id="130" dur="500"/>
                                        <p:tgtEl>
                                          <p:spTgt spid="72826"/>
                                        </p:tgtEl>
                                      </p:cBhvr>
                                    </p:animEffect>
                                    <p:set>
                                      <p:cBhvr>
                                        <p:cTn id="131" dur="1" fill="hold">
                                          <p:stCondLst>
                                            <p:cond delay="499"/>
                                          </p:stCondLst>
                                        </p:cTn>
                                        <p:tgtEl>
                                          <p:spTgt spid="72826"/>
                                        </p:tgtEl>
                                        <p:attrNameLst>
                                          <p:attrName>style.visibility</p:attrName>
                                        </p:attrNameLst>
                                      </p:cBhvr>
                                      <p:to>
                                        <p:strVal val="hidden"/>
                                      </p:to>
                                    </p:set>
                                  </p:childTnLst>
                                </p:cTn>
                              </p:par>
                              <p:par>
                                <p:cTn id="132" presetID="17" presetClass="entr" presetSubtype="8" fill="hold" grpId="0" nodeType="withEffect">
                                  <p:stCondLst>
                                    <p:cond delay="0"/>
                                  </p:stCondLst>
                                  <p:childTnLst>
                                    <p:set>
                                      <p:cBhvr>
                                        <p:cTn id="133" dur="1" fill="hold">
                                          <p:stCondLst>
                                            <p:cond delay="0"/>
                                          </p:stCondLst>
                                        </p:cTn>
                                        <p:tgtEl>
                                          <p:spTgt spid="72825"/>
                                        </p:tgtEl>
                                        <p:attrNameLst>
                                          <p:attrName>style.visibility</p:attrName>
                                        </p:attrNameLst>
                                      </p:cBhvr>
                                      <p:to>
                                        <p:strVal val="visible"/>
                                      </p:to>
                                    </p:set>
                                    <p:anim calcmode="lin" valueType="num">
                                      <p:cBhvr>
                                        <p:cTn id="134" dur="500" fill="hold"/>
                                        <p:tgtEl>
                                          <p:spTgt spid="72825"/>
                                        </p:tgtEl>
                                        <p:attrNameLst>
                                          <p:attrName>ppt_x</p:attrName>
                                        </p:attrNameLst>
                                      </p:cBhvr>
                                      <p:tavLst>
                                        <p:tav tm="0">
                                          <p:val>
                                            <p:strVal val="#ppt_x-#ppt_w/2"/>
                                          </p:val>
                                        </p:tav>
                                        <p:tav tm="100000">
                                          <p:val>
                                            <p:strVal val="#ppt_x"/>
                                          </p:val>
                                        </p:tav>
                                      </p:tavLst>
                                    </p:anim>
                                    <p:anim calcmode="lin" valueType="num">
                                      <p:cBhvr>
                                        <p:cTn id="135" dur="500" fill="hold"/>
                                        <p:tgtEl>
                                          <p:spTgt spid="72825"/>
                                        </p:tgtEl>
                                        <p:attrNameLst>
                                          <p:attrName>ppt_y</p:attrName>
                                        </p:attrNameLst>
                                      </p:cBhvr>
                                      <p:tavLst>
                                        <p:tav tm="0">
                                          <p:val>
                                            <p:strVal val="#ppt_y"/>
                                          </p:val>
                                        </p:tav>
                                        <p:tav tm="100000">
                                          <p:val>
                                            <p:strVal val="#ppt_y"/>
                                          </p:val>
                                        </p:tav>
                                      </p:tavLst>
                                    </p:anim>
                                    <p:anim calcmode="lin" valueType="num">
                                      <p:cBhvr>
                                        <p:cTn id="136" dur="500" fill="hold"/>
                                        <p:tgtEl>
                                          <p:spTgt spid="72825"/>
                                        </p:tgtEl>
                                        <p:attrNameLst>
                                          <p:attrName>ppt_w</p:attrName>
                                        </p:attrNameLst>
                                      </p:cBhvr>
                                      <p:tavLst>
                                        <p:tav tm="0">
                                          <p:val>
                                            <p:fltVal val="0"/>
                                          </p:val>
                                        </p:tav>
                                        <p:tav tm="100000">
                                          <p:val>
                                            <p:strVal val="#ppt_w"/>
                                          </p:val>
                                        </p:tav>
                                      </p:tavLst>
                                    </p:anim>
                                    <p:anim calcmode="lin" valueType="num">
                                      <p:cBhvr>
                                        <p:cTn id="137" dur="500" fill="hold"/>
                                        <p:tgtEl>
                                          <p:spTgt spid="72825"/>
                                        </p:tgtEl>
                                        <p:attrNameLst>
                                          <p:attrName>ppt_h</p:attrName>
                                        </p:attrNameLst>
                                      </p:cBhvr>
                                      <p:tavLst>
                                        <p:tav tm="0">
                                          <p:val>
                                            <p:strVal val="#ppt_h"/>
                                          </p:val>
                                        </p:tav>
                                        <p:tav tm="100000">
                                          <p:val>
                                            <p:strVal val="#ppt_h"/>
                                          </p:val>
                                        </p:tav>
                                      </p:tavLst>
                                    </p:anim>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727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animBg="1"/>
      <p:bldP spid="72708" grpId="1" animBg="1"/>
      <p:bldP spid="72709" grpId="0" animBg="1"/>
      <p:bldP spid="72709" grpId="1" animBg="1"/>
      <p:bldP spid="72710" grpId="0" animBg="1"/>
      <p:bldP spid="72710" grpId="1" animBg="1"/>
      <p:bldP spid="72711" grpId="0" animBg="1"/>
      <p:bldP spid="72711" grpId="1" animBg="1"/>
      <p:bldP spid="72713" grpId="0"/>
      <p:bldP spid="72713" grpId="1"/>
      <p:bldP spid="72714" grpId="0"/>
      <p:bldP spid="72715" grpId="0"/>
      <p:bldP spid="72716" grpId="0"/>
      <p:bldP spid="72717" grpId="0"/>
      <p:bldP spid="72718" grpId="0"/>
      <p:bldP spid="72740" grpId="0" animBg="1"/>
      <p:bldP spid="72825" grpId="0" animBg="1"/>
      <p:bldP spid="72826" grpId="0" animBg="1"/>
      <p:bldP spid="7282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Picture 6" descr="Cần có chính sách phát triển nguồn năng lượng sạch trên biển đảo Việt Nam  Năng lượng Việt Nam On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9212" y="457200"/>
            <a:ext cx="4857750" cy="3228975"/>
          </a:xfrm>
          <a:prstGeom prst="rect">
            <a:avLst/>
          </a:prstGeom>
          <a:noFill/>
          <a:extLst>
            <a:ext uri="{909E8E84-426E-40DD-AFC4-6F175D3DCCD1}">
              <a14:hiddenFill xmlns:a14="http://schemas.microsoft.com/office/drawing/2010/main">
                <a:solidFill>
                  <a:srgbClr val="FFFFFF"/>
                </a:solidFill>
              </a14:hiddenFill>
            </a:ext>
          </a:extLst>
        </p:spPr>
      </p:pic>
      <p:pic>
        <p:nvPicPr>
          <p:cNvPr id="7176" name="Picture 8" descr="https://www.quynhoncomputer.com.vn/wp-content/uploads/2015/09/dam_bao_dien_nl_cho_cs_o_truon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812" y="457200"/>
            <a:ext cx="5578929"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75331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8"/>
</p:tagLst>
</file>

<file path=ppt/tags/tag2.xml><?xml version="1.0" encoding="utf-8"?>
<p:tagLst xmlns:a="http://schemas.openxmlformats.org/drawingml/2006/main" xmlns:r="http://schemas.openxmlformats.org/officeDocument/2006/relationships" xmlns:p="http://schemas.openxmlformats.org/presentationml/2006/main">
  <p:tag name="TIMING" val="|1.1"/>
</p:tagLst>
</file>

<file path=ppt/tags/tag3.xml><?xml version="1.0" encoding="utf-8"?>
<p:tagLst xmlns:a="http://schemas.openxmlformats.org/drawingml/2006/main" xmlns:r="http://schemas.openxmlformats.org/officeDocument/2006/relationships" xmlns:p="http://schemas.openxmlformats.org/presentationml/2006/main">
  <p:tag name="TIMING" val="|70.5"/>
</p:tagLst>
</file>

<file path=ppt/tags/tag4.xml><?xml version="1.0" encoding="utf-8"?>
<p:tagLst xmlns:a="http://schemas.openxmlformats.org/drawingml/2006/main" xmlns:r="http://schemas.openxmlformats.org/officeDocument/2006/relationships" xmlns:p="http://schemas.openxmlformats.org/presentationml/2006/main">
  <p:tag name="TIMING" val="|101.5"/>
</p:tagLst>
</file>

<file path=ppt/tags/tag5.xml><?xml version="1.0" encoding="utf-8"?>
<p:tagLst xmlns:a="http://schemas.openxmlformats.org/drawingml/2006/main" xmlns:r="http://schemas.openxmlformats.org/officeDocument/2006/relationships" xmlns:p="http://schemas.openxmlformats.org/presentationml/2006/main">
  <p:tag name="TIMING" val="|4.4|19.1|1.5|2.7|4.2|6.1|5.2|4.4|2.4|5.5|4.2|3.9|6.1|13.8|13.9|7.8|10.4|4|3.2|8.7|2.6"/>
</p:tagLst>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lipFill rotWithShape="1">
          <a:blip xmlns:r="http://schemas.openxmlformats.org/officeDocument/2006/relationships" r:embed="rId1"/>
          <a:stretch>
            <a:fillRect l="-754" t="-587" r="-754"/>
          </a:stretch>
        </a:blipFill>
      </a:spPr>
      <a:bodyPr/>
      <a:lstStyle>
        <a:defPPr>
          <a:defRPr dirty="0">
            <a:no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3353</TotalTime>
  <Words>366</Words>
  <PresentationFormat>Tùy chỉnh</PresentationFormat>
  <Paragraphs>84</Paragraphs>
  <Slides>10</Slides>
  <Notes>0</Notes>
  <HiddenSlides>0</HiddenSlides>
  <MMClips>0</MMClips>
  <ScaleCrop>false</ScaleCrop>
  <HeadingPairs>
    <vt:vector size="8" baseType="variant">
      <vt:variant>
        <vt:lpstr>Phông được Dùng</vt:lpstr>
      </vt:variant>
      <vt:variant>
        <vt:i4>4</vt:i4>
      </vt:variant>
      <vt:variant>
        <vt:lpstr>Chủ đề</vt:lpstr>
      </vt:variant>
      <vt:variant>
        <vt:i4>1</vt:i4>
      </vt:variant>
      <vt:variant>
        <vt:lpstr>Máy chủ nhúng OLE</vt:lpstr>
      </vt:variant>
      <vt:variant>
        <vt:i4>1</vt:i4>
      </vt:variant>
      <vt:variant>
        <vt:lpstr>Tiêu đề Bản chiếu</vt:lpstr>
      </vt:variant>
      <vt:variant>
        <vt:i4>10</vt:i4>
      </vt:variant>
    </vt:vector>
  </HeadingPairs>
  <TitlesOfParts>
    <vt:vector size="16" baseType="lpstr">
      <vt:lpstr>Arial</vt:lpstr>
      <vt:lpstr>Calibri</vt:lpstr>
      <vt:lpstr>Times New Roman</vt:lpstr>
      <vt:lpstr>Wingdings</vt:lpstr>
      <vt:lpstr>Office Theme</vt:lpstr>
      <vt:lpstr>Equation</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2021-02-17T02:18:53Z</dcterms:created>
  <dcterms:modified xsi:type="dcterms:W3CDTF">2021-09-15T04:51:05Z</dcterms:modified>
</cp:coreProperties>
</file>