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image20.jpg" ContentType="image/png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  <p:sldMasterId id="2147483699" r:id="rId5"/>
    <p:sldMasterId id="2147483711" r:id="rId6"/>
    <p:sldMasterId id="2147483735" r:id="rId7"/>
    <p:sldMasterId id="2147483747" r:id="rId8"/>
  </p:sldMasterIdLst>
  <p:notesMasterIdLst>
    <p:notesMasterId r:id="rId26"/>
  </p:notesMasterIdLst>
  <p:sldIdLst>
    <p:sldId id="278" r:id="rId9"/>
    <p:sldId id="283" r:id="rId10"/>
    <p:sldId id="257" r:id="rId11"/>
    <p:sldId id="266" r:id="rId12"/>
    <p:sldId id="265" r:id="rId13"/>
    <p:sldId id="267" r:id="rId14"/>
    <p:sldId id="279" r:id="rId15"/>
    <p:sldId id="281" r:id="rId16"/>
    <p:sldId id="268" r:id="rId17"/>
    <p:sldId id="269" r:id="rId18"/>
    <p:sldId id="272" r:id="rId19"/>
    <p:sldId id="271" r:id="rId20"/>
    <p:sldId id="273" r:id="rId21"/>
    <p:sldId id="274" r:id="rId22"/>
    <p:sldId id="260" r:id="rId23"/>
    <p:sldId id="275" r:id="rId24"/>
    <p:sldId id="282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5DB"/>
    <a:srgbClr val="FFCCFF"/>
    <a:srgbClr val="FFFF66"/>
    <a:srgbClr val="66FF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2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7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2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5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0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7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9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2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918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31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0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69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2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97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50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53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58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85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01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61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1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645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40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23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51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768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34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70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650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8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50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53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97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094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24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693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886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17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992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1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734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0585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1399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4342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182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6229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3081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5267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6058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34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3769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4516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940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389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214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929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107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944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47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1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010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858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7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1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9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0.jp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5057775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143000" y="39291"/>
            <a:ext cx="91679" cy="51042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909323" y="0"/>
            <a:ext cx="91678" cy="510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4638" y="-223036"/>
            <a:ext cx="5389960" cy="134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0422" y="1805114"/>
            <a:ext cx="6391276" cy="29084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5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 defTabSz="342900" latinLnBrk="0"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32: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9291"/>
            <a:ext cx="6858000" cy="3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856" y="2381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063228"/>
            <a:ext cx="6830616" cy="3940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4204142"/>
            <a:ext cx="2000250" cy="97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2571750"/>
            <a:ext cx="392906" cy="23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44" y="3308034"/>
            <a:ext cx="392906" cy="16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757237"/>
            <a:ext cx="99298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6300787" y="308371"/>
            <a:ext cx="1928813" cy="1006079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3544644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" y="3363838"/>
            <a:ext cx="9084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5919986" y="2427734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79 - 59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376263" y="3604076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67 - 50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376263" y="2427734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68 - 15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1410260" y="1456233"/>
            <a:ext cx="897210" cy="792087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300858" y="1529561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2438232" y="2066925"/>
            <a:ext cx="134167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4415594" y="2066925"/>
            <a:ext cx="73246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6012160" y="3600631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88 - 33</a:t>
            </a:r>
          </a:p>
        </p:txBody>
      </p:sp>
      <p:pic>
        <p:nvPicPr>
          <p:cNvPr id="12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" y="337395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62287" y="5915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31" grpId="0" animBg="1"/>
      <p:bldP spid="32" grpId="0" animBg="1"/>
      <p:bldP spid="184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716016" y="2787774"/>
            <a:ext cx="12241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 </a:t>
            </a:r>
          </a:p>
          <a:p>
            <a:pPr eaLnBrk="1" fontAlgn="base" latinLnBrk="0" hangingPunct="1"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204759" y="3186757"/>
            <a:ext cx="734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593602" y="4046607"/>
            <a:ext cx="1346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4 3</a:t>
            </a: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4572000" y="4111213"/>
            <a:ext cx="110172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" y="4314434"/>
            <a:ext cx="881778" cy="82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358511" y="4384802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" y="-2806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1681683" y="1076322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508774" y="940095"/>
            <a:ext cx="3164948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4352742" y="1893187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68 - 15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7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90" grpId="0"/>
      <p:bldP spid="7191" grpId="0"/>
      <p:bldP spid="7196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217025" y="2805538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7045575" y="30912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7102725" y="3971160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045325" y="2805538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873875" y="30912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931025" y="3971160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476683" y="2823915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259969" y="3136397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2374269" y="3993647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7217025" y="3891387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4988175" y="3891387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2431419" y="3936496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71019" y="4373760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1" name="Line 41"/>
          <p:cNvSpPr>
            <a:spLocks noChangeShapeType="1"/>
          </p:cNvSpPr>
          <p:nvPr/>
        </p:nvSpPr>
        <p:spPr bwMode="auto">
          <a:xfrm>
            <a:off x="3936344" y="2032916"/>
            <a:ext cx="10891" cy="238915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2" name="Line 42"/>
          <p:cNvSpPr>
            <a:spLocks noChangeShapeType="1"/>
          </p:cNvSpPr>
          <p:nvPr/>
        </p:nvSpPr>
        <p:spPr bwMode="auto">
          <a:xfrm flipH="1">
            <a:off x="6472770" y="1954237"/>
            <a:ext cx="10892" cy="23891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3445125" y="189113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2483666" y="1802532"/>
            <a:ext cx="7008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altLang="en-US" sz="21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4988175" y="1776837"/>
            <a:ext cx="7008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altLang="en-US" sz="21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7047957" y="1776837"/>
            <a:ext cx="7008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altLang="en-US" sz="21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" y="118067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2497908" y="1195809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324999" y="1059582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2084336" y="2283859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88 - 33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4333131" y="2226783"/>
            <a:ext cx="1828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79 - 59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6830104" y="2255976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67 - 50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683568" y="-9196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  <p:bldP spid="7186" grpId="0"/>
      <p:bldP spid="7187" grpId="0"/>
      <p:bldP spid="7188" grpId="0"/>
      <p:bldP spid="7189" grpId="0"/>
      <p:bldP spid="7190" grpId="0"/>
      <p:bldP spid="7191" grpId="0"/>
      <p:bldP spid="7193" grpId="0" animBg="1"/>
      <p:bldP spid="7195" grpId="0" animBg="1"/>
      <p:bldP spid="7196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94" y="4379349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3266" y="437435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175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395536" y="1265013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07856" y="85736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9886" y="1346517"/>
            <a:ext cx="795064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CCCBE-68C8-4F0E-9F4E-0CB1EE51D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527" y="2427734"/>
            <a:ext cx="759633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5" y="4344591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54609" y="437435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" y="-2806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463030" y="1333046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243455"/>
            <a:ext cx="792088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8847" y="2211710"/>
            <a:ext cx="27551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– 20 = 50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– 14 = 40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– 10 = 25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73" y="1851670"/>
            <a:ext cx="2609850" cy="275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6682" y="1216950"/>
            <a:ext cx="8758857" cy="830997"/>
            <a:chOff x="959587" y="1810774"/>
            <a:chExt cx="8758857" cy="830997"/>
          </a:xfrm>
        </p:grpSpPr>
        <p:sp>
          <p:nvSpPr>
            <p:cNvPr id="11" name="Oval 10"/>
            <p:cNvSpPr/>
            <p:nvPr/>
          </p:nvSpPr>
          <p:spPr>
            <a:xfrm>
              <a:off x="959587" y="1866232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89553" y="1810774"/>
              <a:ext cx="8028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75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633622" y="1657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" y="2275791"/>
            <a:ext cx="6210944" cy="28677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79048"/>
            <a:ext cx="26479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" y="172706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52321" y="1437785"/>
            <a:ext cx="8841336" cy="1133965"/>
            <a:chOff x="479546" y="1512572"/>
            <a:chExt cx="8841336" cy="1133965"/>
          </a:xfrm>
        </p:grpSpPr>
        <p:sp>
          <p:nvSpPr>
            <p:cNvPr id="11" name="Oval 10"/>
            <p:cNvSpPr/>
            <p:nvPr/>
          </p:nvSpPr>
          <p:spPr>
            <a:xfrm>
              <a:off x="479546" y="1657639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prstClr val="white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1991" y="1512572"/>
              <a:ext cx="8028891" cy="11339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75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 25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926951" y="106506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90857" y="1985369"/>
            <a:ext cx="396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06003" y="2567986"/>
            <a:ext cx="1618796" cy="85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3105" y="2567226"/>
            <a:ext cx="2664296" cy="93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91212" y="327125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02941" y="318495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57268" y="318214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58859" y="322669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057456" y="3257839"/>
            <a:ext cx="720081" cy="679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870019" y="3232382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484321" y="3298102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302986" y="3285424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667946" y="327693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98819" y="3232526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30856" y="3304127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01518" y="3243630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81322" y="3336539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63036" y="3352008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052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981" y="843558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344" y="1559683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063918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8870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74255-5212-4DB4-B44B-B4CB17FB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518730"/>
            <a:ext cx="8178799" cy="210603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6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" y="346306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0622" y="15007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-58531" y="-98717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4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40" y="1648000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35" y="2895278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15" y="2859825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60" y="2842289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78" y="1683661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246" y="1659016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88" y="1634961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1458936" y="3092466"/>
            <a:ext cx="1682416" cy="7597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107"/>
          <p:cNvSpPr>
            <a:spLocks noChangeArrowheads="1"/>
          </p:cNvSpPr>
          <p:nvPr/>
        </p:nvSpPr>
        <p:spPr bwMode="auto">
          <a:xfrm>
            <a:off x="3705064" y="1788432"/>
            <a:ext cx="45719" cy="937384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" name="Rectangle 107"/>
          <p:cNvSpPr>
            <a:spLocks noChangeArrowheads="1"/>
          </p:cNvSpPr>
          <p:nvPr/>
        </p:nvSpPr>
        <p:spPr bwMode="auto">
          <a:xfrm flipH="1">
            <a:off x="3853979" y="1791643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6" name="Rectangle 107"/>
          <p:cNvSpPr>
            <a:spLocks noChangeArrowheads="1"/>
          </p:cNvSpPr>
          <p:nvPr/>
        </p:nvSpPr>
        <p:spPr bwMode="auto">
          <a:xfrm flipH="1">
            <a:off x="3994730" y="1782359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7" name="Rectangle 107"/>
          <p:cNvSpPr>
            <a:spLocks noChangeArrowheads="1"/>
          </p:cNvSpPr>
          <p:nvPr/>
        </p:nvSpPr>
        <p:spPr bwMode="auto">
          <a:xfrm flipH="1">
            <a:off x="4143645" y="1796152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8" name="Rectangle 107"/>
          <p:cNvSpPr>
            <a:spLocks noChangeArrowheads="1"/>
          </p:cNvSpPr>
          <p:nvPr/>
        </p:nvSpPr>
        <p:spPr bwMode="auto">
          <a:xfrm flipH="1">
            <a:off x="3858199" y="2984007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9" name="Rectangle 107"/>
          <p:cNvSpPr>
            <a:spLocks noChangeArrowheads="1"/>
          </p:cNvSpPr>
          <p:nvPr/>
        </p:nvSpPr>
        <p:spPr bwMode="auto">
          <a:xfrm flipH="1">
            <a:off x="3730916" y="2989240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3522038" y="3284841"/>
            <a:ext cx="518411" cy="5723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4932040" y="1358557"/>
            <a:ext cx="2304256" cy="3429000"/>
            <a:chOff x="3696" y="1536"/>
            <a:chExt cx="1488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730" y="1587"/>
              <a:ext cx="1401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  </a:t>
              </a:r>
              <a:r>
                <a:rPr kumimoji="0" lang="en-US" altLang="en-US" sz="36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DA1F2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69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2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732760" y="415320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74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49058" y="413528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40097" y="415320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23799" y="415320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88697" y="413154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76609" y="407206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11664" y="341403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04522" y="338491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41394" y="2944503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33538" y="266191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41415" y="26521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96728" y="4078007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" y="175618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6760" y="4343275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27584" y="53959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1118106" y="1370985"/>
            <a:ext cx="2233019" cy="2972290"/>
            <a:chOff x="3696" y="1581"/>
            <a:chExt cx="1507" cy="2115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435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512" y="1581"/>
              <a:ext cx="691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0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30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220936" y="452817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74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38557" y="448148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759987" y="4528173"/>
            <a:ext cx="698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42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21711" y="453880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883434" y="453880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32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490117" y="3714045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69407" y="296305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41212" y="29276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11797" y="2547363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70517" y="230272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709980" y="225738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84916" y="3671105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3959640" y="1168631"/>
            <a:ext cx="1621923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4302540" y="2273531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4667163" y="2943677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Text Box 40"/>
          <p:cNvSpPr txBox="1">
            <a:spLocks noChangeArrowheads="1"/>
          </p:cNvSpPr>
          <p:nvPr/>
        </p:nvSpPr>
        <p:spPr bwMode="auto">
          <a:xfrm>
            <a:off x="3923073" y="1845664"/>
            <a:ext cx="45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53" name="Text Box 46"/>
          <p:cNvSpPr txBox="1">
            <a:spLocks noChangeArrowheads="1"/>
          </p:cNvSpPr>
          <p:nvPr/>
        </p:nvSpPr>
        <p:spPr bwMode="auto">
          <a:xfrm>
            <a:off x="4302540" y="2948295"/>
            <a:ext cx="45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41"/>
          <p:cNvSpPr>
            <a:spLocks noChangeShapeType="1"/>
          </p:cNvSpPr>
          <p:nvPr/>
        </p:nvSpPr>
        <p:spPr bwMode="auto">
          <a:xfrm>
            <a:off x="4246033" y="3067655"/>
            <a:ext cx="1066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7224228" y="1186322"/>
            <a:ext cx="1066800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43"/>
          <p:cNvSpPr txBox="1">
            <a:spLocks noChangeArrowheads="1"/>
          </p:cNvSpPr>
          <p:nvPr/>
        </p:nvSpPr>
        <p:spPr bwMode="auto">
          <a:xfrm>
            <a:off x="5481170" y="1818378"/>
            <a:ext cx="541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9" name="Text Box 45"/>
          <p:cNvSpPr txBox="1">
            <a:spLocks noChangeArrowheads="1"/>
          </p:cNvSpPr>
          <p:nvPr/>
        </p:nvSpPr>
        <p:spPr bwMode="auto">
          <a:xfrm>
            <a:off x="5425665" y="2392773"/>
            <a:ext cx="541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70" name="Text Box 38"/>
          <p:cNvSpPr txBox="1">
            <a:spLocks noChangeArrowheads="1"/>
          </p:cNvSpPr>
          <p:nvPr/>
        </p:nvSpPr>
        <p:spPr bwMode="auto">
          <a:xfrm>
            <a:off x="4317474" y="1687968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85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3" grpId="0"/>
      <p:bldP spid="44" grpId="0"/>
      <p:bldP spid="52" grpId="0"/>
      <p:bldP spid="53" grpId="0"/>
      <p:bldP spid="54" grpId="0" animBg="1"/>
      <p:bldP spid="56" grpId="0" animBg="1"/>
      <p:bldP spid="68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6" y="518783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1185" y="4377455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5868144" y="704508"/>
            <a:ext cx="2362200" cy="3429000"/>
            <a:chOff x="3696" y="1536"/>
            <a:chExt cx="1488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435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69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2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723956" y="4106237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52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76030" y="4110813"/>
            <a:ext cx="1359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08233" y="4148384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11835" y="4097467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494895" y="4116126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20 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35360" y="3506774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42771" y="26425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87500" y="2610097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53590" y="213707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42771" y="193411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501731" y="193019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480915" y="35525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37" y="1684276"/>
            <a:ext cx="3419872" cy="20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92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" y="443030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3981" y="4220590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1455134" y="1416600"/>
            <a:ext cx="2253190" cy="2667303"/>
            <a:chOff x="3696" y="1536"/>
            <a:chExt cx="1561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561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561" cy="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28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711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28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28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 flipV="1">
              <a:off x="3696" y="3207"/>
              <a:ext cx="1561" cy="9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55134" y="4345985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52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043036" y="4350840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72634" y="4369242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20919" y="4360066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21234" y="4347576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71135" y="3507843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83560" y="28924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822712" y="282812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02976" y="254582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02605" y="231691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843094" y="22825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833705" y="351829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4442045" y="954696"/>
            <a:ext cx="1621923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4774959" y="1536259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noProof="0" dirty="0">
                <a:solidFill>
                  <a:srgbClr val="0000FF"/>
                </a:solidFill>
              </a:rPr>
              <a:t>52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781756" y="2226750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noProof="0" dirty="0">
                <a:solidFill>
                  <a:srgbClr val="0000FF"/>
                </a:solidFill>
              </a:rPr>
              <a:t>20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4416126" y="1807394"/>
            <a:ext cx="457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30" name="Line 41"/>
          <p:cNvSpPr>
            <a:spLocks noChangeShapeType="1"/>
          </p:cNvSpPr>
          <p:nvPr/>
        </p:nvSpPr>
        <p:spPr bwMode="auto">
          <a:xfrm>
            <a:off x="4719606" y="3045534"/>
            <a:ext cx="1066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5216789" y="3040993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4752792" y="3045534"/>
            <a:ext cx="45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>
                <a:solidFill>
                  <a:srgbClr val="FF0000"/>
                </a:solidFill>
              </a:rPr>
              <a:t>3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7063752" y="926159"/>
            <a:ext cx="1066800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5782990" y="1827921"/>
            <a:ext cx="3628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5782990" y="2351141"/>
            <a:ext cx="3367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786057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 animBg="1"/>
      <p:bldP spid="27" grpId="0"/>
      <p:bldP spid="28" grpId="0"/>
      <p:bldP spid="29" grpId="0"/>
      <p:bldP spid="30" grpId="0" animBg="1"/>
      <p:bldP spid="32" grpId="0"/>
      <p:bldP spid="33" grpId="0"/>
      <p:bldP spid="34" grpId="0" animBg="1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11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107504" y="1635646"/>
            <a:ext cx="8568952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defTabSz="342900" latinLnBrk="0"/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7309860" y="3920135"/>
            <a:ext cx="885716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07523" y="3952821"/>
            <a:ext cx="813582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 23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3070075" y="3920135"/>
            <a:ext cx="813582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4448754" y="3916139"/>
            <a:ext cx="778215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5995148" y="3977285"/>
            <a:ext cx="792383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24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67521" y="2611281"/>
            <a:ext cx="7907422" cy="1227535"/>
            <a:chOff x="-957" y="854"/>
            <a:chExt cx="6405" cy="1031"/>
          </a:xfrm>
        </p:grpSpPr>
        <p:sp>
          <p:nvSpPr>
            <p:cNvPr id="17452" name="Text Box 6"/>
            <p:cNvSpPr txBox="1">
              <a:spLocks noChangeArrowheads="1"/>
            </p:cNvSpPr>
            <p:nvPr/>
          </p:nvSpPr>
          <p:spPr bwMode="auto">
            <a:xfrm>
              <a:off x="-187" y="91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57</a:t>
              </a:r>
            </a:p>
          </p:txBody>
        </p:sp>
        <p:sp>
          <p:nvSpPr>
            <p:cNvPr id="17453" name="Line 7"/>
            <p:cNvSpPr>
              <a:spLocks noChangeShapeType="1"/>
            </p:cNvSpPr>
            <p:nvPr/>
          </p:nvSpPr>
          <p:spPr bwMode="auto">
            <a:xfrm>
              <a:off x="-369" y="129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4" name="Text Box 8"/>
            <p:cNvSpPr txBox="1">
              <a:spLocks noChangeArrowheads="1"/>
            </p:cNvSpPr>
            <p:nvPr/>
          </p:nvSpPr>
          <p:spPr bwMode="auto">
            <a:xfrm>
              <a:off x="-189" y="1394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34</a:t>
              </a:r>
            </a:p>
          </p:txBody>
        </p:sp>
        <p:sp>
          <p:nvSpPr>
            <p:cNvPr id="17455" name="Line 9"/>
            <p:cNvSpPr>
              <a:spLocks noChangeShapeType="1"/>
            </p:cNvSpPr>
            <p:nvPr/>
          </p:nvSpPr>
          <p:spPr bwMode="auto">
            <a:xfrm>
              <a:off x="-189" y="1885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6" name="Text Box 13"/>
            <p:cNvSpPr txBox="1">
              <a:spLocks noChangeArrowheads="1"/>
            </p:cNvSpPr>
            <p:nvPr/>
          </p:nvSpPr>
          <p:spPr bwMode="auto">
            <a:xfrm>
              <a:off x="984" y="876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68</a:t>
              </a:r>
            </a:p>
          </p:txBody>
        </p:sp>
        <p:sp>
          <p:nvSpPr>
            <p:cNvPr id="17457" name="Line 14"/>
            <p:cNvSpPr>
              <a:spLocks noChangeShapeType="1"/>
            </p:cNvSpPr>
            <p:nvPr/>
          </p:nvSpPr>
          <p:spPr bwMode="auto">
            <a:xfrm>
              <a:off x="907" y="1385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8" name="Text Box 15"/>
            <p:cNvSpPr txBox="1">
              <a:spLocks noChangeArrowheads="1"/>
            </p:cNvSpPr>
            <p:nvPr/>
          </p:nvSpPr>
          <p:spPr bwMode="auto">
            <a:xfrm>
              <a:off x="984" y="135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41</a:t>
              </a:r>
            </a:p>
          </p:txBody>
        </p:sp>
        <p:sp>
          <p:nvSpPr>
            <p:cNvPr id="17459" name="Line 16"/>
            <p:cNvSpPr>
              <a:spLocks noChangeShapeType="1"/>
            </p:cNvSpPr>
            <p:nvPr/>
          </p:nvSpPr>
          <p:spPr bwMode="auto">
            <a:xfrm>
              <a:off x="1008" y="184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0" name="Text Box 18"/>
            <p:cNvSpPr txBox="1">
              <a:spLocks noChangeArrowheads="1"/>
            </p:cNvSpPr>
            <p:nvPr/>
          </p:nvSpPr>
          <p:spPr bwMode="auto">
            <a:xfrm>
              <a:off x="2102" y="900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72</a:t>
              </a:r>
            </a:p>
          </p:txBody>
        </p:sp>
        <p:sp>
          <p:nvSpPr>
            <p:cNvPr id="17461" name="Line 19"/>
            <p:cNvSpPr>
              <a:spLocks noChangeShapeType="1"/>
            </p:cNvSpPr>
            <p:nvPr/>
          </p:nvSpPr>
          <p:spPr bwMode="auto">
            <a:xfrm flipV="1">
              <a:off x="2017" y="1385"/>
              <a:ext cx="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2" name="Text Box 20"/>
            <p:cNvSpPr txBox="1">
              <a:spLocks noChangeArrowheads="1"/>
            </p:cNvSpPr>
            <p:nvPr/>
          </p:nvSpPr>
          <p:spPr bwMode="auto">
            <a:xfrm>
              <a:off x="2093" y="1367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17463" name="Line 21"/>
            <p:cNvSpPr>
              <a:spLocks noChangeShapeType="1"/>
            </p:cNvSpPr>
            <p:nvPr/>
          </p:nvSpPr>
          <p:spPr bwMode="auto">
            <a:xfrm>
              <a:off x="2109" y="18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4" name="Text Box 23"/>
            <p:cNvSpPr txBox="1">
              <a:spLocks noChangeArrowheads="1"/>
            </p:cNvSpPr>
            <p:nvPr/>
          </p:nvSpPr>
          <p:spPr bwMode="auto">
            <a:xfrm>
              <a:off x="3436" y="854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95</a:t>
              </a:r>
            </a:p>
          </p:txBody>
        </p:sp>
        <p:sp>
          <p:nvSpPr>
            <p:cNvPr id="17465" name="Line 24"/>
            <p:cNvSpPr>
              <a:spLocks noChangeShapeType="1"/>
            </p:cNvSpPr>
            <p:nvPr/>
          </p:nvSpPr>
          <p:spPr bwMode="auto">
            <a:xfrm>
              <a:off x="3168" y="129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6" name="Text Box 25"/>
            <p:cNvSpPr txBox="1">
              <a:spLocks noChangeArrowheads="1"/>
            </p:cNvSpPr>
            <p:nvPr/>
          </p:nvSpPr>
          <p:spPr bwMode="auto">
            <a:xfrm>
              <a:off x="3436" y="1312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71</a:t>
              </a:r>
            </a:p>
          </p:txBody>
        </p:sp>
        <p:sp>
          <p:nvSpPr>
            <p:cNvPr id="17467" name="Line 26"/>
            <p:cNvSpPr>
              <a:spLocks noChangeShapeType="1"/>
            </p:cNvSpPr>
            <p:nvPr/>
          </p:nvSpPr>
          <p:spPr bwMode="auto">
            <a:xfrm>
              <a:off x="3408" y="178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8" name="Text Box 33"/>
            <p:cNvSpPr txBox="1">
              <a:spLocks noChangeArrowheads="1"/>
            </p:cNvSpPr>
            <p:nvPr/>
          </p:nvSpPr>
          <p:spPr bwMode="auto">
            <a:xfrm>
              <a:off x="4536" y="870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17469" name="Line 34"/>
            <p:cNvSpPr>
              <a:spLocks noChangeShapeType="1"/>
            </p:cNvSpPr>
            <p:nvPr/>
          </p:nvSpPr>
          <p:spPr bwMode="auto">
            <a:xfrm>
              <a:off x="4464" y="1355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0" name="Text Box 35"/>
            <p:cNvSpPr txBox="1">
              <a:spLocks noChangeArrowheads="1"/>
            </p:cNvSpPr>
            <p:nvPr/>
          </p:nvSpPr>
          <p:spPr bwMode="auto">
            <a:xfrm>
              <a:off x="4536" y="134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30</a:t>
              </a:r>
            </a:p>
          </p:txBody>
        </p:sp>
        <p:sp>
          <p:nvSpPr>
            <p:cNvPr id="17471" name="Line 36"/>
            <p:cNvSpPr>
              <a:spLocks noChangeShapeType="1"/>
            </p:cNvSpPr>
            <p:nvPr/>
          </p:nvSpPr>
          <p:spPr bwMode="auto">
            <a:xfrm>
              <a:off x="4560" y="18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2" name="Text Box 49"/>
            <p:cNvSpPr txBox="1">
              <a:spLocks noChangeArrowheads="1"/>
            </p:cNvSpPr>
            <p:nvPr/>
          </p:nvSpPr>
          <p:spPr bwMode="auto">
            <a:xfrm>
              <a:off x="-957" y="970"/>
              <a:ext cx="76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44B9E8"/>
                  </a:solidFill>
                </a:rPr>
                <a:t>a)</a:t>
              </a:r>
            </a:p>
          </p:txBody>
        </p:sp>
      </p:grpSp>
      <p:pic>
        <p:nvPicPr>
          <p:cNvPr id="6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23" y="614239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467544" y="11654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83568" y="1870732"/>
            <a:ext cx="1889840" cy="720080"/>
            <a:chOff x="827584" y="1491630"/>
            <a:chExt cx="1822570" cy="720080"/>
          </a:xfrm>
        </p:grpSpPr>
        <p:sp>
          <p:nvSpPr>
            <p:cNvPr id="72" name="Oval 71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1138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Tính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1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5" grpId="0" animBg="1"/>
      <p:bldP spid="5130" grpId="0" animBg="1"/>
      <p:bldP spid="5159" grpId="0" animBg="1"/>
      <p:bldP spid="5160" grpId="0" animBg="1"/>
      <p:bldP spid="516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551</Words>
  <PresentationFormat>On-screen Show (16:9)</PresentationFormat>
  <Paragraphs>197</Paragraphs>
  <Slides>17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맑은 고딕</vt:lpstr>
      <vt:lpstr>Aharoni</vt:lpstr>
      <vt:lpstr>Arial</vt:lpstr>
      <vt:lpstr>Calibri</vt:lpstr>
      <vt:lpstr>Calibri Light</vt:lpstr>
      <vt:lpstr>Lucida Sans Unicode</vt:lpstr>
      <vt:lpstr>Times New Roman</vt:lpstr>
      <vt:lpstr>Verdana</vt:lpstr>
      <vt:lpstr>VNI-Avo</vt:lpstr>
      <vt:lpstr>Wingdings</vt:lpstr>
      <vt:lpstr>Wingdings 2</vt:lpstr>
      <vt:lpstr>Wingdings 3</vt:lpstr>
      <vt:lpstr>Office Theme</vt:lpstr>
      <vt:lpstr>Custom Design</vt:lpstr>
      <vt:lpstr>Concourse</vt:lpstr>
      <vt:lpstr>1_Concourse</vt:lpstr>
      <vt:lpstr>1_Office Theme</vt:lpstr>
      <vt:lpstr>2_Office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2020-08-23T14:51:49Z</dcterms:created>
  <dcterms:modified xsi:type="dcterms:W3CDTF">2020-08-23T15:42:47Z</dcterms:modified>
</cp:coreProperties>
</file>