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0" r:id="rId15"/>
    <p:sldId id="268" r:id="rId16"/>
    <p:sldId id="273" r:id="rId17"/>
    <p:sldId id="271" r:id="rId18"/>
    <p:sldId id="274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2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3A1D-87C6-423C-B0C4-C43E4AF47397}" type="datetimeFigureOut">
              <a:rPr lang="en-US" smtClean="0"/>
              <a:t>01-Aug-21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1F4B-C7C4-49E5-9EA3-D551C0991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2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3A1D-87C6-423C-B0C4-C43E4AF47397}" type="datetimeFigureOut">
              <a:rPr lang="en-US" smtClean="0"/>
              <a:t>01-Aug-21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1F4B-C7C4-49E5-9EA3-D551C0991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3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3A1D-87C6-423C-B0C4-C43E4AF47397}" type="datetimeFigureOut">
              <a:rPr lang="en-US" smtClean="0"/>
              <a:t>01-Aug-21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1F4B-C7C4-49E5-9EA3-D551C0991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13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3A1D-87C6-423C-B0C4-C43E4AF47397}" type="datetimeFigureOut">
              <a:rPr lang="en-US" smtClean="0"/>
              <a:t>01-Aug-21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1F4B-C7C4-49E5-9EA3-D551C0991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5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3A1D-87C6-423C-B0C4-C43E4AF47397}" type="datetimeFigureOut">
              <a:rPr lang="en-US" smtClean="0"/>
              <a:t>01-Aug-21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1F4B-C7C4-49E5-9EA3-D551C0991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1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3A1D-87C6-423C-B0C4-C43E4AF47397}" type="datetimeFigureOut">
              <a:rPr lang="en-US" smtClean="0"/>
              <a:t>01-Aug-21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1F4B-C7C4-49E5-9EA3-D551C0991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8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3A1D-87C6-423C-B0C4-C43E4AF47397}" type="datetimeFigureOut">
              <a:rPr lang="en-US" smtClean="0"/>
              <a:t>01-Aug-21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1F4B-C7C4-49E5-9EA3-D551C0991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85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3A1D-87C6-423C-B0C4-C43E4AF47397}" type="datetimeFigureOut">
              <a:rPr lang="en-US" smtClean="0"/>
              <a:t>01-Aug-21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1F4B-C7C4-49E5-9EA3-D551C0991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48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3A1D-87C6-423C-B0C4-C43E4AF47397}" type="datetimeFigureOut">
              <a:rPr lang="en-US" smtClean="0"/>
              <a:t>01-Aug-21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1F4B-C7C4-49E5-9EA3-D551C0991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13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3A1D-87C6-423C-B0C4-C43E4AF47397}" type="datetimeFigureOut">
              <a:rPr lang="en-US" smtClean="0"/>
              <a:t>01-Aug-21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1F4B-C7C4-49E5-9EA3-D551C0991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33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3A1D-87C6-423C-B0C4-C43E4AF47397}" type="datetimeFigureOut">
              <a:rPr lang="en-US" smtClean="0"/>
              <a:t>01-Aug-21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1F4B-C7C4-49E5-9EA3-D551C0991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58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A3A1D-87C6-423C-B0C4-C43E4AF47397}" type="datetimeFigureOut">
              <a:rPr lang="en-US" smtClean="0"/>
              <a:t>01-Aug-21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71F4B-C7C4-49E5-9EA3-D551C0991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2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4902" y="3190460"/>
            <a:ext cx="7762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>
                <a:solidFill>
                  <a:schemeClr val="accent6">
                    <a:lumMod val="50000"/>
                  </a:schemeClr>
                </a:solidFill>
              </a:rPr>
              <a:t>MÔI TRƯỜNG SỐNG CỦA THỰC VẬT, ĐỘNG VẬT</a:t>
            </a:r>
          </a:p>
          <a:p>
            <a:pPr algn="ctr"/>
            <a:r>
              <a:rPr lang="nl-NL" sz="3000" b="1" dirty="0" smtClean="0">
                <a:solidFill>
                  <a:schemeClr val="accent6">
                    <a:lumMod val="50000"/>
                  </a:schemeClr>
                </a:solidFill>
              </a:rPr>
              <a:t> (TIẾT 2)</a:t>
            </a:r>
            <a:endParaRPr lang="en-US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57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BFCF7"/>
              </a:clrFrom>
              <a:clrTo>
                <a:srgbClr val="FBFC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24" y="700352"/>
            <a:ext cx="5346634" cy="54237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35316" y="2488524"/>
            <a:ext cx="558596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nl-NL" sz="2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ây bèo tây (bèo Nhật bản, lục bình) </a:t>
            </a:r>
            <a:endParaRPr lang="en-US" sz="2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68229" y="3202742"/>
            <a:ext cx="238238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 </a:t>
            </a:r>
            <a:r>
              <a:rPr lang="nl-NL" sz="2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 nước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6710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EEF2F3"/>
              </a:clrFrom>
              <a:clrTo>
                <a:srgbClr val="EEF2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17" y="604987"/>
            <a:ext cx="5864593" cy="54385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22695" y="2587076"/>
            <a:ext cx="2662642" cy="62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nl-NL" sz="2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ây xoài</a:t>
            </a:r>
            <a:endParaRPr lang="en-US" sz="2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36801" y="3240142"/>
            <a:ext cx="209223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 trên cạn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7144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49" y="710265"/>
            <a:ext cx="5674093" cy="56735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40214" y="2613991"/>
            <a:ext cx="3548270" cy="62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nl-NL" sz="2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ây hoa súng </a:t>
            </a:r>
            <a:endParaRPr lang="en-US" sz="2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68229" y="3202742"/>
            <a:ext cx="238238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 </a:t>
            </a:r>
            <a:r>
              <a:rPr lang="nl-NL" sz="2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 nước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3209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72690" y="900173"/>
          <a:ext cx="8170780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9800"/>
                <a:gridCol w="3145590"/>
                <a:gridCol w="2042695"/>
                <a:gridCol w="204269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Hình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Tên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cây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Môi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trường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sống</a:t>
                      </a:r>
                      <a:endParaRPr lang="en-US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Trên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cạn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Dưới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nước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….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387150" y="207676"/>
            <a:ext cx="614186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thành bảng theo gợi ý dưới đây</a:t>
            </a:r>
            <a:endParaRPr lang="en-US" sz="2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09287" y="100073"/>
            <a:ext cx="2857500" cy="2159669"/>
            <a:chOff x="-109287" y="100073"/>
            <a:chExt cx="2857500" cy="215966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9287" y="100073"/>
              <a:ext cx="2857500" cy="16002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853370" y="1567245"/>
              <a:ext cx="932186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700"/>
                </a:spcBef>
                <a:spcAft>
                  <a:spcPts val="700"/>
                </a:spcAft>
              </a:pPr>
              <a:r>
                <a:rPr lang="nl-NL" sz="26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N2 </a:t>
              </a:r>
              <a:endParaRPr lang="en-US" sz="2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556987" y="1700273"/>
            <a:ext cx="2374582" cy="62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ây chuối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98545" y="1664333"/>
            <a:ext cx="6340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56987" y="2106680"/>
            <a:ext cx="237458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ây rau rút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12003" y="2105321"/>
            <a:ext cx="6340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56987" y="2573247"/>
            <a:ext cx="237458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ây hoa sen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12003" y="2561215"/>
            <a:ext cx="6340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56987" y="3051532"/>
            <a:ext cx="2374582" cy="62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ây nhãn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98544" y="3080781"/>
            <a:ext cx="6340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56986" y="3518099"/>
            <a:ext cx="28438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 xương rồng 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98544" y="3518099"/>
            <a:ext cx="6340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56986" y="3996384"/>
            <a:ext cx="2843813" cy="62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 ngô 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98544" y="3960444"/>
            <a:ext cx="6340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56986" y="4399825"/>
            <a:ext cx="28438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 bèo tây 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199970" y="4399825"/>
            <a:ext cx="6340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87150" y="4909654"/>
            <a:ext cx="2843813" cy="62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 xoài 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98544" y="4873716"/>
            <a:ext cx="6340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387150" y="5359779"/>
            <a:ext cx="28438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 hoa súng 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236063" y="5319276"/>
            <a:ext cx="6340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58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2190750"/>
            <a:ext cx="10058400" cy="241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351879"/>
              </p:ext>
            </p:extLst>
          </p:nvPr>
        </p:nvGraphicFramePr>
        <p:xfrm>
          <a:off x="2372690" y="900173"/>
          <a:ext cx="8170780" cy="594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9800"/>
                <a:gridCol w="3145590"/>
                <a:gridCol w="2042695"/>
                <a:gridCol w="204269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Hình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Tên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cây</a:t>
                      </a:r>
                      <a:endParaRPr lang="en-US" sz="24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Môi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trường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sống</a:t>
                      </a:r>
                      <a:endParaRPr lang="en-US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Trên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cạn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Dưới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nước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….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…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387150" y="207676"/>
            <a:ext cx="614186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 sung và hoàn thiện bảng dưới đây</a:t>
            </a:r>
            <a:endParaRPr lang="en-US" sz="2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09287" y="100073"/>
            <a:ext cx="2857500" cy="2159669"/>
            <a:chOff x="-109287" y="100073"/>
            <a:chExt cx="2857500" cy="215966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9287" y="100073"/>
              <a:ext cx="2857500" cy="16002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853370" y="1567245"/>
              <a:ext cx="932186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700"/>
                </a:spcBef>
                <a:spcAft>
                  <a:spcPts val="700"/>
                </a:spcAft>
              </a:pPr>
              <a:r>
                <a:rPr lang="nl-NL" sz="26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N2 </a:t>
              </a:r>
              <a:endParaRPr lang="en-US" sz="2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556987" y="1700273"/>
            <a:ext cx="2374582" cy="62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ây chuối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98545" y="1664333"/>
            <a:ext cx="6340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56987" y="2106680"/>
            <a:ext cx="237458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ây rau rút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12003" y="2105321"/>
            <a:ext cx="6340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56987" y="2573247"/>
            <a:ext cx="237458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ây hoa sen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12003" y="2561215"/>
            <a:ext cx="6340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56987" y="3051532"/>
            <a:ext cx="2374582" cy="62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ây nhãn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98544" y="3080781"/>
            <a:ext cx="6340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56986" y="3518099"/>
            <a:ext cx="28438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 xương rồng 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98544" y="3518099"/>
            <a:ext cx="6340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56986" y="3996384"/>
            <a:ext cx="2843813" cy="62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 ngô 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98544" y="3960444"/>
            <a:ext cx="6340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56986" y="4399825"/>
            <a:ext cx="28438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 bèo tây 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199970" y="4399825"/>
            <a:ext cx="6340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87150" y="4909654"/>
            <a:ext cx="2843813" cy="62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 xoài 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98544" y="4873716"/>
            <a:ext cx="6340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387150" y="5359779"/>
            <a:ext cx="28438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 hoa súng 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236063" y="5319276"/>
            <a:ext cx="6340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nl-NL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02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58" y="1155032"/>
            <a:ext cx="4082715" cy="41869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31" y="1155031"/>
            <a:ext cx="4257337" cy="41869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44739" y="5457000"/>
            <a:ext cx="3940082" cy="62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 muống cạn</a:t>
            </a:r>
            <a:endParaRPr lang="en-US" sz="2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00058" y="5457000"/>
            <a:ext cx="394008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 muống nước</a:t>
            </a:r>
            <a:endParaRPr lang="en-US" sz="2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79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82" y="1335505"/>
            <a:ext cx="4147110" cy="30921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352" y="1335505"/>
            <a:ext cx="4369112" cy="30921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0882" y="4427621"/>
            <a:ext cx="3940082" cy="62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Lúa nương</a:t>
            </a:r>
            <a:endParaRPr lang="en-US" sz="2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46201" y="4427621"/>
            <a:ext cx="3940082" cy="62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Lúa nước</a:t>
            </a:r>
            <a:endParaRPr lang="en-US" sz="2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8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058779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36574" y="216568"/>
            <a:ext cx="8718852" cy="69783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just">
              <a:lnSpc>
                <a:spcPts val="17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 </a:t>
            </a:r>
            <a:r>
              <a:rPr lang="nl-NL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 “Tìm những cây cùng nhóm”</a:t>
            </a:r>
            <a:endParaRPr lang="en-US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6" y="979071"/>
            <a:ext cx="7664115" cy="594359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86252" y="1275347"/>
            <a:ext cx="2800350" cy="2122342"/>
            <a:chOff x="286252" y="1275347"/>
            <a:chExt cx="2800350" cy="212234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3EFE5"/>
                </a:clrFrom>
                <a:clrTo>
                  <a:srgbClr val="E3EFE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52" y="1275347"/>
              <a:ext cx="2800350" cy="162877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314451" y="2843691"/>
              <a:ext cx="74395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/>
                <a:t>N6</a:t>
              </a:r>
              <a:endParaRPr lang="en-US" sz="3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9109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37124" y="1928191"/>
            <a:ext cx="6388768" cy="1552074"/>
            <a:chOff x="2695074" y="1648326"/>
            <a:chExt cx="6388768" cy="1552074"/>
          </a:xfrm>
        </p:grpSpPr>
        <p:sp>
          <p:nvSpPr>
            <p:cNvPr id="2" name="Oval 1"/>
            <p:cNvSpPr/>
            <p:nvPr/>
          </p:nvSpPr>
          <p:spPr>
            <a:xfrm>
              <a:off x="2695074" y="1648326"/>
              <a:ext cx="6388768" cy="1552074"/>
            </a:xfrm>
            <a:prstGeom prst="ellipse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856689" y="2162753"/>
              <a:ext cx="406553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28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Vẽ cây và nơi sống của nó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9728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2190750"/>
            <a:ext cx="10058400" cy="241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5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79" y="586409"/>
            <a:ext cx="7305261" cy="57605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31344" y="2136913"/>
            <a:ext cx="2844917" cy="1820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 và nói tên cây sống trên cạn, cây sống dưới nước.</a:t>
            </a:r>
            <a:endParaRPr lang="en-US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0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83" y="775252"/>
            <a:ext cx="4333295" cy="48502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42382" y="2613991"/>
            <a:ext cx="2126975" cy="62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nl-NL" sz="2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ây chuối</a:t>
            </a:r>
            <a:endParaRPr lang="en-US" sz="2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38969" y="3234610"/>
            <a:ext cx="209223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 trên cạn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29898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805242"/>
            <a:ext cx="5156752" cy="52874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42382" y="2613991"/>
            <a:ext cx="354827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 rau rút ( rau nhút) </a:t>
            </a:r>
            <a:endParaRPr lang="en-US" sz="2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70397" y="3202742"/>
            <a:ext cx="238238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 </a:t>
            </a:r>
            <a:r>
              <a:rPr lang="nl-NL" sz="2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 nước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6170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90" y="553452"/>
            <a:ext cx="5908909" cy="52938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40214" y="2613991"/>
            <a:ext cx="354827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nl-NL" sz="2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ây hoa sen </a:t>
            </a:r>
            <a:endParaRPr lang="en-US" sz="2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68229" y="3202742"/>
            <a:ext cx="238238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 </a:t>
            </a:r>
            <a:r>
              <a:rPr lang="nl-NL" sz="2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 nước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1821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63" y="441124"/>
            <a:ext cx="5270032" cy="57792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2245" y="2626022"/>
            <a:ext cx="2126975" cy="62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nl-NL" sz="2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ây nhãn</a:t>
            </a:r>
            <a:endParaRPr lang="en-US" sz="2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48832" y="3246641"/>
            <a:ext cx="209223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 trên cạn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5593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6" y="583962"/>
            <a:ext cx="5339615" cy="58048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93306" y="2650086"/>
            <a:ext cx="266264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nl-NL" sz="2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ây xương rồng</a:t>
            </a:r>
            <a:endParaRPr lang="en-US" sz="2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36801" y="3240142"/>
            <a:ext cx="209223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 trên cạn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5589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32" y="276724"/>
            <a:ext cx="5292090" cy="62961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22695" y="2587076"/>
            <a:ext cx="2662642" cy="62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nl-NL" sz="2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ây ngô</a:t>
            </a:r>
            <a:endParaRPr lang="en-US" sz="2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36801" y="3240142"/>
            <a:ext cx="209223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 trên cạn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02956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243</Words>
  <Application>Microsoft Office PowerPoint</Application>
  <PresentationFormat>Widescreen</PresentationFormat>
  <Paragraphs>102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HongTuyet</dc:creator>
  <cp:lastModifiedBy>HongTuyet</cp:lastModifiedBy>
  <cp:revision>14</cp:revision>
  <dcterms:created xsi:type="dcterms:W3CDTF">2021-08-01T14:52:10Z</dcterms:created>
  <dcterms:modified xsi:type="dcterms:W3CDTF">2021-08-01T17:10:05Z</dcterms:modified>
</cp:coreProperties>
</file>