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9" r:id="rId4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nhà trườnga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PresentationFormat>On-screen Show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2020-08-20T00:00:00Z</dcterms:created>
  <dcterms:modified xsi:type="dcterms:W3CDTF">2020-08-28T05:14:52Z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