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2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66"/>
    <a:srgbClr val="FF7C80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43" d="100"/>
          <a:sy n="43" d="100"/>
        </p:scale>
        <p:origin x="54" y="1224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6255239" cy="907047"/>
            <a:chOff x="4539228" y="210532"/>
            <a:chExt cx="6149694" cy="907047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149694" cy="907047"/>
              <a:chOff x="4539228" y="210532"/>
              <a:chExt cx="6149694" cy="907047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14969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486305" y="594359"/>
                <a:ext cx="226174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676405" y="1082039"/>
              <a:ext cx="188784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4785519" y="1066800"/>
            <a:ext cx="67056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 7: NG</a:t>
            </a:r>
            <a:r>
              <a:rPr lang="vi-VN" sz="2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ƯỜI TRÍ THỨC YÊU NƯỚC</a:t>
            </a:r>
            <a:endParaRPr lang="en-US" sz="2800" b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2" name="AutoShape 2" descr="Cần Thơ tổ chức cuộc thi ảnh nghệ thuật “Ảnh đẹp du lịch Cần Thơ” lần 2,  năm 2021 - DU LỊCH TRÀ VINH">
            <a:extLst>
              <a:ext uri="{FF2B5EF4-FFF2-40B4-BE49-F238E27FC236}">
                <a16:creationId xmlns:a16="http://schemas.microsoft.com/office/drawing/2014/main" id="{044D7D9D-0A4F-44D0-B33E-DDBA271BDE8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985125" y="4419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FFC4E6C-477B-47BA-A323-8BBB50BD6E46}"/>
              </a:ext>
            </a:extLst>
          </p:cNvPr>
          <p:cNvSpPr/>
          <p:nvPr/>
        </p:nvSpPr>
        <p:spPr>
          <a:xfrm>
            <a:off x="620120" y="4233446"/>
            <a:ext cx="5977105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Khổ công: </a:t>
            </a:r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Bỏ ra rất nhiều công sức</a:t>
            </a:r>
          </a:p>
        </p:txBody>
      </p:sp>
    </p:spTree>
    <p:extLst>
      <p:ext uri="{BB962C8B-B14F-4D97-AF65-F5344CB8AC3E}">
        <p14:creationId xmlns:p14="http://schemas.microsoft.com/office/powerpoint/2010/main" val="4184934910"/>
      </p:ext>
    </p:extLst>
  </p:cSld>
  <p:clrMapOvr>
    <a:masterClrMapping/>
  </p:clrMapOvr>
  <p:transition spd="slow">
    <p:split orient="vert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9735</TotalTime>
  <Words>28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Times New Roman</vt:lpstr>
      <vt:lpstr>Default Design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Tuyết Trương</dc:creator>
  <cp:lastModifiedBy>Admin</cp:lastModifiedBy>
  <cp:revision>1086</cp:revision>
  <dcterms:created xsi:type="dcterms:W3CDTF">2008-09-09T22:52:10Z</dcterms:created>
  <dcterms:modified xsi:type="dcterms:W3CDTF">2022-08-27T02:11:32Z</dcterms:modified>
</cp:coreProperties>
</file>