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83" d="100"/>
          <a:sy n="83" d="100"/>
        </p:scale>
        <p:origin x="426" y="90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6255239" cy="907047"/>
            <a:chOff x="4539228" y="210532"/>
            <a:chExt cx="6149694" cy="907047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149694" cy="907047"/>
              <a:chOff x="4539228" y="210532"/>
              <a:chExt cx="6149694" cy="907047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486305" y="594359"/>
                <a:ext cx="22617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676405" y="1082039"/>
              <a:ext cx="188784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785519" y="1066800"/>
            <a:ext cx="6705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7: NG</a:t>
            </a:r>
            <a:r>
              <a:rPr lang="vi-V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ƯỜI TRÍ THỨC YÊU NƯỚC</a:t>
            </a:r>
            <a:endParaRPr lang="en-US" sz="2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AutoShape 2" descr="Cần Thơ tổ chức cuộc thi ảnh nghệ thuật “Ảnh đẹp du lịch Cần Thơ” lần 2,  năm 2021 - DU LỊCH TRÀ VINH">
            <a:extLst>
              <a:ext uri="{FF2B5EF4-FFF2-40B4-BE49-F238E27FC236}">
                <a16:creationId xmlns:a16="http://schemas.microsoft.com/office/drawing/2014/main" id="{044D7D9D-0A4F-44D0-B33E-DDBA271BDE8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85125" y="441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FC4E6C-477B-47BA-A323-8BBB50BD6E46}"/>
              </a:ext>
            </a:extLst>
          </p:cNvPr>
          <p:cNvSpPr/>
          <p:nvPr/>
        </p:nvSpPr>
        <p:spPr>
          <a:xfrm>
            <a:off x="620120" y="4233446"/>
            <a:ext cx="597710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Nghiên cứu: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tìm tòi suy nghĩ để giải quyết</a:t>
            </a:r>
          </a:p>
        </p:txBody>
      </p:sp>
      <p:pic>
        <p:nvPicPr>
          <p:cNvPr id="1032" name="Picture 8" descr="Phạt đến 20 triệu nếu dùng sai kinh phí nghiên cứu khoa học">
            <a:extLst>
              <a:ext uri="{FF2B5EF4-FFF2-40B4-BE49-F238E27FC236}">
                <a16:creationId xmlns:a16="http://schemas.microsoft.com/office/drawing/2014/main" id="{10D1D346-63DC-4591-A69F-E69A5B02F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991" y="2517754"/>
            <a:ext cx="8924355" cy="5949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9737</TotalTime>
  <Words>29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Default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Tuyết Trương</dc:creator>
  <cp:lastModifiedBy>Admin</cp:lastModifiedBy>
  <cp:revision>1088</cp:revision>
  <dcterms:created xsi:type="dcterms:W3CDTF">2008-09-09T22:52:10Z</dcterms:created>
  <dcterms:modified xsi:type="dcterms:W3CDTF">2022-08-27T02:13:32Z</dcterms:modified>
</cp:coreProperties>
</file>