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48" r:id="rId2"/>
  </p:sldMasterIdLst>
  <p:sldIdLst>
    <p:sldId id="537" r:id="rId3"/>
    <p:sldId id="603" r:id="rId4"/>
    <p:sldId id="604" r:id="rId5"/>
    <p:sldId id="605" r:id="rId6"/>
    <p:sldId id="606" r:id="rId7"/>
    <p:sldId id="607" r:id="rId8"/>
    <p:sldId id="608" r:id="rId9"/>
    <p:sldId id="609" r:id="rId10"/>
    <p:sldId id="602" r:id="rId11"/>
    <p:sldId id="610" r:id="rId12"/>
    <p:sldId id="611" r:id="rId13"/>
    <p:sldId id="612" r:id="rId14"/>
    <p:sldId id="257" r:id="rId15"/>
    <p:sldId id="349" r:id="rId16"/>
    <p:sldId id="266" r:id="rId17"/>
    <p:sldId id="598" r:id="rId18"/>
    <p:sldId id="268" r:id="rId19"/>
    <p:sldId id="614" r:id="rId20"/>
    <p:sldId id="613" r:id="rId21"/>
    <p:sldId id="615" r:id="rId22"/>
    <p:sldId id="616" r:id="rId23"/>
    <p:sldId id="617" r:id="rId24"/>
    <p:sldId id="260" r:id="rId25"/>
    <p:sldId id="618" r:id="rId26"/>
    <p:sldId id="619" r:id="rId27"/>
    <p:sldId id="620" r:id="rId28"/>
    <p:sldId id="621" r:id="rId29"/>
    <p:sldId id="622" r:id="rId30"/>
    <p:sldId id="623" r:id="rId31"/>
    <p:sldId id="624" r:id="rId32"/>
    <p:sldId id="518" r:id="rId33"/>
    <p:sldId id="585" r:id="rId34"/>
    <p:sldId id="33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800080"/>
    <a:srgbClr val="FF0000"/>
    <a:srgbClr val="FFF9E8"/>
    <a:srgbClr val="FFCCCC"/>
    <a:srgbClr val="008080"/>
    <a:srgbClr val="003366"/>
    <a:srgbClr val="CC3300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5A58F5-FF1C-45DF-81C6-6D364B0A58F0}" v="80" dt="2021-08-10T00:18:32.4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sil Phạm" userId="72956dafe1aa49c0" providerId="LiveId" clId="{AB5A58F5-FF1C-45DF-81C6-6D364B0A58F0}"/>
    <pc:docChg chg="undo custSel addSld delSld modSld modMainMaster">
      <pc:chgData name="Nasil Phạm" userId="72956dafe1aa49c0" providerId="LiveId" clId="{AB5A58F5-FF1C-45DF-81C6-6D364B0A58F0}" dt="2021-08-10T00:18:32.474" v="327" actId="14100"/>
      <pc:docMkLst>
        <pc:docMk/>
      </pc:docMkLst>
      <pc:sldChg chg="modSp mod">
        <pc:chgData name="Nasil Phạm" userId="72956dafe1aa49c0" providerId="LiveId" clId="{AB5A58F5-FF1C-45DF-81C6-6D364B0A58F0}" dt="2021-08-10T00:18:32.474" v="327" actId="14100"/>
        <pc:sldMkLst>
          <pc:docMk/>
          <pc:sldMk cId="2092740843" sldId="258"/>
        </pc:sldMkLst>
        <pc:spChg chg="mod">
          <ac:chgData name="Nasil Phạm" userId="72956dafe1aa49c0" providerId="LiveId" clId="{AB5A58F5-FF1C-45DF-81C6-6D364B0A58F0}" dt="2021-08-10T00:18:23.855" v="323" actId="1035"/>
          <ac:spMkLst>
            <pc:docMk/>
            <pc:sldMk cId="2092740843" sldId="258"/>
            <ac:spMk id="13" creationId="{695B6F5C-AEA6-40E5-A552-99CA31988EFB}"/>
          </ac:spMkLst>
        </pc:spChg>
        <pc:spChg chg="mod">
          <ac:chgData name="Nasil Phạm" userId="72956dafe1aa49c0" providerId="LiveId" clId="{AB5A58F5-FF1C-45DF-81C6-6D364B0A58F0}" dt="2021-08-10T00:18:23.855" v="323" actId="1035"/>
          <ac:spMkLst>
            <pc:docMk/>
            <pc:sldMk cId="2092740843" sldId="258"/>
            <ac:spMk id="14" creationId="{507F001E-8EA8-4516-BEC1-B6A70BADC7F6}"/>
          </ac:spMkLst>
        </pc:spChg>
        <pc:picChg chg="mod">
          <ac:chgData name="Nasil Phạm" userId="72956dafe1aa49c0" providerId="LiveId" clId="{AB5A58F5-FF1C-45DF-81C6-6D364B0A58F0}" dt="2021-08-10T00:18:32.474" v="327" actId="14100"/>
          <ac:picMkLst>
            <pc:docMk/>
            <pc:sldMk cId="2092740843" sldId="258"/>
            <ac:picMk id="2050" creationId="{F8D39CD0-0F28-4691-9423-04E8F58E4D06}"/>
          </ac:picMkLst>
        </pc:picChg>
        <pc:picChg chg="mod">
          <ac:chgData name="Nasil Phạm" userId="72956dafe1aa49c0" providerId="LiveId" clId="{AB5A58F5-FF1C-45DF-81C6-6D364B0A58F0}" dt="2021-08-10T00:18:28.208" v="325" actId="14100"/>
          <ac:picMkLst>
            <pc:docMk/>
            <pc:sldMk cId="2092740843" sldId="258"/>
            <ac:picMk id="2056" creationId="{D00129F5-2E70-4A79-8D21-0F9AB1030833}"/>
          </ac:picMkLst>
        </pc:picChg>
      </pc:sldChg>
      <pc:sldChg chg="modSp">
        <pc:chgData name="Nasil Phạm" userId="72956dafe1aa49c0" providerId="LiveId" clId="{AB5A58F5-FF1C-45DF-81C6-6D364B0A58F0}" dt="2021-08-09T02:07:13.519" v="180" actId="1076"/>
        <pc:sldMkLst>
          <pc:docMk/>
          <pc:sldMk cId="4089544304" sldId="260"/>
        </pc:sldMkLst>
        <pc:spChg chg="mod">
          <ac:chgData name="Nasil Phạm" userId="72956dafe1aa49c0" providerId="LiveId" clId="{AB5A58F5-FF1C-45DF-81C6-6D364B0A58F0}" dt="2021-08-09T02:07:13.519" v="180" actId="1076"/>
          <ac:spMkLst>
            <pc:docMk/>
            <pc:sldMk cId="4089544304" sldId="260"/>
            <ac:spMk id="5" creationId="{E69C7BD7-5E85-483C-B1B2-270A613DFEC1}"/>
          </ac:spMkLst>
        </pc:spChg>
        <pc:grpChg chg="mod">
          <ac:chgData name="Nasil Phạm" userId="72956dafe1aa49c0" providerId="LiveId" clId="{AB5A58F5-FF1C-45DF-81C6-6D364B0A58F0}" dt="2021-08-09T02:07:13.519" v="180" actId="1076"/>
          <ac:grpSpMkLst>
            <pc:docMk/>
            <pc:sldMk cId="4089544304" sldId="260"/>
            <ac:grpSpMk id="6" creationId="{842F42B6-E71E-421B-80DB-C9B551E6962A}"/>
          </ac:grpSpMkLst>
        </pc:grpChg>
        <pc:picChg chg="mod">
          <ac:chgData name="Nasil Phạm" userId="72956dafe1aa49c0" providerId="LiveId" clId="{AB5A58F5-FF1C-45DF-81C6-6D364B0A58F0}" dt="2021-08-09T02:07:13.519" v="180" actId="1076"/>
          <ac:picMkLst>
            <pc:docMk/>
            <pc:sldMk cId="4089544304" sldId="260"/>
            <ac:picMk id="3074" creationId="{7298E292-A6AF-4B05-BD1A-1604E61AEDB2}"/>
          </ac:picMkLst>
        </pc:picChg>
      </pc:sldChg>
      <pc:sldChg chg="del">
        <pc:chgData name="Nasil Phạm" userId="72956dafe1aa49c0" providerId="LiveId" clId="{AB5A58F5-FF1C-45DF-81C6-6D364B0A58F0}" dt="2021-08-09T02:02:54.307" v="119" actId="47"/>
        <pc:sldMkLst>
          <pc:docMk/>
          <pc:sldMk cId="1617902670" sldId="262"/>
        </pc:sldMkLst>
      </pc:sldChg>
      <pc:sldChg chg="delSp add del mod">
        <pc:chgData name="Nasil Phạm" userId="72956dafe1aa49c0" providerId="LiveId" clId="{AB5A58F5-FF1C-45DF-81C6-6D364B0A58F0}" dt="2021-08-09T02:03:38.118" v="125" actId="47"/>
        <pc:sldMkLst>
          <pc:docMk/>
          <pc:sldMk cId="3865899237" sldId="263"/>
        </pc:sldMkLst>
        <pc:spChg chg="del">
          <ac:chgData name="Nasil Phạm" userId="72956dafe1aa49c0" providerId="LiveId" clId="{AB5A58F5-FF1C-45DF-81C6-6D364B0A58F0}" dt="2021-08-09T02:03:16.640" v="123" actId="478"/>
          <ac:spMkLst>
            <pc:docMk/>
            <pc:sldMk cId="3865899237" sldId="263"/>
            <ac:spMk id="2" creationId="{BF8944B8-796B-47FA-95E1-DF1671BDA32F}"/>
          </ac:spMkLst>
        </pc:spChg>
        <pc:spChg chg="del">
          <ac:chgData name="Nasil Phạm" userId="72956dafe1aa49c0" providerId="LiveId" clId="{AB5A58F5-FF1C-45DF-81C6-6D364B0A58F0}" dt="2021-08-09T02:03:16.061" v="122" actId="478"/>
          <ac:spMkLst>
            <pc:docMk/>
            <pc:sldMk cId="3865899237" sldId="263"/>
            <ac:spMk id="3" creationId="{E631E1A9-3F89-40CD-BFDD-A71EBFCA7338}"/>
          </ac:spMkLst>
        </pc:spChg>
      </pc:sldChg>
      <pc:sldChg chg="modSp mod">
        <pc:chgData name="Nasil Phạm" userId="72956dafe1aa49c0" providerId="LiveId" clId="{AB5A58F5-FF1C-45DF-81C6-6D364B0A58F0}" dt="2021-08-10T00:16:17.838" v="301" actId="1076"/>
        <pc:sldMkLst>
          <pc:docMk/>
          <pc:sldMk cId="992156697" sldId="264"/>
        </pc:sldMkLst>
        <pc:spChg chg="mod">
          <ac:chgData name="Nasil Phạm" userId="72956dafe1aa49c0" providerId="LiveId" clId="{AB5A58F5-FF1C-45DF-81C6-6D364B0A58F0}" dt="2021-08-10T00:16:17.838" v="301" actId="1076"/>
          <ac:spMkLst>
            <pc:docMk/>
            <pc:sldMk cId="992156697" sldId="264"/>
            <ac:spMk id="3" creationId="{4642B66C-4F8B-4613-B0A6-68D0604CD79F}"/>
          </ac:spMkLst>
        </pc:spChg>
      </pc:sldChg>
      <pc:sldChg chg="delSp modSp del">
        <pc:chgData name="Nasil Phạm" userId="72956dafe1aa49c0" providerId="LiveId" clId="{AB5A58F5-FF1C-45DF-81C6-6D364B0A58F0}" dt="2021-08-09T02:08:02.502" v="194" actId="47"/>
        <pc:sldMkLst>
          <pc:docMk/>
          <pc:sldMk cId="0" sldId="348"/>
        </pc:sldMkLst>
        <pc:picChg chg="del mod">
          <ac:chgData name="Nasil Phạm" userId="72956dafe1aa49c0" providerId="LiveId" clId="{AB5A58F5-FF1C-45DF-81C6-6D364B0A58F0}" dt="2021-08-09T02:07:56.817" v="193" actId="478"/>
          <ac:picMkLst>
            <pc:docMk/>
            <pc:sldMk cId="0" sldId="348"/>
            <ac:picMk id="27650" creationId="{3A8308F1-FAE4-4CB5-8D9C-0C53351B802F}"/>
          </ac:picMkLst>
        </pc:picChg>
      </pc:sldChg>
      <pc:sldChg chg="del">
        <pc:chgData name="Nasil Phạm" userId="72956dafe1aa49c0" providerId="LiveId" clId="{AB5A58F5-FF1C-45DF-81C6-6D364B0A58F0}" dt="2021-08-09T01:55:17.081" v="104" actId="47"/>
        <pc:sldMkLst>
          <pc:docMk/>
          <pc:sldMk cId="1853301653" sldId="351"/>
        </pc:sldMkLst>
      </pc:sldChg>
      <pc:sldChg chg="addSp delSp modSp mod">
        <pc:chgData name="Nasil Phạm" userId="72956dafe1aa49c0" providerId="LiveId" clId="{AB5A58F5-FF1C-45DF-81C6-6D364B0A58F0}" dt="2021-08-09T02:02:45.488" v="118" actId="478"/>
        <pc:sldMkLst>
          <pc:docMk/>
          <pc:sldMk cId="0" sldId="359"/>
        </pc:sldMkLst>
        <pc:spChg chg="add del mod">
          <ac:chgData name="Nasil Phạm" userId="72956dafe1aa49c0" providerId="LiveId" clId="{AB5A58F5-FF1C-45DF-81C6-6D364B0A58F0}" dt="2021-08-09T02:02:45.488" v="118" actId="478"/>
          <ac:spMkLst>
            <pc:docMk/>
            <pc:sldMk cId="0" sldId="359"/>
            <ac:spMk id="3" creationId="{14C8C537-BD4A-4E2B-90EC-C48FDAB613C4}"/>
          </ac:spMkLst>
        </pc:spChg>
        <pc:picChg chg="del mod">
          <ac:chgData name="Nasil Phạm" userId="72956dafe1aa49c0" providerId="LiveId" clId="{AB5A58F5-FF1C-45DF-81C6-6D364B0A58F0}" dt="2021-08-09T02:02:42.346" v="117" actId="478"/>
          <ac:picMkLst>
            <pc:docMk/>
            <pc:sldMk cId="0" sldId="359"/>
            <ac:picMk id="6146" creationId="{983CD257-9544-48E8-8E9D-D5403B28D1C1}"/>
          </ac:picMkLst>
        </pc:picChg>
      </pc:sldChg>
      <pc:sldChg chg="delSp modSp new mod">
        <pc:chgData name="Nasil Phạm" userId="72956dafe1aa49c0" providerId="LiveId" clId="{AB5A58F5-FF1C-45DF-81C6-6D364B0A58F0}" dt="2021-08-09T02:10:17.188" v="286" actId="478"/>
        <pc:sldMkLst>
          <pc:docMk/>
          <pc:sldMk cId="113950315" sldId="360"/>
        </pc:sldMkLst>
        <pc:spChg chg="del mod">
          <ac:chgData name="Nasil Phạm" userId="72956dafe1aa49c0" providerId="LiveId" clId="{AB5A58F5-FF1C-45DF-81C6-6D364B0A58F0}" dt="2021-08-09T02:10:14.122" v="284" actId="478"/>
          <ac:spMkLst>
            <pc:docMk/>
            <pc:sldMk cId="113950315" sldId="360"/>
            <ac:spMk id="2" creationId="{7BEF71F5-D03E-4A82-8289-B1435FF3EA03}"/>
          </ac:spMkLst>
        </pc:spChg>
        <pc:spChg chg="del mod">
          <ac:chgData name="Nasil Phạm" userId="72956dafe1aa49c0" providerId="LiveId" clId="{AB5A58F5-FF1C-45DF-81C6-6D364B0A58F0}" dt="2021-08-09T02:10:17.188" v="286" actId="478"/>
          <ac:spMkLst>
            <pc:docMk/>
            <pc:sldMk cId="113950315" sldId="360"/>
            <ac:spMk id="3" creationId="{BDF6C34E-BD67-4AC7-AEC3-E4FD85430E50}"/>
          </ac:spMkLst>
        </pc:spChg>
      </pc:sldChg>
      <pc:sldChg chg="addSp delSp modSp add mod">
        <pc:chgData name="Nasil Phạm" userId="72956dafe1aa49c0" providerId="LiveId" clId="{AB5A58F5-FF1C-45DF-81C6-6D364B0A58F0}" dt="2021-08-09T03:57:02.413" v="292" actId="478"/>
        <pc:sldMkLst>
          <pc:docMk/>
          <pc:sldMk cId="835208814" sldId="516"/>
        </pc:sldMkLst>
        <pc:spChg chg="add del mod">
          <ac:chgData name="Nasil Phạm" userId="72956dafe1aa49c0" providerId="LiveId" clId="{AB5A58F5-FF1C-45DF-81C6-6D364B0A58F0}" dt="2021-08-09T02:06:34.836" v="171" actId="478"/>
          <ac:spMkLst>
            <pc:docMk/>
            <pc:sldMk cId="835208814" sldId="516"/>
            <ac:spMk id="4" creationId="{79FC87B8-E332-4924-97AE-DFA93072748A}"/>
          </ac:spMkLst>
        </pc:spChg>
        <pc:spChg chg="add del mod">
          <ac:chgData name="Nasil Phạm" userId="72956dafe1aa49c0" providerId="LiveId" clId="{AB5A58F5-FF1C-45DF-81C6-6D364B0A58F0}" dt="2021-08-09T02:06:36.396" v="172" actId="478"/>
          <ac:spMkLst>
            <pc:docMk/>
            <pc:sldMk cId="835208814" sldId="516"/>
            <ac:spMk id="5" creationId="{8B61190C-98BD-47EF-A918-F2B34CAC000D}"/>
          </ac:spMkLst>
        </pc:spChg>
        <pc:spChg chg="add del mod">
          <ac:chgData name="Nasil Phạm" userId="72956dafe1aa49c0" providerId="LiveId" clId="{AB5A58F5-FF1C-45DF-81C6-6D364B0A58F0}" dt="2021-08-09T02:06:37.189" v="173" actId="478"/>
          <ac:spMkLst>
            <pc:docMk/>
            <pc:sldMk cId="835208814" sldId="516"/>
            <ac:spMk id="6" creationId="{8EF99F0E-5D0E-401C-A243-FFD9FEFE9788}"/>
          </ac:spMkLst>
        </pc:spChg>
        <pc:picChg chg="add del mod">
          <ac:chgData name="Nasil Phạm" userId="72956dafe1aa49c0" providerId="LiveId" clId="{AB5A58F5-FF1C-45DF-81C6-6D364B0A58F0}" dt="2021-08-09T02:06:33.527" v="170" actId="478"/>
          <ac:picMkLst>
            <pc:docMk/>
            <pc:sldMk cId="835208814" sldId="516"/>
            <ac:picMk id="2" creationId="{86852881-AC51-4862-B073-A927DA853296}"/>
          </ac:picMkLst>
        </pc:picChg>
        <pc:picChg chg="add del mod">
          <ac:chgData name="Nasil Phạm" userId="72956dafe1aa49c0" providerId="LiveId" clId="{AB5A58F5-FF1C-45DF-81C6-6D364B0A58F0}" dt="2021-08-09T03:57:02.413" v="292" actId="478"/>
          <ac:picMkLst>
            <pc:docMk/>
            <pc:sldMk cId="835208814" sldId="516"/>
            <ac:picMk id="3" creationId="{1D844640-092A-44EC-BAA6-DDB4E5EC78BA}"/>
          </ac:picMkLst>
        </pc:picChg>
      </pc:sldChg>
      <pc:sldChg chg="add">
        <pc:chgData name="Nasil Phạm" userId="72956dafe1aa49c0" providerId="LiveId" clId="{AB5A58F5-FF1C-45DF-81C6-6D364B0A58F0}" dt="2021-08-09T02:03:34.798" v="124"/>
        <pc:sldMkLst>
          <pc:docMk/>
          <pc:sldMk cId="1510731552" sldId="517"/>
        </pc:sldMkLst>
      </pc:sldChg>
      <pc:sldChg chg="addSp delSp modSp new mod">
        <pc:chgData name="Nasil Phạm" userId="72956dafe1aa49c0" providerId="LiveId" clId="{AB5A58F5-FF1C-45DF-81C6-6D364B0A58F0}" dt="2021-08-09T02:08:10.105" v="195" actId="14100"/>
        <pc:sldMkLst>
          <pc:docMk/>
          <pc:sldMk cId="3247755819" sldId="518"/>
        </pc:sldMkLst>
        <pc:spChg chg="del">
          <ac:chgData name="Nasil Phạm" userId="72956dafe1aa49c0" providerId="LiveId" clId="{AB5A58F5-FF1C-45DF-81C6-6D364B0A58F0}" dt="2021-08-09T02:07:31.838" v="185" actId="478"/>
          <ac:spMkLst>
            <pc:docMk/>
            <pc:sldMk cId="3247755819" sldId="518"/>
            <ac:spMk id="2" creationId="{94A7C7B1-E1D2-4C9D-8FF2-C5981B1F54A5}"/>
          </ac:spMkLst>
        </pc:spChg>
        <pc:spChg chg="del">
          <ac:chgData name="Nasil Phạm" userId="72956dafe1aa49c0" providerId="LiveId" clId="{AB5A58F5-FF1C-45DF-81C6-6D364B0A58F0}" dt="2021-08-09T02:07:30.877" v="184" actId="478"/>
          <ac:spMkLst>
            <pc:docMk/>
            <pc:sldMk cId="3247755819" sldId="518"/>
            <ac:spMk id="3" creationId="{66B06B6D-2444-4C5A-8EA8-C61E4255D377}"/>
          </ac:spMkLst>
        </pc:spChg>
        <pc:spChg chg="add del mod">
          <ac:chgData name="Nasil Phạm" userId="72956dafe1aa49c0" providerId="LiveId" clId="{AB5A58F5-FF1C-45DF-81C6-6D364B0A58F0}" dt="2021-08-09T02:07:29.245" v="183"/>
          <ac:spMkLst>
            <pc:docMk/>
            <pc:sldMk cId="3247755819" sldId="518"/>
            <ac:spMk id="5" creationId="{CD5A7184-73EA-49DC-BD43-E2E269B48974}"/>
          </ac:spMkLst>
        </pc:spChg>
        <pc:spChg chg="add del mod">
          <ac:chgData name="Nasil Phạm" userId="72956dafe1aa49c0" providerId="LiveId" clId="{AB5A58F5-FF1C-45DF-81C6-6D364B0A58F0}" dt="2021-08-09T02:07:29.245" v="183"/>
          <ac:spMkLst>
            <pc:docMk/>
            <pc:sldMk cId="3247755819" sldId="518"/>
            <ac:spMk id="6" creationId="{B4754A02-2718-45C8-AC03-225438B4C9C9}"/>
          </ac:spMkLst>
        </pc:spChg>
        <pc:spChg chg="add mod">
          <ac:chgData name="Nasil Phạm" userId="72956dafe1aa49c0" providerId="LiveId" clId="{AB5A58F5-FF1C-45DF-81C6-6D364B0A58F0}" dt="2021-08-09T02:07:32.765" v="186"/>
          <ac:spMkLst>
            <pc:docMk/>
            <pc:sldMk cId="3247755819" sldId="518"/>
            <ac:spMk id="8" creationId="{B3F13AD3-B4A9-4397-A9E8-83ADFD2E5FCF}"/>
          </ac:spMkLst>
        </pc:spChg>
        <pc:spChg chg="add mod">
          <ac:chgData name="Nasil Phạm" userId="72956dafe1aa49c0" providerId="LiveId" clId="{AB5A58F5-FF1C-45DF-81C6-6D364B0A58F0}" dt="2021-08-09T02:07:32.765" v="186"/>
          <ac:spMkLst>
            <pc:docMk/>
            <pc:sldMk cId="3247755819" sldId="518"/>
            <ac:spMk id="9" creationId="{DFABDC43-426D-40B0-BAC6-5E348C34A354}"/>
          </ac:spMkLst>
        </pc:spChg>
        <pc:picChg chg="add del mod">
          <ac:chgData name="Nasil Phạm" userId="72956dafe1aa49c0" providerId="LiveId" clId="{AB5A58F5-FF1C-45DF-81C6-6D364B0A58F0}" dt="2021-08-09T02:07:29.245" v="183"/>
          <ac:picMkLst>
            <pc:docMk/>
            <pc:sldMk cId="3247755819" sldId="518"/>
            <ac:picMk id="4" creationId="{2E6786D7-F393-4BE8-A9D9-78AF526DBAA6}"/>
          </ac:picMkLst>
        </pc:picChg>
        <pc:picChg chg="add mod">
          <ac:chgData name="Nasil Phạm" userId="72956dafe1aa49c0" providerId="LiveId" clId="{AB5A58F5-FF1C-45DF-81C6-6D364B0A58F0}" dt="2021-08-09T02:08:10.105" v="195" actId="14100"/>
          <ac:picMkLst>
            <pc:docMk/>
            <pc:sldMk cId="3247755819" sldId="518"/>
            <ac:picMk id="7" creationId="{033DA560-0559-4FFA-8013-93A6FC242D0E}"/>
          </ac:picMkLst>
        </pc:picChg>
      </pc:sldChg>
      <pc:sldMasterChg chg="delSldLayout modSldLayout">
        <pc:chgData name="Nasil Phạm" userId="72956dafe1aa49c0" providerId="LiveId" clId="{AB5A58F5-FF1C-45DF-81C6-6D364B0A58F0}" dt="2021-08-10T00:18:05.654" v="307" actId="14100"/>
        <pc:sldMasterMkLst>
          <pc:docMk/>
          <pc:sldMasterMk cId="1368942301" sldId="2147483662"/>
        </pc:sldMasterMkLst>
        <pc:sldLayoutChg chg="addSp delSp modSp del mod">
          <pc:chgData name="Nasil Phạm" userId="72956dafe1aa49c0" providerId="LiveId" clId="{AB5A58F5-FF1C-45DF-81C6-6D364B0A58F0}" dt="2021-08-09T01:56:19.770" v="105" actId="2696"/>
          <pc:sldLayoutMkLst>
            <pc:docMk/>
            <pc:sldMasterMk cId="1368942301" sldId="2147483662"/>
            <pc:sldLayoutMk cId="4202245512" sldId="2147483660"/>
          </pc:sldLayoutMkLst>
          <pc:spChg chg="add del mod">
            <ac:chgData name="Nasil Phạm" userId="72956dafe1aa49c0" providerId="LiveId" clId="{AB5A58F5-FF1C-45DF-81C6-6D364B0A58F0}" dt="2021-08-09T01:52:42.314" v="1" actId="478"/>
            <ac:spMkLst>
              <pc:docMk/>
              <pc:sldMasterMk cId="1368942301" sldId="2147483662"/>
              <pc:sldLayoutMk cId="4202245512" sldId="2147483660"/>
              <ac:spMk id="16" creationId="{F463D838-5C03-402A-AE89-33619CEB7680}"/>
            </ac:spMkLst>
          </pc:spChg>
          <pc:spChg chg="mod">
            <ac:chgData name="Nasil Phạm" userId="72956dafe1aa49c0" providerId="LiveId" clId="{AB5A58F5-FF1C-45DF-81C6-6D364B0A58F0}" dt="2021-08-09T01:53:03.715" v="67" actId="404"/>
            <ac:spMkLst>
              <pc:docMk/>
              <pc:sldMasterMk cId="1368942301" sldId="2147483662"/>
              <pc:sldLayoutMk cId="4202245512" sldId="2147483660"/>
              <ac:spMk id="17" creationId="{0A1E146D-94F4-403E-995A-245E8616E5C3}"/>
            </ac:spMkLst>
          </pc:spChg>
          <pc:spChg chg="mod">
            <ac:chgData name="Nasil Phạm" userId="72956dafe1aa49c0" providerId="LiveId" clId="{AB5A58F5-FF1C-45DF-81C6-6D364B0A58F0}" dt="2021-08-09T01:53:09.071" v="84" actId="20577"/>
            <ac:spMkLst>
              <pc:docMk/>
              <pc:sldMasterMk cId="1368942301" sldId="2147483662"/>
              <pc:sldLayoutMk cId="4202245512" sldId="2147483660"/>
              <ac:spMk id="18" creationId="{A8B9D684-09BA-4124-BCDB-DE5AB90F9076}"/>
            </ac:spMkLst>
          </pc:spChg>
          <pc:spChg chg="add mod">
            <ac:chgData name="Nasil Phạm" userId="72956dafe1aa49c0" providerId="LiveId" clId="{AB5A58F5-FF1C-45DF-81C6-6D364B0A58F0}" dt="2021-08-09T01:52:51.691" v="38" actId="20577"/>
            <ac:spMkLst>
              <pc:docMk/>
              <pc:sldMasterMk cId="1368942301" sldId="2147483662"/>
              <pc:sldLayoutMk cId="4202245512" sldId="2147483660"/>
              <ac:spMk id="19" creationId="{1713510F-2914-431A-AA06-486B596737CC}"/>
            </ac:spMkLst>
          </pc:spChg>
        </pc:sldLayoutChg>
        <pc:sldLayoutChg chg="addSp delSp modSp mod">
          <pc:chgData name="Nasil Phạm" userId="72956dafe1aa49c0" providerId="LiveId" clId="{AB5A58F5-FF1C-45DF-81C6-6D364B0A58F0}" dt="2021-08-09T02:09:54.457" v="282" actId="1076"/>
          <pc:sldLayoutMkLst>
            <pc:docMk/>
            <pc:sldMasterMk cId="1368942301" sldId="2147483662"/>
            <pc:sldLayoutMk cId="3442703991" sldId="2147483661"/>
          </pc:sldLayoutMkLst>
          <pc:spChg chg="add del">
            <ac:chgData name="Nasil Phạm" userId="72956dafe1aa49c0" providerId="LiveId" clId="{AB5A58F5-FF1C-45DF-81C6-6D364B0A58F0}" dt="2021-08-09T02:09:13.613" v="199" actId="478"/>
            <ac:spMkLst>
              <pc:docMk/>
              <pc:sldMasterMk cId="1368942301" sldId="2147483662"/>
              <pc:sldLayoutMk cId="3442703991" sldId="2147483661"/>
              <ac:spMk id="3" creationId="{2DC4D3E3-CA7E-4E70-9736-8ABB338D9562}"/>
            </ac:spMkLst>
          </pc:spChg>
          <pc:spChg chg="mod">
            <ac:chgData name="Nasil Phạm" userId="72956dafe1aa49c0" providerId="LiveId" clId="{AB5A58F5-FF1C-45DF-81C6-6D364B0A58F0}" dt="2021-08-09T02:09:32.650" v="249" actId="1076"/>
            <ac:spMkLst>
              <pc:docMk/>
              <pc:sldMasterMk cId="1368942301" sldId="2147483662"/>
              <pc:sldLayoutMk cId="3442703991" sldId="2147483661"/>
              <ac:spMk id="8" creationId="{CCDCFD63-96BE-4F5B-A298-6F406CE8C82C}"/>
            </ac:spMkLst>
          </pc:spChg>
          <pc:spChg chg="del mod">
            <ac:chgData name="Nasil Phạm" userId="72956dafe1aa49c0" providerId="LiveId" clId="{AB5A58F5-FF1C-45DF-81C6-6D364B0A58F0}" dt="2021-08-09T02:09:09.416" v="197" actId="478"/>
            <ac:spMkLst>
              <pc:docMk/>
              <pc:sldMasterMk cId="1368942301" sldId="2147483662"/>
              <pc:sldLayoutMk cId="3442703991" sldId="2147483661"/>
              <ac:spMk id="17" creationId="{0A1E146D-94F4-403E-995A-245E8616E5C3}"/>
            </ac:spMkLst>
          </pc:spChg>
          <pc:spChg chg="del">
            <ac:chgData name="Nasil Phạm" userId="72956dafe1aa49c0" providerId="LiveId" clId="{AB5A58F5-FF1C-45DF-81C6-6D364B0A58F0}" dt="2021-08-09T02:09:18.404" v="200" actId="478"/>
            <ac:spMkLst>
              <pc:docMk/>
              <pc:sldMasterMk cId="1368942301" sldId="2147483662"/>
              <pc:sldLayoutMk cId="3442703991" sldId="2147483661"/>
              <ac:spMk id="18" creationId="{A8B9D684-09BA-4124-BCDB-DE5AB90F9076}"/>
            </ac:spMkLst>
          </pc:spChg>
          <pc:spChg chg="add mod">
            <ac:chgData name="Nasil Phạm" userId="72956dafe1aa49c0" providerId="LiveId" clId="{AB5A58F5-FF1C-45DF-81C6-6D364B0A58F0}" dt="2021-08-09T02:09:30.747" v="248" actId="27636"/>
            <ac:spMkLst>
              <pc:docMk/>
              <pc:sldMasterMk cId="1368942301" sldId="2147483662"/>
              <pc:sldLayoutMk cId="3442703991" sldId="2147483661"/>
              <ac:spMk id="20" creationId="{4031702D-1C58-49CA-A7CB-B4EF0021C8A3}"/>
            </ac:spMkLst>
          </pc:spChg>
          <pc:spChg chg="add mod">
            <ac:chgData name="Nasil Phạm" userId="72956dafe1aa49c0" providerId="LiveId" clId="{AB5A58F5-FF1C-45DF-81C6-6D364B0A58F0}" dt="2021-08-09T02:09:54.457" v="282" actId="1076"/>
            <ac:spMkLst>
              <pc:docMk/>
              <pc:sldMasterMk cId="1368942301" sldId="2147483662"/>
              <pc:sldLayoutMk cId="3442703991" sldId="2147483661"/>
              <ac:spMk id="21" creationId="{7906B193-ED6B-4AA8-AC54-DB2A501FADDA}"/>
            </ac:spMkLst>
          </pc:spChg>
        </pc:sldLayoutChg>
        <pc:sldLayoutChg chg="addSp delSp modSp mod">
          <pc:chgData name="Nasil Phạm" userId="72956dafe1aa49c0" providerId="LiveId" clId="{AB5A58F5-FF1C-45DF-81C6-6D364B0A58F0}" dt="2021-08-09T04:00:05.119" v="295" actId="1036"/>
          <pc:sldLayoutMkLst>
            <pc:docMk/>
            <pc:sldMasterMk cId="1368942301" sldId="2147483662"/>
            <pc:sldLayoutMk cId="1884969484" sldId="2147483663"/>
          </pc:sldLayoutMkLst>
          <pc:spChg chg="add mod">
            <ac:chgData name="Nasil Phạm" userId="72956dafe1aa49c0" providerId="LiveId" clId="{AB5A58F5-FF1C-45DF-81C6-6D364B0A58F0}" dt="2021-08-09T04:00:05.119" v="295" actId="1036"/>
            <ac:spMkLst>
              <pc:docMk/>
              <pc:sldMasterMk cId="1368942301" sldId="2147483662"/>
              <pc:sldLayoutMk cId="1884969484" sldId="2147483663"/>
              <ac:spMk id="8" creationId="{5F1F6F58-D67A-4C0E-84D1-CF9CC6EAF6F7}"/>
            </ac:spMkLst>
          </pc:spChg>
          <pc:spChg chg="add del mod">
            <ac:chgData name="Nasil Phạm" userId="72956dafe1aa49c0" providerId="LiveId" clId="{AB5A58F5-FF1C-45DF-81C6-6D364B0A58F0}" dt="2021-08-09T01:54:15.721" v="96" actId="478"/>
            <ac:spMkLst>
              <pc:docMk/>
              <pc:sldMasterMk cId="1368942301" sldId="2147483662"/>
              <pc:sldLayoutMk cId="1884969484" sldId="2147483663"/>
              <ac:spMk id="8" creationId="{B47AA016-ABEA-400E-B3FC-B311B6BE096D}"/>
            </ac:spMkLst>
          </pc:spChg>
          <pc:picChg chg="add mod">
            <ac:chgData name="Nasil Phạm" userId="72956dafe1aa49c0" providerId="LiveId" clId="{AB5A58F5-FF1C-45DF-81C6-6D364B0A58F0}" dt="2021-08-09T02:10:49.801" v="288" actId="1076"/>
            <ac:picMkLst>
              <pc:docMk/>
              <pc:sldMasterMk cId="1368942301" sldId="2147483662"/>
              <pc:sldLayoutMk cId="1884969484" sldId="2147483663"/>
              <ac:picMk id="7" creationId="{1361F782-108D-4F7F-A6D7-4F304A5C7697}"/>
            </ac:picMkLst>
          </pc:picChg>
          <pc:picChg chg="add del mod">
            <ac:chgData name="Nasil Phạm" userId="72956dafe1aa49c0" providerId="LiveId" clId="{AB5A58F5-FF1C-45DF-81C6-6D364B0A58F0}" dt="2021-08-09T01:54:08.786" v="95" actId="478"/>
            <ac:picMkLst>
              <pc:docMk/>
              <pc:sldMasterMk cId="1368942301" sldId="2147483662"/>
              <pc:sldLayoutMk cId="1884969484" sldId="2147483663"/>
              <ac:picMk id="7" creationId="{3D0C6E2A-2F5A-42E8-B6B7-C091CAE2200E}"/>
            </ac:picMkLst>
          </pc:picChg>
          <pc:picChg chg="add mod">
            <ac:chgData name="Nasil Phạm" userId="72956dafe1aa49c0" providerId="LiveId" clId="{AB5A58F5-FF1C-45DF-81C6-6D364B0A58F0}" dt="2021-08-09T02:10:47.369" v="287" actId="1076"/>
            <ac:picMkLst>
              <pc:docMk/>
              <pc:sldMasterMk cId="1368942301" sldId="2147483662"/>
              <pc:sldLayoutMk cId="1884969484" sldId="2147483663"/>
              <ac:picMk id="9" creationId="{82B14A5A-0DC3-4E34-B143-1A0FF4FF3737}"/>
            </ac:picMkLst>
          </pc:picChg>
          <pc:picChg chg="add del mod">
            <ac:chgData name="Nasil Phạm" userId="72956dafe1aa49c0" providerId="LiveId" clId="{AB5A58F5-FF1C-45DF-81C6-6D364B0A58F0}" dt="2021-08-09T01:54:07.165" v="94" actId="478"/>
            <ac:picMkLst>
              <pc:docMk/>
              <pc:sldMasterMk cId="1368942301" sldId="2147483662"/>
              <pc:sldLayoutMk cId="1884969484" sldId="2147483663"/>
              <ac:picMk id="9" creationId="{CF516E05-89AD-4C21-95D7-78E3A7A10EFC}"/>
            </ac:picMkLst>
          </pc:picChg>
        </pc:sldLayoutChg>
        <pc:sldLayoutChg chg="addSp modSp mod">
          <pc:chgData name="Nasil Phạm" userId="72956dafe1aa49c0" providerId="LiveId" clId="{AB5A58F5-FF1C-45DF-81C6-6D364B0A58F0}" dt="2021-08-10T00:18:05.654" v="307" actId="14100"/>
          <pc:sldLayoutMkLst>
            <pc:docMk/>
            <pc:sldMasterMk cId="1368942301" sldId="2147483662"/>
            <pc:sldLayoutMk cId="3964822185" sldId="2147483664"/>
          </pc:sldLayoutMkLst>
          <pc:spChg chg="add mod">
            <ac:chgData name="Nasil Phạm" userId="72956dafe1aa49c0" providerId="LiveId" clId="{AB5A58F5-FF1C-45DF-81C6-6D364B0A58F0}" dt="2021-08-09T01:55:06.955" v="103" actId="14100"/>
            <ac:spMkLst>
              <pc:docMk/>
              <pc:sldMasterMk cId="1368942301" sldId="2147483662"/>
              <pc:sldLayoutMk cId="3964822185" sldId="2147483664"/>
              <ac:spMk id="8" creationId="{40E244D5-1953-49AC-9E94-18C35CC047C9}"/>
            </ac:spMkLst>
          </pc:spChg>
          <pc:picChg chg="add mod">
            <ac:chgData name="Nasil Phạm" userId="72956dafe1aa49c0" providerId="LiveId" clId="{AB5A58F5-FF1C-45DF-81C6-6D364B0A58F0}" dt="2021-08-10T00:18:05.654" v="307" actId="14100"/>
            <ac:picMkLst>
              <pc:docMk/>
              <pc:sldMasterMk cId="1368942301" sldId="2147483662"/>
              <pc:sldLayoutMk cId="3964822185" sldId="2147483664"/>
              <ac:picMk id="7" creationId="{7550A9C9-1E6F-44D3-AD6B-68F57A5D1D2C}"/>
            </ac:picMkLst>
          </pc:picChg>
          <pc:picChg chg="add mod">
            <ac:chgData name="Nasil Phạm" userId="72956dafe1aa49c0" providerId="LiveId" clId="{AB5A58F5-FF1C-45DF-81C6-6D364B0A58F0}" dt="2021-08-10T00:18:03.223" v="306" actId="1076"/>
            <ac:picMkLst>
              <pc:docMk/>
              <pc:sldMasterMk cId="1368942301" sldId="2147483662"/>
              <pc:sldLayoutMk cId="3964822185" sldId="2147483664"/>
              <ac:picMk id="9" creationId="{1D6F4B08-879C-4F94-8813-CE262445FC67}"/>
            </ac:picMkLst>
          </pc:picChg>
        </pc:sldLayoutChg>
        <pc:sldLayoutChg chg="addSp modSp mod">
          <pc:chgData name="Nasil Phạm" userId="72956dafe1aa49c0" providerId="LiveId" clId="{AB5A58F5-FF1C-45DF-81C6-6D364B0A58F0}" dt="2021-08-09T07:00:49.520" v="296" actId="1076"/>
          <pc:sldLayoutMkLst>
            <pc:docMk/>
            <pc:sldMasterMk cId="1368942301" sldId="2147483662"/>
            <pc:sldLayoutMk cId="205307810" sldId="2147483669"/>
          </pc:sldLayoutMkLst>
          <pc:spChg chg="add mod ord">
            <ac:chgData name="Nasil Phạm" userId="72956dafe1aa49c0" providerId="LiveId" clId="{AB5A58F5-FF1C-45DF-81C6-6D364B0A58F0}" dt="2021-08-09T07:00:49.520" v="296" actId="1076"/>
            <ac:spMkLst>
              <pc:docMk/>
              <pc:sldMasterMk cId="1368942301" sldId="2147483662"/>
              <pc:sldLayoutMk cId="205307810" sldId="2147483669"/>
              <ac:spMk id="7" creationId="{657EF742-B25D-4C70-BE62-B8D3BFB29B87}"/>
            </ac:spMkLst>
          </pc:spChg>
          <pc:spChg chg="add mod ord">
            <ac:chgData name="Nasil Phạm" userId="72956dafe1aa49c0" providerId="LiveId" clId="{AB5A58F5-FF1C-45DF-81C6-6D364B0A58F0}" dt="2021-08-09T07:00:49.520" v="296" actId="1076"/>
            <ac:spMkLst>
              <pc:docMk/>
              <pc:sldMasterMk cId="1368942301" sldId="2147483662"/>
              <pc:sldLayoutMk cId="205307810" sldId="2147483669"/>
              <ac:spMk id="8" creationId="{616DBD1C-08BE-4E5D-998A-32F629C47603}"/>
            </ac:spMkLst>
          </pc:spChg>
          <pc:spChg chg="add mod ord">
            <ac:chgData name="Nasil Phạm" userId="72956dafe1aa49c0" providerId="LiveId" clId="{AB5A58F5-FF1C-45DF-81C6-6D364B0A58F0}" dt="2021-08-09T03:51:55.755" v="291" actId="166"/>
            <ac:spMkLst>
              <pc:docMk/>
              <pc:sldMasterMk cId="1368942301" sldId="2147483662"/>
              <pc:sldLayoutMk cId="205307810" sldId="2147483669"/>
              <ac:spMk id="9" creationId="{5C189F5B-CC1E-4529-B5F2-F8F5D12FAC39}"/>
            </ac:spMkLst>
          </pc:spChg>
          <pc:picChg chg="add mod ord">
            <ac:chgData name="Nasil Phạm" userId="72956dafe1aa49c0" providerId="LiveId" clId="{AB5A58F5-FF1C-45DF-81C6-6D364B0A58F0}" dt="2021-08-09T07:00:49.520" v="296" actId="1076"/>
            <ac:picMkLst>
              <pc:docMk/>
              <pc:sldMasterMk cId="1368942301" sldId="2147483662"/>
              <pc:sldLayoutMk cId="205307810" sldId="2147483669"/>
              <ac:picMk id="5" creationId="{ACD4D97F-162B-4C7B-A959-45895EEED706}"/>
            </ac:picMkLst>
          </pc:picChg>
          <pc:picChg chg="add mod ord">
            <ac:chgData name="Nasil Phạm" userId="72956dafe1aa49c0" providerId="LiveId" clId="{AB5A58F5-FF1C-45DF-81C6-6D364B0A58F0}" dt="2021-08-09T07:00:49.520" v="296" actId="1076"/>
            <ac:picMkLst>
              <pc:docMk/>
              <pc:sldMasterMk cId="1368942301" sldId="2147483662"/>
              <pc:sldLayoutMk cId="205307810" sldId="2147483669"/>
              <ac:picMk id="6" creationId="{3DC286BC-29E5-4355-BE58-B5A8DE8B2998}"/>
            </ac:picMkLst>
          </pc:pic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DC4D3E3-CA7E-4E70-9736-8ABB338D9562}"/>
              </a:ext>
            </a:extLst>
          </p:cNvPr>
          <p:cNvSpPr/>
          <p:nvPr userDrawn="1"/>
        </p:nvSpPr>
        <p:spPr>
          <a:xfrm>
            <a:off x="173046" y="285186"/>
            <a:ext cx="11809593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0B42DAB7-6142-42A6-8E7F-3D7E68A363AA}"/>
              </a:ext>
            </a:extLst>
          </p:cNvPr>
          <p:cNvSpPr/>
          <p:nvPr userDrawn="1"/>
        </p:nvSpPr>
        <p:spPr>
          <a:xfrm>
            <a:off x="0" y="5150224"/>
            <a:ext cx="2024310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xmlns="" id="{DB9EA634-0F9F-494B-B73F-484148581D91}"/>
              </a:ext>
            </a:extLst>
          </p:cNvPr>
          <p:cNvSpPr/>
          <p:nvPr userDrawn="1"/>
        </p:nvSpPr>
        <p:spPr>
          <a:xfrm>
            <a:off x="395859" y="4625788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0D1DD2F0-1E09-4BE6-A7DE-8C06ACE2AA75}"/>
              </a:ext>
            </a:extLst>
          </p:cNvPr>
          <p:cNvSpPr/>
          <p:nvPr userDrawn="1"/>
        </p:nvSpPr>
        <p:spPr>
          <a:xfrm rot="10800000">
            <a:off x="10394481" y="0"/>
            <a:ext cx="1863838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xmlns="" id="{217B321F-A2C8-4C10-87B8-FF197474F4A6}"/>
              </a:ext>
            </a:extLst>
          </p:cNvPr>
          <p:cNvSpPr/>
          <p:nvPr userDrawn="1"/>
        </p:nvSpPr>
        <p:spPr>
          <a:xfrm rot="10800000">
            <a:off x="9376350" y="0"/>
            <a:ext cx="2415309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CCDCFD63-96BE-4F5B-A298-6F406CE8C82C}"/>
              </a:ext>
            </a:extLst>
          </p:cNvPr>
          <p:cNvSpPr/>
          <p:nvPr userDrawn="1"/>
        </p:nvSpPr>
        <p:spPr>
          <a:xfrm>
            <a:off x="5836515" y="3083197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3D88355-306A-48E2-A92E-1D1AB947B522}"/>
              </a:ext>
            </a:extLst>
          </p:cNvPr>
          <p:cNvSpPr/>
          <p:nvPr userDrawn="1"/>
        </p:nvSpPr>
        <p:spPr>
          <a:xfrm>
            <a:off x="6913589" y="4453499"/>
            <a:ext cx="4653894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xmlns="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986" y="285186"/>
            <a:ext cx="3701426" cy="494347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30396EC-0661-4642-8DEC-905FB0398A2A}"/>
              </a:ext>
            </a:extLst>
          </p:cNvPr>
          <p:cNvSpPr/>
          <p:nvPr userDrawn="1"/>
        </p:nvSpPr>
        <p:spPr>
          <a:xfrm>
            <a:off x="3350498" y="5390026"/>
            <a:ext cx="1927914" cy="7784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xmlns="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886" y="5397903"/>
            <a:ext cx="1249138" cy="78029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2AD1FF5-FFA6-4658-82FB-D9879361A57B}"/>
              </a:ext>
            </a:extLst>
          </p:cNvPr>
          <p:cNvSpPr/>
          <p:nvPr userDrawn="1"/>
        </p:nvSpPr>
        <p:spPr>
          <a:xfrm>
            <a:off x="5836515" y="1865128"/>
            <a:ext cx="5730968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6203750" y="2097408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tử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6198027" y="3364611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Unit 1: Towns and Cities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7197508" y="4377765"/>
            <a:ext cx="5007944" cy="65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/>
              <a:t>Lesson 2: Reading</a:t>
            </a:r>
          </a:p>
        </p:txBody>
      </p:sp>
    </p:spTree>
    <p:extLst>
      <p:ext uri="{BB962C8B-B14F-4D97-AF65-F5344CB8AC3E}">
        <p14:creationId xmlns:p14="http://schemas.microsoft.com/office/powerpoint/2010/main" val="3442703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2CC2A9-06CE-43BD-92F2-EF81C9A8B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23BBAD-DF51-4C93-90B3-71CD7D8EBD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F3D505-9625-4A7E-8DAF-D78FDDCFD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FD354D-A5AA-469D-B75A-D265A21F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22A9ADD-EDD3-4D46-AB2A-EF050EC1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4B2867-FF54-4E05-B563-8D22C5E27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837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67A380-2ACD-48E5-83CC-32312DE10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90A914-3AF0-4439-87FE-220DB738C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D69347-C52B-4B05-B19B-1EA8398E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398B84-38E2-4614-A66E-0530D052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08958-EA64-49E3-8754-9FA106D0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9A2AE8-80DA-47E1-9781-13365E9F5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ED9AA5E-D1CA-43CB-B12C-C5F87A167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1EB4E-6A5A-4A00-9A0E-11264D6AA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BB6FDF-D09E-4BF4-B5FC-7B07E1CD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4D7E50-0824-4AE9-BD63-8B6D5474D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345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E3CFF0-4490-4B28-BCCF-70AE26E86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9203C3-5744-4F1A-8CF8-5A93F6F50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BF670D-8681-4A63-A761-C2982533E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33CCB4-795D-4B81-A3F7-4E66FE6D6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03F74F-795A-40B6-9CD9-EAE09DF3D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1361F782-108D-4F7F-A6D7-4F304A5C76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25586" y="5917819"/>
            <a:ext cx="610124" cy="8770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F1F6F58-D67A-4C0E-84D1-CF9CC6EAF6F7}"/>
              </a:ext>
            </a:extLst>
          </p:cNvPr>
          <p:cNvSpPr txBox="1"/>
          <p:nvPr userDrawn="1"/>
        </p:nvSpPr>
        <p:spPr>
          <a:xfrm>
            <a:off x="634248" y="6322869"/>
            <a:ext cx="463008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82B14A5A-0DC3-4E34-B143-1A0FF4FF37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305" y="5972976"/>
            <a:ext cx="1520895" cy="95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69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D63EAD-54A9-4D01-A116-78CCF6FE8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EB20F1-8ABB-40A0-9EA7-AC8DB35D4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7731E6-5445-42A8-B786-FFDB4D8F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B8654D-6FE9-440F-9DF4-B1B054ED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6BAE1D-C334-4947-83CA-EB0DA2F40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7550A9C9-1E6F-44D3-AD6B-68F57A5D1D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48045" y="5977658"/>
            <a:ext cx="596538" cy="857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0E244D5-1953-49AC-9E94-18C35CC047C9}"/>
              </a:ext>
            </a:extLst>
          </p:cNvPr>
          <p:cNvSpPr txBox="1"/>
          <p:nvPr userDrawn="1"/>
        </p:nvSpPr>
        <p:spPr>
          <a:xfrm>
            <a:off x="1307910" y="6423614"/>
            <a:ext cx="43063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xmlns="" id="{1D6F4B08-879C-4F94-8813-CE262445FC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62" y="6064763"/>
            <a:ext cx="1228038" cy="7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22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B45128-2C2B-4B4F-B1B9-558E8B74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26A28-04B7-4ED7-B96F-F267B85E8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5E0100-3291-499B-806E-3C29C00A6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9DEDAA-B604-4BE0-B93E-97B8FB2F2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D3C947-6CE4-4D0E-AE91-6FBF1FC75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E5596-2E54-4F36-8252-71BB253C4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2815C4-3B2E-4E17-AD60-36ABAC8F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0EE482-B752-4F14-9BEC-54E7CC7F7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B2DDE0-211E-4B8C-B149-808836D1D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87839AA-1806-4808-8B52-C03290467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EB0777-32D6-416E-B0C7-8A313AB8F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157C78-3D3E-4181-B297-294F25178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EB6F93-816A-4ED8-AF1C-199C1092B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6491D6-44DB-4328-A893-1C04D796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78A115-E181-44BD-B704-2FC4A80329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71895B2-3631-44A8-8775-8B6425BC5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9D8037-3BCD-4812-8778-7931B7A4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838D30D-1209-4DD4-874B-DC6470CD6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74E3970-E9D4-414F-8518-56441249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DC420A-2DC1-4AB2-BDBA-5416BD0D8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9EF4D38-FCE8-4CEF-8EFB-3F9DF53F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75DF740-12A7-4AC5-8E7C-166D74B5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625665C-6ADD-4729-91BE-450BD6A29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8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54F719F-3D28-4A0D-A8DE-6B3EF7FC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5BC3C60-563E-4D68-B6A9-C12866EEB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4F0B7C-9805-4316-AB74-9FDE8D68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CD4D97F-162B-4C7B-A959-45895EEED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" y="75027"/>
            <a:ext cx="7488958" cy="6646448"/>
          </a:xfrm>
          <a:prstGeom prst="rect">
            <a:avLst/>
          </a:prstGeom>
        </p:spPr>
      </p:pic>
      <p:pic>
        <p:nvPicPr>
          <p:cNvPr id="6" name="Picture Placeholder 7">
            <a:extLst>
              <a:ext uri="{FF2B5EF4-FFF2-40B4-BE49-F238E27FC236}">
                <a16:creationId xmlns:a16="http://schemas.microsoft.com/office/drawing/2014/main" xmlns="" id="{3DC286BC-29E5-4355-BE58-B5A8DE8B2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8781865" y="4302350"/>
            <a:ext cx="491117" cy="70598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57EF742-B25D-4C70-BE62-B8D3BFB29B87}"/>
              </a:ext>
            </a:extLst>
          </p:cNvPr>
          <p:cNvSpPr/>
          <p:nvPr userDrawn="1"/>
        </p:nvSpPr>
        <p:spPr>
          <a:xfrm>
            <a:off x="8781865" y="2389388"/>
            <a:ext cx="2445485" cy="15202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6DBD1C-08BE-4E5D-998A-32F629C47603}"/>
              </a:ext>
            </a:extLst>
          </p:cNvPr>
          <p:cNvSpPr txBox="1"/>
          <p:nvPr userDrawn="1"/>
        </p:nvSpPr>
        <p:spPr>
          <a:xfrm>
            <a:off x="9153077" y="2493956"/>
            <a:ext cx="207275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>
                <a:solidFill>
                  <a:srgbClr val="009A4E"/>
                </a:solidFill>
                <a:latin typeface="Lato Black"/>
                <a:cs typeface="Lato Black"/>
              </a:rPr>
              <a:t>Friends Series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C189F5B-CC1E-4529-B5F2-F8F5D12FAC39}"/>
              </a:ext>
            </a:extLst>
          </p:cNvPr>
          <p:cNvSpPr txBox="1"/>
          <p:nvPr userDrawn="1"/>
        </p:nvSpPr>
        <p:spPr>
          <a:xfrm>
            <a:off x="9272982" y="4585981"/>
            <a:ext cx="207275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</p:spTree>
    <p:extLst>
      <p:ext uri="{BB962C8B-B14F-4D97-AF65-F5344CB8AC3E}">
        <p14:creationId xmlns:p14="http://schemas.microsoft.com/office/powerpoint/2010/main" val="205307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06E917-0046-4980-825C-B67BC817B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C04BCAF-BA20-4403-A19C-C4284E31A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BD00C1-63A7-49FB-BDF7-19C98D6BA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2D56CB-CE82-4A21-84AF-EFEBAA520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8D56FA-EFC4-47AF-AF6B-514C5DFB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42697D-54AB-46AF-B806-6B501096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29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2B734CF-5AD6-4E77-805D-89B828CEE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6B3C5E2-5A0F-467B-807D-0B2EBDE21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BC0D08-6097-43F4-BD3A-D912E5800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FD021-B7A6-4059-9B14-4EBD3A94790F}" type="datetimeFigureOut">
              <a:rPr lang="en-US" smtClean="0"/>
              <a:t>12/6/2021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BE12E5-C1BF-4362-9062-E58A791A9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E2CC52-48E9-45B0-BFA8-79AA1C113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7A88C-B69B-44C3-A26F-B15E6843C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4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slide" Target="slide3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46.png"/><Relationship Id="rId3" Type="http://schemas.openxmlformats.org/officeDocument/2006/relationships/slide" Target="slide29.xml"/><Relationship Id="rId7" Type="http://schemas.openxmlformats.org/officeDocument/2006/relationships/image" Target="../media/image50.jpeg"/><Relationship Id="rId12" Type="http://schemas.openxmlformats.org/officeDocument/2006/relationships/slide" Target="slide24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11" Type="http://schemas.openxmlformats.org/officeDocument/2006/relationships/image" Target="../media/image51.png"/><Relationship Id="rId5" Type="http://schemas.openxmlformats.org/officeDocument/2006/relationships/slide" Target="slide28.xml"/><Relationship Id="rId15" Type="http://schemas.openxmlformats.org/officeDocument/2006/relationships/image" Target="../media/image6.png"/><Relationship Id="rId10" Type="http://schemas.openxmlformats.org/officeDocument/2006/relationships/slide" Target="slide26.xml"/><Relationship Id="rId4" Type="http://schemas.openxmlformats.org/officeDocument/2006/relationships/image" Target="../media/image48.png"/><Relationship Id="rId9" Type="http://schemas.openxmlformats.org/officeDocument/2006/relationships/slide" Target="slide27.xml"/><Relationship Id="rId1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jpe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jpe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4.jpe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2714A897-C919-4514-88B9-676A04D095BB}"/>
              </a:ext>
            </a:extLst>
          </p:cNvPr>
          <p:cNvSpPr/>
          <p:nvPr/>
        </p:nvSpPr>
        <p:spPr>
          <a:xfrm>
            <a:off x="192741" y="161365"/>
            <a:ext cx="11806518" cy="6535271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xmlns="" id="{425A2B15-4E03-4832-8460-F0FBDCDE3247}"/>
              </a:ext>
            </a:extLst>
          </p:cNvPr>
          <p:cNvSpPr/>
          <p:nvPr/>
        </p:nvSpPr>
        <p:spPr>
          <a:xfrm>
            <a:off x="1588" y="5150224"/>
            <a:ext cx="2023783" cy="170777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xmlns="" id="{9308845E-2FD0-42E9-9045-89A50F547BA6}"/>
              </a:ext>
            </a:extLst>
          </p:cNvPr>
          <p:cNvSpPr/>
          <p:nvPr/>
        </p:nvSpPr>
        <p:spPr>
          <a:xfrm>
            <a:off x="397343" y="4625788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xmlns="" id="{BD0FB786-EB24-4DF8-9871-550689A068C7}"/>
              </a:ext>
            </a:extLst>
          </p:cNvPr>
          <p:cNvSpPr/>
          <p:nvPr/>
        </p:nvSpPr>
        <p:spPr>
          <a:xfrm rot="10800000">
            <a:off x="10393362" y="0"/>
            <a:ext cx="1863353" cy="1838047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xmlns="" id="{C7D61BE8-CE59-4E6A-A3D8-16E6062876BC}"/>
              </a:ext>
            </a:extLst>
          </p:cNvPr>
          <p:cNvSpPr/>
          <p:nvPr/>
        </p:nvSpPr>
        <p:spPr>
          <a:xfrm rot="10800000">
            <a:off x="9375496" y="0"/>
            <a:ext cx="2414681" cy="2283478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CE8DA267-AB60-4713-9C52-58A82B4CC1E8}"/>
              </a:ext>
            </a:extLst>
          </p:cNvPr>
          <p:cNvSpPr/>
          <p:nvPr/>
        </p:nvSpPr>
        <p:spPr>
          <a:xfrm>
            <a:off x="5836582" y="3121818"/>
            <a:ext cx="5729476" cy="1145523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67C7404-A748-4111-895B-6A7BA0BCAC03}"/>
              </a:ext>
            </a:extLst>
          </p:cNvPr>
          <p:cNvSpPr/>
          <p:nvPr/>
        </p:nvSpPr>
        <p:spPr>
          <a:xfrm>
            <a:off x="6913376" y="4453499"/>
            <a:ext cx="4652683" cy="508466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0EF3C86-9824-4AB2-B9A8-0027C6E84EC0}"/>
              </a:ext>
            </a:extLst>
          </p:cNvPr>
          <p:cNvSpPr txBox="1"/>
          <p:nvPr/>
        </p:nvSpPr>
        <p:spPr>
          <a:xfrm>
            <a:off x="6262175" y="3273017"/>
            <a:ext cx="5432611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400" dirty="0">
                <a:solidFill>
                  <a:schemeClr val="bg1"/>
                </a:solidFill>
                <a:latin typeface="Lato Black"/>
                <a:cs typeface="Lato Black"/>
              </a:rPr>
              <a:t>Unit 1: Feelings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176FECF-E9E3-4299-BF68-B64621CE0A92}"/>
              </a:ext>
            </a:extLst>
          </p:cNvPr>
          <p:cNvSpPr txBox="1"/>
          <p:nvPr/>
        </p:nvSpPr>
        <p:spPr>
          <a:xfrm>
            <a:off x="7158410" y="4518450"/>
            <a:ext cx="41666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latin typeface="Lato Black"/>
                <a:cs typeface="Lato Black"/>
              </a:rPr>
              <a:t>Lesson 1F: Reading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  <a:latin typeface="Lato Black"/>
              <a:cs typeface="Lato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24055F-7299-4D35-B33F-97A3DE94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314" y="740841"/>
            <a:ext cx="3349490" cy="44878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012D6B-2821-45FF-8C4F-6E451F57DD7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941" y="5548218"/>
            <a:ext cx="1403864" cy="911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519321-FCEA-4B7F-B5D7-130FE9A590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26" y="2575171"/>
            <a:ext cx="2527312" cy="6483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E0ED5553-A41C-49EC-8628-EE18E3C2C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95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6FC5072-AD36-44B6-B19D-64FD0AE73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52" y="1449781"/>
            <a:ext cx="65236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injure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(v)</a:t>
            </a:r>
            <a:r>
              <a:rPr lang="en-US" dirty="0"/>
              <a:t> 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UK:/ˈ</a:t>
            </a:r>
            <a:r>
              <a:rPr lang="en-US" alt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ɪn.dʒər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US:/ˈ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ɪn.dʒɚ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xmlns="" id="{94817DBF-FBF5-4193-8B3D-A76BDC2A3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53" y="2809377"/>
            <a:ext cx="26677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bleed (v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bliːd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ABE9B7-A144-473F-B4F8-5FC9C6216C18}"/>
              </a:ext>
            </a:extLst>
          </p:cNvPr>
          <p:cNvSpPr txBox="1"/>
          <p:nvPr/>
        </p:nvSpPr>
        <p:spPr>
          <a:xfrm>
            <a:off x="279176" y="853833"/>
            <a:ext cx="4799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injury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ɪn.dʒər.i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90EBB9C-1BC1-4277-BF09-41980C93C6FD}"/>
              </a:ext>
            </a:extLst>
          </p:cNvPr>
          <p:cNvSpPr txBox="1"/>
          <p:nvPr/>
        </p:nvSpPr>
        <p:spPr>
          <a:xfrm>
            <a:off x="239052" y="2129080"/>
            <a:ext cx="78972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blood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(n) 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blʌd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82178B5-1AEA-4006-A605-8426FCF30DDA}"/>
              </a:ext>
            </a:extLst>
          </p:cNvPr>
          <p:cNvSpPr txBox="1"/>
          <p:nvPr/>
        </p:nvSpPr>
        <p:spPr>
          <a:xfrm>
            <a:off x="239053" y="3540170"/>
            <a:ext cx="6174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bruise (n) 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r>
              <a:rPr lang="en-US" alt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bruːz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062F505-4EB3-463D-89FD-72F17F5E6D43}"/>
              </a:ext>
            </a:extLst>
          </p:cNvPr>
          <p:cNvSpPr txBox="1"/>
          <p:nvPr/>
        </p:nvSpPr>
        <p:spPr>
          <a:xfrm>
            <a:off x="239053" y="4205701"/>
            <a:ext cx="44056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sprain (</a:t>
            </a:r>
            <a:r>
              <a:rPr lang="en-US" alt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n,v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spreɪn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9598469-73BC-4748-85A9-B0EC34958F91}"/>
              </a:ext>
            </a:extLst>
          </p:cNvPr>
          <p:cNvSpPr txBox="1"/>
          <p:nvPr/>
        </p:nvSpPr>
        <p:spPr>
          <a:xfrm>
            <a:off x="6208100" y="972228"/>
            <a:ext cx="50943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physical harm or damage done to a living thing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B4DD3CB-EC18-4D83-9D05-29061E53BFB5}"/>
              </a:ext>
            </a:extLst>
          </p:cNvPr>
          <p:cNvSpPr txBox="1"/>
          <p:nvPr/>
        </p:nvSpPr>
        <p:spPr>
          <a:xfrm>
            <a:off x="3137651" y="2231281"/>
            <a:ext cx="71689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red liquid that is sent around the body by the heart and that is necessary for life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893098B-B065-4C1A-9DB6-6B24B449A648}"/>
              </a:ext>
            </a:extLst>
          </p:cNvPr>
          <p:cNvSpPr txBox="1"/>
          <p:nvPr/>
        </p:nvSpPr>
        <p:spPr>
          <a:xfrm>
            <a:off x="3218865" y="3525403"/>
            <a:ext cx="7087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place on a person’s skin that is darker from bleeding under the skin, usually from an injury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51C8948-A2E0-46AF-980F-4B5AEA2D37CE}"/>
              </a:ext>
            </a:extLst>
          </p:cNvPr>
          <p:cNvSpPr txBox="1"/>
          <p:nvPr/>
        </p:nvSpPr>
        <p:spPr>
          <a:xfrm>
            <a:off x="3813343" y="4205701"/>
            <a:ext cx="58988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injury to a joint (= a place where two bones are connected) caused by a sudden movement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851F3EF-18B2-436B-BD55-55DE056635D9}"/>
              </a:ext>
            </a:extLst>
          </p:cNvPr>
          <p:cNvSpPr txBox="1"/>
          <p:nvPr/>
        </p:nvSpPr>
        <p:spPr>
          <a:xfrm>
            <a:off x="5443775" y="4898198"/>
            <a:ext cx="482868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be hurt, damaged, or destroyed by fire or extreme heat, or to cause this to happen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ED0E079-348F-4475-90E2-3AFB5A954B49}"/>
              </a:ext>
            </a:extLst>
          </p:cNvPr>
          <p:cNvSpPr txBox="1"/>
          <p:nvPr/>
        </p:nvSpPr>
        <p:spPr>
          <a:xfrm>
            <a:off x="239052" y="4884999"/>
            <a:ext cx="63427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28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burn (</a:t>
            </a:r>
            <a:r>
              <a:rPr lang="en-US" altLang="en-US" sz="28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n,v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</a:t>
            </a:r>
            <a:r>
              <a:rPr lang="en-US" dirty="0"/>
              <a:t> 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UK:/</a:t>
            </a:r>
            <a:r>
              <a:rPr lang="en-US" altLang="en-US" sz="2800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bɜːn</a:t>
            </a:r>
            <a:r>
              <a:rPr lang="en-US" altLang="en-US" sz="2800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/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US:/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bɝːn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BCAEC52-D16C-4B79-A91D-82109D036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" name="Picture Placeholder 7">
            <a:extLst>
              <a:ext uri="{FF2B5EF4-FFF2-40B4-BE49-F238E27FC236}">
                <a16:creationId xmlns:a16="http://schemas.microsoft.com/office/drawing/2014/main" xmlns="" id="{5501E577-45A2-43B0-915A-1B28DE746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47F1FA6-A7D0-421B-988B-AE06A4D568F6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8DB4972E-6646-4CA6-9D02-7B9CA6CA155F}"/>
              </a:ext>
            </a:extLst>
          </p:cNvPr>
          <p:cNvSpPr/>
          <p:nvPr/>
        </p:nvSpPr>
        <p:spPr>
          <a:xfrm>
            <a:off x="152400" y="50762"/>
            <a:ext cx="11859297" cy="68821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0CB01AD-87BA-455B-A705-EE59796E4F95}"/>
              </a:ext>
            </a:extLst>
          </p:cNvPr>
          <p:cNvSpPr txBox="1"/>
          <p:nvPr/>
        </p:nvSpPr>
        <p:spPr>
          <a:xfrm>
            <a:off x="197145" y="-35575"/>
            <a:ext cx="5417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4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New words </a:t>
            </a: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BE602E14-24D1-4E9A-801C-D486977CBB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718" y="17250"/>
            <a:ext cx="1467490" cy="710182"/>
          </a:xfrm>
          <a:prstGeom prst="rect">
            <a:avLst/>
          </a:prstGeom>
        </p:spPr>
      </p:pic>
      <p:pic>
        <p:nvPicPr>
          <p:cNvPr id="1026" name="Picture 2" descr="4 Common Sports Injuries | CSP Online">
            <a:extLst>
              <a:ext uri="{FF2B5EF4-FFF2-40B4-BE49-F238E27FC236}">
                <a16:creationId xmlns:a16="http://schemas.microsoft.com/office/drawing/2014/main" xmlns="" id="{95A42788-0641-4407-9FA9-275C5D88A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07" y="2045729"/>
            <a:ext cx="8421960" cy="423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eed Images, Stock Photos &amp;amp; Vectors | Shutterstock">
            <a:extLst>
              <a:ext uri="{FF2B5EF4-FFF2-40B4-BE49-F238E27FC236}">
                <a16:creationId xmlns:a16="http://schemas.microsoft.com/office/drawing/2014/main" xmlns="" id="{DE11E6A0-123D-454C-A561-28C6539B4A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3"/>
          <a:stretch/>
        </p:blipFill>
        <p:spPr bwMode="auto">
          <a:xfrm>
            <a:off x="3137651" y="1780193"/>
            <a:ext cx="6957865" cy="465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ere Did That Bruise Come From? | Summit Healthcare Medical Center">
            <a:extLst>
              <a:ext uri="{FF2B5EF4-FFF2-40B4-BE49-F238E27FC236}">
                <a16:creationId xmlns:a16="http://schemas.microsoft.com/office/drawing/2014/main" xmlns="" id="{16D12E30-BD51-4328-B3EB-E5BBCB206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010" y="1810862"/>
            <a:ext cx="6957865" cy="463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rains - Symptoms and causes - Mayo Clinic">
            <a:extLst>
              <a:ext uri="{FF2B5EF4-FFF2-40B4-BE49-F238E27FC236}">
                <a16:creationId xmlns:a16="http://schemas.microsoft.com/office/drawing/2014/main" xmlns="" id="{4A24089B-AB4B-4055-B96D-9F7F4713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831" y="1449281"/>
            <a:ext cx="601980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rns - The A to Z of rapid treatment - Global">
            <a:extLst>
              <a:ext uri="{FF2B5EF4-FFF2-40B4-BE49-F238E27FC236}">
                <a16:creationId xmlns:a16="http://schemas.microsoft.com/office/drawing/2014/main" xmlns="" id="{40022371-FE97-4DBE-A9CF-8226DF3FE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81" y="1364163"/>
            <a:ext cx="8634994" cy="496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0CC2DA-D61B-49FF-A73B-6AE17C3E00C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7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8" grpId="0"/>
      <p:bldP spid="22" grpId="0"/>
      <p:bldP spid="24" grpId="0"/>
      <p:bldP spid="27" grpId="0"/>
      <p:bldP spid="27" grpId="1"/>
      <p:bldP spid="30" grpId="0"/>
      <p:bldP spid="30" grpId="1"/>
      <p:bldP spid="17" grpId="0"/>
      <p:bldP spid="17" grpId="1"/>
      <p:bldP spid="19" grpId="0"/>
      <p:bldP spid="19" grpId="1"/>
      <p:bldP spid="2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2CA576-1075-48C4-9DC8-11F188B7C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" t="16553" r="-572" b="13608"/>
          <a:stretch/>
        </p:blipFill>
        <p:spPr>
          <a:xfrm>
            <a:off x="1507436" y="1044904"/>
            <a:ext cx="5101265" cy="5351903"/>
          </a:xfrm>
          <a:prstGeom prst="rect">
            <a:avLst/>
          </a:prstGeom>
        </p:spPr>
      </p:pic>
      <p:pic>
        <p:nvPicPr>
          <p:cNvPr id="27" name="Picture Placeholder 7">
            <a:extLst>
              <a:ext uri="{FF2B5EF4-FFF2-40B4-BE49-F238E27FC236}">
                <a16:creationId xmlns:a16="http://schemas.microsoft.com/office/drawing/2014/main" xmlns="" id="{146072B7-B40A-40E4-8E78-B0E1983C0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7245367-2FBB-4429-AC6A-3DEBE1FFA4D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9A4518-199D-41A7-8712-BDAF6A80357D}"/>
              </a:ext>
            </a:extLst>
          </p:cNvPr>
          <p:cNvSpPr txBox="1"/>
          <p:nvPr/>
        </p:nvSpPr>
        <p:spPr>
          <a:xfrm>
            <a:off x="424739" y="325127"/>
            <a:ext cx="8681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fall / trip / slip </a:t>
            </a:r>
            <a:r>
              <a:rPr lang="en-US" altLang="en-US" sz="3600" b="1" i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over</a:t>
            </a: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(</a:t>
            </a:r>
            <a:r>
              <a:rPr lang="en-US" altLang="en-US" sz="3600" b="1" u="sng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phrasal verb</a:t>
            </a: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):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286070-F272-49E2-B6F5-5671E251D2B0}"/>
              </a:ext>
            </a:extLst>
          </p:cNvPr>
          <p:cNvSpPr txBox="1"/>
          <p:nvPr/>
        </p:nvSpPr>
        <p:spPr>
          <a:xfrm>
            <a:off x="8007452" y="2305615"/>
            <a:ext cx="36317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To trip or stumble and almost fall as a result of bumping into someone or something with one's feet.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711C3F6-0482-454A-99F0-99544F7127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80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2CA576-1075-48C4-9DC8-11F188B7C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" t="-84" r="13840" b="84"/>
          <a:stretch/>
        </p:blipFill>
        <p:spPr>
          <a:xfrm>
            <a:off x="1257816" y="1169375"/>
            <a:ext cx="6542413" cy="5082146"/>
          </a:xfrm>
          <a:prstGeom prst="rect">
            <a:avLst/>
          </a:prstGeom>
        </p:spPr>
      </p:pic>
      <p:pic>
        <p:nvPicPr>
          <p:cNvPr id="27" name="Picture Placeholder 7">
            <a:extLst>
              <a:ext uri="{FF2B5EF4-FFF2-40B4-BE49-F238E27FC236}">
                <a16:creationId xmlns:a16="http://schemas.microsoft.com/office/drawing/2014/main" xmlns="" id="{146072B7-B40A-40E4-8E78-B0E1983C0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7245367-2FBB-4429-AC6A-3DEBE1FFA4D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29A4518-199D-41A7-8712-BDAF6A80357D}"/>
              </a:ext>
            </a:extLst>
          </p:cNvPr>
          <p:cNvSpPr txBox="1"/>
          <p:nvPr/>
        </p:nvSpPr>
        <p:spPr>
          <a:xfrm>
            <a:off x="424739" y="325127"/>
            <a:ext cx="8681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849563" algn="l"/>
                <a:tab pos="5324475" algn="l"/>
              </a:tabLst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sprain your ankle / wrist (</a:t>
            </a:r>
            <a:r>
              <a:rPr lang="en-US" altLang="en-US" sz="3600" b="1" u="sng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phrase</a:t>
            </a:r>
            <a:r>
              <a:rPr lang="en-US" altLang="en-US" sz="36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):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286070-F272-49E2-B6F5-5671E251D2B0}"/>
              </a:ext>
            </a:extLst>
          </p:cNvPr>
          <p:cNvSpPr txBox="1"/>
          <p:nvPr/>
        </p:nvSpPr>
        <p:spPr>
          <a:xfrm>
            <a:off x="8163743" y="2521059"/>
            <a:ext cx="325700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when your ankle / wrist is forced to move out of its normal position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FDACC8-1878-45B3-B479-A30A693A4E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9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xmlns="" id="{5202F5FF-9C79-468F-9500-D7531C5826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5D40642-B4B7-4833-BC53-EF8276618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41" t="41363"/>
          <a:stretch/>
        </p:blipFill>
        <p:spPr>
          <a:xfrm>
            <a:off x="8331898" y="2596055"/>
            <a:ext cx="3860102" cy="16590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9CDEF26-C4C6-4270-9DBF-198271982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" t="-11" r="10646" b="80715"/>
          <a:stretch/>
        </p:blipFill>
        <p:spPr>
          <a:xfrm>
            <a:off x="0" y="0"/>
            <a:ext cx="6790624" cy="118766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C815876-FA42-4B32-9FFE-E393278965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1" t="20603" r="808"/>
          <a:stretch/>
        </p:blipFill>
        <p:spPr>
          <a:xfrm>
            <a:off x="0" y="1187669"/>
            <a:ext cx="7630510" cy="5203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4F0722-2035-4642-876C-F9A3A2F07F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7" t="2729" r="41035" b="5516"/>
          <a:stretch/>
        </p:blipFill>
        <p:spPr>
          <a:xfrm>
            <a:off x="6873765" y="0"/>
            <a:ext cx="5318235" cy="259605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DDF5DFAE-D680-4EB5-B4BB-BC9DC96E0699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3F4F664-9ED9-407F-9472-7A0A63A25426}"/>
              </a:ext>
            </a:extLst>
          </p:cNvPr>
          <p:cNvSpPr txBox="1"/>
          <p:nvPr/>
        </p:nvSpPr>
        <p:spPr>
          <a:xfrm>
            <a:off x="3321904" y="1821494"/>
            <a:ext cx="14268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j u r</a:t>
            </a:r>
            <a:r>
              <a:rPr lang="en-US" sz="4000" b="1" dirty="0">
                <a:solidFill>
                  <a:srgbClr val="990033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4000" b="1" dirty="0">
              <a:solidFill>
                <a:srgbClr val="990033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617C425-3AD4-440A-9BDB-3C5EDC4BA19C}"/>
              </a:ext>
            </a:extLst>
          </p:cNvPr>
          <p:cNvSpPr txBox="1"/>
          <p:nvPr/>
        </p:nvSpPr>
        <p:spPr>
          <a:xfrm>
            <a:off x="1359754" y="2820146"/>
            <a:ext cx="4309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</a:t>
            </a:r>
            <a:endParaRPr lang="en-US" sz="4000" b="1" dirty="0">
              <a:solidFill>
                <a:srgbClr val="990033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2C442B2-A69E-4F02-AAC6-21C2A7659F9C}"/>
              </a:ext>
            </a:extLst>
          </p:cNvPr>
          <p:cNvSpPr txBox="1"/>
          <p:nvPr/>
        </p:nvSpPr>
        <p:spPr>
          <a:xfrm>
            <a:off x="557332" y="3356890"/>
            <a:ext cx="190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 e a</a:t>
            </a:r>
            <a:endParaRPr lang="en-US" sz="4000" b="1" dirty="0">
              <a:solidFill>
                <a:srgbClr val="990033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F73B06B-AA63-4939-B4F2-F477455F9BA4}"/>
              </a:ext>
            </a:extLst>
          </p:cNvPr>
          <p:cNvSpPr txBox="1"/>
          <p:nvPr/>
        </p:nvSpPr>
        <p:spPr>
          <a:xfrm>
            <a:off x="625168" y="5343310"/>
            <a:ext cx="190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o </a:t>
            </a:r>
            <a:r>
              <a:rPr lang="en-US" sz="4000" b="1" dirty="0" err="1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o</a:t>
            </a:r>
            <a:endParaRPr lang="en-US" sz="4000" b="1" dirty="0">
              <a:solidFill>
                <a:srgbClr val="990033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6B668C9-CBEE-4050-A84B-8D17DD31AA1C}"/>
              </a:ext>
            </a:extLst>
          </p:cNvPr>
          <p:cNvSpPr txBox="1"/>
          <p:nvPr/>
        </p:nvSpPr>
        <p:spPr>
          <a:xfrm>
            <a:off x="6203775" y="5316388"/>
            <a:ext cx="190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r u </a:t>
            </a:r>
            <a:r>
              <a:rPr lang="en-US" sz="4000" b="1" dirty="0" err="1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i</a:t>
            </a:r>
            <a:endParaRPr lang="en-US" sz="4000" b="1" dirty="0">
              <a:solidFill>
                <a:srgbClr val="99003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B3994518-1632-426B-9C81-F42A0D30BCCF}"/>
              </a:ext>
            </a:extLst>
          </p:cNvPr>
          <p:cNvSpPr txBox="1"/>
          <p:nvPr/>
        </p:nvSpPr>
        <p:spPr>
          <a:xfrm>
            <a:off x="792790" y="5768006"/>
            <a:ext cx="190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u r </a:t>
            </a:r>
            <a:endParaRPr lang="en-US" sz="4000" b="1" dirty="0">
              <a:solidFill>
                <a:srgbClr val="990033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1D6D769-F51D-44D6-9387-6941833CD3BC}"/>
              </a:ext>
            </a:extLst>
          </p:cNvPr>
          <p:cNvSpPr txBox="1"/>
          <p:nvPr/>
        </p:nvSpPr>
        <p:spPr>
          <a:xfrm>
            <a:off x="3940282" y="5768006"/>
            <a:ext cx="19001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990033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j u r  </a:t>
            </a:r>
            <a:endParaRPr lang="en-US" sz="4000" b="1" dirty="0">
              <a:solidFill>
                <a:srgbClr val="990033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2706576-45B1-4440-BBBA-6A0E38C7F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614" y="4255081"/>
            <a:ext cx="3181794" cy="771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5B10DDC-7323-4A06-9167-CA91C792DD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4C867B7-3445-46D7-BAA4-D0AA8B8BB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63348" cy="4069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8175DEE-5097-45CE-B84D-4F2AA1B90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649" y="0"/>
            <a:ext cx="7796351" cy="1166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89200E4-4286-41E9-B18A-5A02AF4BAA97}"/>
              </a:ext>
            </a:extLst>
          </p:cNvPr>
          <p:cNvSpPr txBox="1"/>
          <p:nvPr/>
        </p:nvSpPr>
        <p:spPr>
          <a:xfrm>
            <a:off x="4893510" y="1708949"/>
            <a:ext cx="680062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The text </a:t>
            </a:r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may be </a:t>
            </a: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about the life of a girl who cannot feel pain.</a:t>
            </a:r>
          </a:p>
        </p:txBody>
      </p: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xmlns="" id="{D1ECE06A-CFA7-47A9-A06C-8EE162E24F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CBB6A93-E6FB-47A7-ADB8-AD87EF0E2FD5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F12FA5-0477-4887-832E-24B7C68F23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5"/>
          <a:stretch/>
        </p:blipFill>
        <p:spPr>
          <a:xfrm>
            <a:off x="1496161" y="3928911"/>
            <a:ext cx="8914005" cy="29290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B2709B-F3B2-4F7F-B81D-FCFD08F15EE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B841D92-0D06-426D-A849-27CAD537D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3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30CA73-FBBD-41B0-B265-13E436B8F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396" y="236507"/>
            <a:ext cx="7792095" cy="11573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60FA4A4-C49D-434C-BFE2-8302ACE90F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177" y="1390744"/>
            <a:ext cx="8902532" cy="4975336"/>
          </a:xfrm>
          <a:prstGeom prst="rect">
            <a:avLst/>
          </a:prstGeom>
        </p:spPr>
      </p:pic>
      <p:pic>
        <p:nvPicPr>
          <p:cNvPr id="13" name="Picture Placeholder 7">
            <a:extLst>
              <a:ext uri="{FF2B5EF4-FFF2-40B4-BE49-F238E27FC236}">
                <a16:creationId xmlns:a16="http://schemas.microsoft.com/office/drawing/2014/main" xmlns="" id="{7125FE85-E047-4FC6-970F-FC88C40B71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64432" y="5898718"/>
            <a:ext cx="500975" cy="7201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CD62002-B313-4414-82A2-7AF9FBE1A3DC}"/>
              </a:ext>
            </a:extLst>
          </p:cNvPr>
          <p:cNvSpPr txBox="1"/>
          <p:nvPr/>
        </p:nvSpPr>
        <p:spPr>
          <a:xfrm>
            <a:off x="818333" y="6362961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5" name="Friends Global Grade 10 SB_CD1_12">
            <a:hlinkClick r:id="" action="ppaction://media"/>
            <a:extLst>
              <a:ext uri="{FF2B5EF4-FFF2-40B4-BE49-F238E27FC236}">
                <a16:creationId xmlns:a16="http://schemas.microsoft.com/office/drawing/2014/main" xmlns="" id="{62401B47-94BD-4664-9421-4DE310D14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9935" y="517228"/>
            <a:ext cx="839547" cy="8395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D2A13D-0F1C-4156-B8D3-303863E63BD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2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4B1C0B-3548-4276-9A53-74AB3E1BC2E3}"/>
              </a:ext>
            </a:extLst>
          </p:cNvPr>
          <p:cNvSpPr txBox="1"/>
          <p:nvPr/>
        </p:nvSpPr>
        <p:spPr>
          <a:xfrm>
            <a:off x="0" y="0"/>
            <a:ext cx="12191999" cy="492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3. Read the text again. Match the questions below with paragraphs A-E of the text.</a:t>
            </a:r>
            <a:endParaRPr lang="en-US" sz="2600" dirty="0"/>
          </a:p>
        </p:txBody>
      </p:sp>
      <p:pic>
        <p:nvPicPr>
          <p:cNvPr id="27" name="Picture Placeholder 7">
            <a:extLst>
              <a:ext uri="{FF2B5EF4-FFF2-40B4-BE49-F238E27FC236}">
                <a16:creationId xmlns:a16="http://schemas.microsoft.com/office/drawing/2014/main" xmlns="" id="{146072B7-B40A-40E4-8E78-B0E1983C0B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7245367-2FBB-4429-AC6A-3DEBE1FFA4D7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F8A95E-DD7D-406E-97CE-A46B2BE748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r="533" b="-4983"/>
          <a:stretch/>
        </p:blipFill>
        <p:spPr>
          <a:xfrm>
            <a:off x="0" y="614858"/>
            <a:ext cx="8904926" cy="586178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605220-B630-484F-A3ED-87EB99211E8D}"/>
              </a:ext>
            </a:extLst>
          </p:cNvPr>
          <p:cNvSpPr/>
          <p:nvPr/>
        </p:nvSpPr>
        <p:spPr>
          <a:xfrm>
            <a:off x="749872" y="1217747"/>
            <a:ext cx="6139006" cy="8150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1. when doctors realized Ashlyn had a medical problem?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0123D34-B0DB-4C1A-94E1-119520A4FF83}"/>
              </a:ext>
            </a:extLst>
          </p:cNvPr>
          <p:cNvSpPr/>
          <p:nvPr/>
        </p:nvSpPr>
        <p:spPr>
          <a:xfrm>
            <a:off x="749871" y="2256718"/>
            <a:ext cx="6139008" cy="8150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2. what causes her condition?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E861A33-9117-4F37-9AF6-5339B63CCD78}"/>
              </a:ext>
            </a:extLst>
          </p:cNvPr>
          <p:cNvSpPr/>
          <p:nvPr/>
        </p:nvSpPr>
        <p:spPr>
          <a:xfrm>
            <a:off x="749871" y="3311578"/>
            <a:ext cx="6139008" cy="8150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3. what happened when she burned her hands?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EA47A3E-2258-4B66-8A23-6A3195D18AC5}"/>
              </a:ext>
            </a:extLst>
          </p:cNvPr>
          <p:cNvSpPr/>
          <p:nvPr/>
        </p:nvSpPr>
        <p:spPr>
          <a:xfrm>
            <a:off x="749871" y="4350549"/>
            <a:ext cx="6139007" cy="8150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4. why some people die from this condition?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A5B694D-1B5A-4838-9F13-3FF44613DD53}"/>
              </a:ext>
            </a:extLst>
          </p:cNvPr>
          <p:cNvSpPr/>
          <p:nvPr/>
        </p:nvSpPr>
        <p:spPr>
          <a:xfrm>
            <a:off x="9481930" y="1298425"/>
            <a:ext cx="912374" cy="64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8F140F23-C7C5-48EF-B993-A11B94FCD0CA}"/>
              </a:ext>
            </a:extLst>
          </p:cNvPr>
          <p:cNvSpPr/>
          <p:nvPr/>
        </p:nvSpPr>
        <p:spPr>
          <a:xfrm>
            <a:off x="9481930" y="2353903"/>
            <a:ext cx="912374" cy="64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B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80B3489-4E0B-447A-9C1D-30E7A0CAB5E0}"/>
              </a:ext>
            </a:extLst>
          </p:cNvPr>
          <p:cNvSpPr/>
          <p:nvPr/>
        </p:nvSpPr>
        <p:spPr>
          <a:xfrm>
            <a:off x="9481930" y="3422837"/>
            <a:ext cx="912374" cy="64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C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3B09B4B9-ED93-4B6B-BB0E-96A88DA509D0}"/>
              </a:ext>
            </a:extLst>
          </p:cNvPr>
          <p:cNvSpPr/>
          <p:nvPr/>
        </p:nvSpPr>
        <p:spPr>
          <a:xfrm>
            <a:off x="9481930" y="4425107"/>
            <a:ext cx="912374" cy="64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13887C21-78B3-45C9-B6CB-8ACB444D9FB5}"/>
              </a:ext>
            </a:extLst>
          </p:cNvPr>
          <p:cNvCxnSpPr>
            <a:cxnSpLocks/>
            <a:stCxn id="10" idx="3"/>
            <a:endCxn id="19" idx="1"/>
          </p:cNvCxnSpPr>
          <p:nvPr/>
        </p:nvCxnSpPr>
        <p:spPr>
          <a:xfrm>
            <a:off x="6888878" y="1625285"/>
            <a:ext cx="2593052" cy="1051212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3B5308E-9EC8-4D5C-B7DB-95C7F496A0EA}"/>
              </a:ext>
            </a:extLst>
          </p:cNvPr>
          <p:cNvCxnSpPr>
            <a:cxnSpLocks/>
            <a:stCxn id="15" idx="3"/>
            <a:endCxn id="31" idx="1"/>
          </p:cNvCxnSpPr>
          <p:nvPr/>
        </p:nvCxnSpPr>
        <p:spPr>
          <a:xfrm>
            <a:off x="6888879" y="2664256"/>
            <a:ext cx="2593051" cy="317122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6C888BE-BABB-4ABB-B902-84007A352645}"/>
              </a:ext>
            </a:extLst>
          </p:cNvPr>
          <p:cNvCxnSpPr>
            <a:cxnSpLocks/>
            <a:stCxn id="16" idx="3"/>
            <a:endCxn id="11" idx="1"/>
          </p:cNvCxnSpPr>
          <p:nvPr/>
        </p:nvCxnSpPr>
        <p:spPr>
          <a:xfrm flipV="1">
            <a:off x="6888879" y="1621019"/>
            <a:ext cx="2593051" cy="209809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34C4FC0-00BE-4BB7-92B2-2153D8B4EBD5}"/>
              </a:ext>
            </a:extLst>
          </p:cNvPr>
          <p:cNvCxnSpPr>
            <a:cxnSpLocks/>
            <a:stCxn id="17" idx="3"/>
            <a:endCxn id="20" idx="1"/>
          </p:cNvCxnSpPr>
          <p:nvPr/>
        </p:nvCxnSpPr>
        <p:spPr>
          <a:xfrm flipV="1">
            <a:off x="6888878" y="3745431"/>
            <a:ext cx="2593052" cy="101265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211">
            <a:extLst>
              <a:ext uri="{FF2B5EF4-FFF2-40B4-BE49-F238E27FC236}">
                <a16:creationId xmlns:a16="http://schemas.microsoft.com/office/drawing/2014/main" xmlns="" id="{7AE005DE-551A-44B4-961D-14476F447F7B}"/>
              </a:ext>
            </a:extLst>
          </p:cNvPr>
          <p:cNvSpPr/>
          <p:nvPr/>
        </p:nvSpPr>
        <p:spPr>
          <a:xfrm>
            <a:off x="10765069" y="3719116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C56B600-14E0-4814-AAC6-6438F6E9A7B7}"/>
              </a:ext>
            </a:extLst>
          </p:cNvPr>
          <p:cNvSpPr/>
          <p:nvPr/>
        </p:nvSpPr>
        <p:spPr>
          <a:xfrm>
            <a:off x="749870" y="5427946"/>
            <a:ext cx="6139007" cy="81507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5. how school life for Ashlyn was unusual?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4166C1BA-DB3E-4872-A2B8-8223B6FBC7C8}"/>
              </a:ext>
            </a:extLst>
          </p:cNvPr>
          <p:cNvSpPr/>
          <p:nvPr/>
        </p:nvSpPr>
        <p:spPr>
          <a:xfrm>
            <a:off x="9481930" y="5512890"/>
            <a:ext cx="912374" cy="6451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2C73C4C-038E-4004-AECE-F1BC99C169AE}"/>
              </a:ext>
            </a:extLst>
          </p:cNvPr>
          <p:cNvCxnSpPr>
            <a:cxnSpLocks/>
            <a:stCxn id="24" idx="3"/>
            <a:endCxn id="21" idx="1"/>
          </p:cNvCxnSpPr>
          <p:nvPr/>
        </p:nvCxnSpPr>
        <p:spPr>
          <a:xfrm flipV="1">
            <a:off x="6888877" y="4747701"/>
            <a:ext cx="2593053" cy="1087783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C92B164A-1C91-4388-8E60-7F8FF96D88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90F4CC-C01B-46A1-B4AE-931ADDADB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02"/>
            <a:ext cx="9831568" cy="4925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Complete the questions using the question words below.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xmlns="" id="{6971053A-6706-4AE9-8BA5-E0532C8A3AE5}"/>
              </a:ext>
            </a:extLst>
          </p:cNvPr>
          <p:cNvSpPr/>
          <p:nvPr/>
        </p:nvSpPr>
        <p:spPr>
          <a:xfrm>
            <a:off x="10362585" y="2982044"/>
            <a:ext cx="1183694" cy="571000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Who</a:t>
            </a:r>
            <a:endParaRPr lang="en-US" sz="2800" b="1" dirty="0"/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xmlns="" id="{0994A949-AC43-41BE-8651-38122261A7BD}"/>
              </a:ext>
            </a:extLst>
          </p:cNvPr>
          <p:cNvSpPr/>
          <p:nvPr/>
        </p:nvSpPr>
        <p:spPr>
          <a:xfrm>
            <a:off x="10362586" y="3990055"/>
            <a:ext cx="1183693" cy="570999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Why</a:t>
            </a:r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xmlns="" id="{07A0A362-73FA-4A76-8563-E6041B48BCD3}"/>
              </a:ext>
            </a:extLst>
          </p:cNvPr>
          <p:cNvSpPr/>
          <p:nvPr/>
        </p:nvSpPr>
        <p:spPr>
          <a:xfrm>
            <a:off x="10346922" y="1989112"/>
            <a:ext cx="1283349" cy="553501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What</a:t>
            </a:r>
            <a:endParaRPr lang="en-US" sz="2800" b="1" dirty="0"/>
          </a:p>
        </p:txBody>
      </p:sp>
      <p:sp>
        <p:nvSpPr>
          <p:cNvPr id="38" name="Flowchart: Alternate Process 37">
            <a:extLst>
              <a:ext uri="{FF2B5EF4-FFF2-40B4-BE49-F238E27FC236}">
                <a16:creationId xmlns:a16="http://schemas.microsoft.com/office/drawing/2014/main" xmlns="" id="{A2FBDD21-01B7-480F-A51E-CC4C29F44C57}"/>
              </a:ext>
            </a:extLst>
          </p:cNvPr>
          <p:cNvSpPr/>
          <p:nvPr/>
        </p:nvSpPr>
        <p:spPr>
          <a:xfrm>
            <a:off x="10362584" y="1025031"/>
            <a:ext cx="1391266" cy="553501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When</a:t>
            </a:r>
            <a:endParaRPr lang="en-US" sz="2800" b="1" dirty="0"/>
          </a:p>
        </p:txBody>
      </p:sp>
      <p:sp>
        <p:nvSpPr>
          <p:cNvPr id="39" name="Rounded Rectangle 211">
            <a:extLst>
              <a:ext uri="{FF2B5EF4-FFF2-40B4-BE49-F238E27FC236}">
                <a16:creationId xmlns:a16="http://schemas.microsoft.com/office/drawing/2014/main" xmlns="" id="{B5C7D63A-ACED-47AC-AC53-317ADCB04707}"/>
              </a:ext>
            </a:extLst>
          </p:cNvPr>
          <p:cNvSpPr/>
          <p:nvPr/>
        </p:nvSpPr>
        <p:spPr>
          <a:xfrm>
            <a:off x="10302654" y="4996091"/>
            <a:ext cx="1191492" cy="4675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Check all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1558FA8-9598-4EBE-8A47-F9825619A0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75781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1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7638 0.42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0" y="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77265 0.4226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33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75391 -0.299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9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75938 -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969" y="-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76692 0.42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46" y="2145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77344 0.4240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72" y="2120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-0.75781 -0.299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91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A5F2D5-3F78-448D-AC32-55E413C1E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631" y="2036658"/>
            <a:ext cx="10364646" cy="3877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5EC48F6-E645-4A41-AA16-C66C48E4E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10" y="839464"/>
            <a:ext cx="11226980" cy="116688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B8356C-481F-4992-8929-033FEBC0A40F}"/>
              </a:ext>
            </a:extLst>
          </p:cNvPr>
          <p:cNvSpPr txBox="1"/>
          <p:nvPr/>
        </p:nvSpPr>
        <p:spPr>
          <a:xfrm>
            <a:off x="0" y="4127945"/>
            <a:ext cx="4450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(Paragraph B, line 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708AB4D-BEF7-480B-B471-C24CF6D2F0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1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B8356C-481F-4992-8929-033FEBC0A40F}"/>
              </a:ext>
            </a:extLst>
          </p:cNvPr>
          <p:cNvSpPr txBox="1"/>
          <p:nvPr/>
        </p:nvSpPr>
        <p:spPr>
          <a:xfrm>
            <a:off x="1275324" y="4185563"/>
            <a:ext cx="44507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(Paragraph B, line 6)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2. Why didn’t Ashlyn cry when she was a baby?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She didn’t cry when she was a baby </a:t>
            </a:r>
            <a:r>
              <a:rPr lang="en-US" sz="3600" u="sng" dirty="0"/>
              <a:t>because she couldn’t feel any pain</a:t>
            </a:r>
            <a:r>
              <a:rPr lang="en-US" sz="36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3ADE89-8199-44B9-9583-82F15AEBFB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0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>
            <a:extLst>
              <a:ext uri="{FF2B5EF4-FFF2-40B4-BE49-F238E27FC236}">
                <a16:creationId xmlns:a16="http://schemas.microsoft.com/office/drawing/2014/main" xmlns="" id="{F29596D1-6D71-4E1F-86E3-E24002C53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-306388"/>
            <a:ext cx="4341812" cy="433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8440E2CB-0C8C-4F5A-B6ED-99CA0D667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3633788"/>
            <a:ext cx="1204912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249A303-0948-4603-A711-7FCF9D9F5573}"/>
              </a:ext>
            </a:extLst>
          </p:cNvPr>
          <p:cNvGrpSpPr>
            <a:grpSpLocks/>
          </p:cNvGrpSpPr>
          <p:nvPr/>
        </p:nvGrpSpPr>
        <p:grpSpPr bwMode="auto">
          <a:xfrm>
            <a:off x="704852" y="2197100"/>
            <a:ext cx="3008312" cy="4076700"/>
            <a:chOff x="-190500" y="2453342"/>
            <a:chExt cx="3048000" cy="4256912"/>
          </a:xfrm>
        </p:grpSpPr>
        <p:pic>
          <p:nvPicPr>
            <p:cNvPr id="2058" name="Picture 18">
              <a:extLst>
                <a:ext uri="{FF2B5EF4-FFF2-40B4-BE49-F238E27FC236}">
                  <a16:creationId xmlns:a16="http://schemas.microsoft.com/office/drawing/2014/main" xmlns="" id="{8BD1C79D-6664-4608-9985-495B6168C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8DB48E36-FBC2-4A53-8D4C-5BAAEDBB7B30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24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chemeClr val="bg1"/>
                  </a:solidFill>
                  <a:latin typeface="+mn-lt"/>
                </a:rPr>
                <a:t>I went to school.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7FCE5AA-9E6C-4253-8C59-1B5E45570E9F}"/>
              </a:ext>
            </a:extLst>
          </p:cNvPr>
          <p:cNvGrpSpPr>
            <a:grpSpLocks/>
          </p:cNvGrpSpPr>
          <p:nvPr/>
        </p:nvGrpSpPr>
        <p:grpSpPr bwMode="auto">
          <a:xfrm>
            <a:off x="8539163" y="2358513"/>
            <a:ext cx="3008313" cy="4076700"/>
            <a:chOff x="-190500" y="2453342"/>
            <a:chExt cx="3048000" cy="4256912"/>
          </a:xfrm>
        </p:grpSpPr>
        <p:pic>
          <p:nvPicPr>
            <p:cNvPr id="2056" name="Picture 22">
              <a:extLst>
                <a:ext uri="{FF2B5EF4-FFF2-40B4-BE49-F238E27FC236}">
                  <a16:creationId xmlns:a16="http://schemas.microsoft.com/office/drawing/2014/main" xmlns="" id="{AA08B7AF-EB5F-4234-AE4B-E6444BD319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A9A2BC7-ABF5-4C94-B529-3E012325F743}"/>
                </a:ext>
              </a:extLst>
            </p:cNvPr>
            <p:cNvSpPr txBox="1"/>
            <p:nvPr/>
          </p:nvSpPr>
          <p:spPr>
            <a:xfrm>
              <a:off x="-190500" y="2453342"/>
              <a:ext cx="3048000" cy="136924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>
                  <a:solidFill>
                    <a:schemeClr val="bg1"/>
                  </a:solidFill>
                  <a:latin typeface="+mn-lt"/>
                </a:rPr>
                <a:t>I went to school.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C2F042-42C6-46AB-8F50-8BD437626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4" y="831850"/>
            <a:ext cx="285432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A52DDF63-A11B-4F87-98B3-12DA4663D16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-923925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7D2EF-E439-44AD-829B-47C15F65ABCF}"/>
              </a:ext>
            </a:extLst>
          </p:cNvPr>
          <p:cNvSpPr txBox="1"/>
          <p:nvPr/>
        </p:nvSpPr>
        <p:spPr bwMode="auto">
          <a:xfrm>
            <a:off x="4115224" y="4487576"/>
            <a:ext cx="4341812" cy="1874044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lIns="0" tIns="0" rIns="0" b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Guess the signs</a:t>
            </a:r>
            <a:endParaRPr lang="en-US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xmlns="" id="{19BAEE51-9195-4598-AAD2-2AC704BAA5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B85EF0C-FF24-4BA2-ACEA-1D1C3345B28C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ACBE6-5670-4ECA-8DA8-EF05B9FC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CAFE38B-0D17-472E-95F6-CA78EBE48E37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454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954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B8356C-481F-4992-8929-033FEBC0A40F}"/>
              </a:ext>
            </a:extLst>
          </p:cNvPr>
          <p:cNvSpPr txBox="1"/>
          <p:nvPr/>
        </p:nvSpPr>
        <p:spPr>
          <a:xfrm>
            <a:off x="1162050" y="4185563"/>
            <a:ext cx="4564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(Paragraph D, line 3)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3. Who watched Ashlyn carefully in the playground at school?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sng" dirty="0"/>
              <a:t>A teacher</a:t>
            </a:r>
            <a:r>
              <a:rPr lang="en-US" sz="3600" dirty="0"/>
              <a:t> watched her.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6032FCD-9F69-4E8C-A711-FDBCE867E5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99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B8356C-481F-4992-8929-033FEBC0A40F}"/>
              </a:ext>
            </a:extLst>
          </p:cNvPr>
          <p:cNvSpPr txBox="1"/>
          <p:nvPr/>
        </p:nvSpPr>
        <p:spPr>
          <a:xfrm>
            <a:off x="1162050" y="4185563"/>
            <a:ext cx="4564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(Paragraph E, line 1)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4. When did Ashlyn’s story first appear in newspapers?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It appeared </a:t>
            </a:r>
            <a:r>
              <a:rPr lang="en-US" sz="3600" u="sng" dirty="0"/>
              <a:t>when Ashlyn was five</a:t>
            </a:r>
            <a:r>
              <a:rPr lang="en-US" sz="36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D7A74F-EC97-416B-AECB-7DE3CAE2D8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8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36C8D3-6FD3-4D8F-92AA-D497E9D1D36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80008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4. Take turns to ask and answer the question in pairs. </a:t>
            </a:r>
            <a:endParaRPr lang="en-US" sz="3600" dirty="0">
              <a:solidFill>
                <a:srgbClr val="800080"/>
              </a:solidFill>
            </a:endParaRPr>
          </a:p>
        </p:txBody>
      </p:sp>
      <p:pic>
        <p:nvPicPr>
          <p:cNvPr id="32" name="Picture Placeholder 7">
            <a:extLst>
              <a:ext uri="{FF2B5EF4-FFF2-40B4-BE49-F238E27FC236}">
                <a16:creationId xmlns:a16="http://schemas.microsoft.com/office/drawing/2014/main" xmlns="" id="{6622F53D-57FE-4CED-A589-4F1BB81F7A7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98995DD-FF67-47F3-8B66-13FE6A623CDA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FB8356C-481F-4992-8929-033FEBC0A40F}"/>
              </a:ext>
            </a:extLst>
          </p:cNvPr>
          <p:cNvSpPr txBox="1"/>
          <p:nvPr/>
        </p:nvSpPr>
        <p:spPr>
          <a:xfrm>
            <a:off x="1162050" y="4185563"/>
            <a:ext cx="4564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8590" marR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Mincho" panose="02020609040205080304" pitchFamily="49" charset="-128"/>
              </a:rPr>
              <a:t>(Paragraph E, line 3)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208513EA-95AA-42FA-B504-58348C0ABC15}"/>
              </a:ext>
            </a:extLst>
          </p:cNvPr>
          <p:cNvSpPr/>
          <p:nvPr/>
        </p:nvSpPr>
        <p:spPr>
          <a:xfrm>
            <a:off x="577139" y="883862"/>
            <a:ext cx="5307080" cy="2743200"/>
          </a:xfrm>
          <a:prstGeom prst="wedgeRoundRectCallout">
            <a:avLst>
              <a:gd name="adj1" fmla="val -40217"/>
              <a:gd name="adj2" fmla="val 614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5. What is the cause of Ashlyn’s medical condition?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CA8E7AB5-6B2A-4E8C-B851-FF32B4203443}"/>
              </a:ext>
            </a:extLst>
          </p:cNvPr>
          <p:cNvSpPr/>
          <p:nvPr/>
        </p:nvSpPr>
        <p:spPr>
          <a:xfrm>
            <a:off x="6307781" y="2415896"/>
            <a:ext cx="5307080" cy="2743200"/>
          </a:xfrm>
          <a:prstGeom prst="wedgeRoundRectCallout">
            <a:avLst>
              <a:gd name="adj1" fmla="val 45394"/>
              <a:gd name="adj2" fmla="val 6701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It is a </a:t>
            </a:r>
            <a:r>
              <a:rPr lang="en-US" sz="3600" u="sng" dirty="0"/>
              <a:t>genetic disorder</a:t>
            </a:r>
            <a:r>
              <a:rPr lang="en-US" sz="3600" dirty="0"/>
              <a:t>. </a:t>
            </a:r>
            <a:r>
              <a:rPr lang="en-US" sz="3600" u="sng" dirty="0"/>
              <a:t>Pain signals do not reach the brain</a:t>
            </a:r>
            <a:r>
              <a:rPr lang="en-US" sz="36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DB3E13-5E1C-4971-8BEB-891AACB9A0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6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8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42F42B6-E71E-421B-80DB-C9B551E6962A}"/>
              </a:ext>
            </a:extLst>
          </p:cNvPr>
          <p:cNvGrpSpPr/>
          <p:nvPr/>
        </p:nvGrpSpPr>
        <p:grpSpPr>
          <a:xfrm>
            <a:off x="-1" y="406250"/>
            <a:ext cx="12089331" cy="5869421"/>
            <a:chOff x="0" y="502503"/>
            <a:chExt cx="11925300" cy="54651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69C7BD7-5E85-483C-B1B2-270A613DFEC1}"/>
                </a:ext>
              </a:extLst>
            </p:cNvPr>
            <p:cNvSpPr txBox="1"/>
            <p:nvPr/>
          </p:nvSpPr>
          <p:spPr>
            <a:xfrm>
              <a:off x="0" y="502503"/>
              <a:ext cx="11925300" cy="773761"/>
            </a:xfrm>
            <a:prstGeom prst="rect">
              <a:avLst/>
            </a:prstGeom>
            <a:solidFill>
              <a:srgbClr val="FFCCCC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1" dirty="0">
                  <a:solidFill>
                    <a:srgbClr val="003366"/>
                  </a:solidFill>
                  <a:effectLst/>
                  <a:latin typeface="Sitka Subheading" panose="02000505000000020004" pitchFamily="2" charset="0"/>
                  <a:ea typeface="MS Mincho" panose="02020609040205080304" pitchFamily="49" charset="-128"/>
                </a:rPr>
                <a:t>GROUP DISCUSSION</a:t>
              </a:r>
              <a:endParaRPr lang="en-US" sz="4800" i="1" dirty="0">
                <a:solidFill>
                  <a:srgbClr val="003366"/>
                </a:solidFill>
                <a:latin typeface="Sitka Subheading" panose="02000505000000020004" pitchFamily="2" charset="0"/>
              </a:endParaRP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xmlns="" id="{7298E292-A6AF-4B05-BD1A-1604E61AED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33499"/>
              <a:ext cx="11925300" cy="463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4EC4D0-FE3E-402F-94DD-56617EC1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7">
            <a:extLst>
              <a:ext uri="{FF2B5EF4-FFF2-40B4-BE49-F238E27FC236}">
                <a16:creationId xmlns:a16="http://schemas.microsoft.com/office/drawing/2014/main" xmlns="" id="{781181C7-463A-4984-A4AF-ABDAF6F80F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7FE98A8-C9E5-48B4-AFFE-E47F620520C9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CD73D65-B254-47E1-A14E-F4841DDF49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D7A2930-7667-43D2-8B42-8AF6C3389138}"/>
              </a:ext>
            </a:extLst>
          </p:cNvPr>
          <p:cNvSpPr/>
          <p:nvPr/>
        </p:nvSpPr>
        <p:spPr>
          <a:xfrm>
            <a:off x="1524000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Mining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xmlns="" id="{9696BD59-3A4B-4F3D-80CE-65C0E62252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F48962-93EA-4E45-941D-E5CA79E4AB43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BD02051-559B-4E00-89DF-8B2079C9DA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xmlns="" id="{24F461CD-9730-4F62-A7A0-6DD755CAD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3420">
            <a:off x="7382388" y="3635915"/>
            <a:ext cx="1718092" cy="15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65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xmlns="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xmlns="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xmlns="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xmlns="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xmlns="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xmlns="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xmlns="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xmlns="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xmlns="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xmlns="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xmlns="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xmlns="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xmlns="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xmlns="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xmlns="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xmlns="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xmlns="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xmlns="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xmlns="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xmlns="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0" y="0"/>
            <a:ext cx="3733800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  <p:sp>
        <p:nvSpPr>
          <p:cNvPr id="133" name="TextBox 132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xmlns="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4F461CD-9730-4F62-A7A0-6DD755CADC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655" y="-477191"/>
            <a:ext cx="1642109" cy="1642109"/>
          </a:xfrm>
          <a:prstGeom prst="rect">
            <a:avLst/>
          </a:prstGeom>
        </p:spPr>
      </p:pic>
      <p:pic>
        <p:nvPicPr>
          <p:cNvPr id="44" name="Picture Placeholder 7">
            <a:extLst>
              <a:ext uri="{FF2B5EF4-FFF2-40B4-BE49-F238E27FC236}">
                <a16:creationId xmlns:a16="http://schemas.microsoft.com/office/drawing/2014/main" xmlns="" id="{FABF5FD8-F43A-44CD-BED3-406B66069DD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F5CC5D06-1320-4F81-90F3-F930D93BC959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B576A841-A2ED-428F-93C2-89EDDC81323F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2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-0.15782 -0.70232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" y="-3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7 0 L 0.39913 -0.54444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-27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95 L -0.31667 -0.38888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" y="-19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38333 -0.3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" y="-15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 slipped over the banana when I…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934200" y="3265810"/>
            <a:ext cx="4202514" cy="3592190"/>
          </a:xfrm>
          <a:prstGeom prst="rect">
            <a:avLst/>
          </a:prstGeom>
        </p:spPr>
      </p:pic>
      <p:pic>
        <p:nvPicPr>
          <p:cNvPr id="1026" name="Picture 2" descr="111 Man Slipping On A Banana Peel Stock Photos, Pictures &amp;amp; Royalty-Free  Images - iStock">
            <a:extLst>
              <a:ext uri="{FF2B5EF4-FFF2-40B4-BE49-F238E27FC236}">
                <a16:creationId xmlns:a16="http://schemas.microsoft.com/office/drawing/2014/main" xmlns="" id="{0C3229BB-A799-4006-86FA-8DCC74A53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2171700"/>
            <a:ext cx="6772275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0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 sprained my ankle when I…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770532" y="3365451"/>
            <a:ext cx="4202514" cy="3592190"/>
          </a:xfrm>
          <a:prstGeom prst="rect">
            <a:avLst/>
          </a:prstGeom>
        </p:spPr>
      </p:pic>
      <p:pic>
        <p:nvPicPr>
          <p:cNvPr id="2050" name="Picture 2" descr="Football Ankle Sprains: What They Are and How to Treat Them | UPMC  HealthBeat">
            <a:extLst>
              <a:ext uri="{FF2B5EF4-FFF2-40B4-BE49-F238E27FC236}">
                <a16:creationId xmlns:a16="http://schemas.microsoft.com/office/drawing/2014/main" xmlns="" id="{A27DDD9F-9FB6-42B2-B202-9B114739D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7"/>
          <a:stretch/>
        </p:blipFill>
        <p:spPr bwMode="auto">
          <a:xfrm>
            <a:off x="221631" y="2957583"/>
            <a:ext cx="6548901" cy="376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0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 cut my finger when I… 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770532" y="3365451"/>
            <a:ext cx="4202514" cy="3592190"/>
          </a:xfrm>
          <a:prstGeom prst="rect">
            <a:avLst/>
          </a:prstGeom>
        </p:spPr>
      </p:pic>
      <p:pic>
        <p:nvPicPr>
          <p:cNvPr id="3076" name="Picture 4" descr="Kitchen First Aid Tips for Common Injuries">
            <a:extLst>
              <a:ext uri="{FF2B5EF4-FFF2-40B4-BE49-F238E27FC236}">
                <a16:creationId xmlns:a16="http://schemas.microsoft.com/office/drawing/2014/main" xmlns="" id="{6A292953-C83E-4B12-BB21-2B6CB2E95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11" r="17335"/>
          <a:stretch/>
        </p:blipFill>
        <p:spPr bwMode="auto">
          <a:xfrm>
            <a:off x="263321" y="2876638"/>
            <a:ext cx="6451805" cy="388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0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 broke my arm when I…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770532" y="3365451"/>
            <a:ext cx="4202514" cy="359219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8D839ECD-B561-4E4B-A41F-9754E191C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3" b="5023"/>
          <a:stretch/>
        </p:blipFill>
        <p:spPr bwMode="auto">
          <a:xfrm>
            <a:off x="278997" y="2904588"/>
            <a:ext cx="6426604" cy="38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1745364" y="3244116"/>
            <a:ext cx="2597420" cy="3790097"/>
            <a:chOff x="-358967" y="2305983"/>
            <a:chExt cx="3327154" cy="4404271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358967" y="2305983"/>
              <a:ext cx="3327154" cy="228661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shouldn’t enter at night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623266" y="3355181"/>
            <a:ext cx="2796180" cy="3726839"/>
            <a:chOff x="-568331" y="2305952"/>
            <a:chExt cx="3544346" cy="4434370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5004" y="3795240"/>
              <a:ext cx="2362200" cy="2945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568331" y="2305952"/>
              <a:ext cx="3544346" cy="2341317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m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ay not enter at all cost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7671848" y="2790419"/>
            <a:ext cx="2980276" cy="4243795"/>
            <a:chOff x="-552091" y="1884010"/>
            <a:chExt cx="3887316" cy="4826244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552091" y="1884010"/>
              <a:ext cx="3887316" cy="298375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can enter, but don’t let owner see you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" t="163" r="580" b="854"/>
          <a:stretch/>
        </p:blipFill>
        <p:spPr bwMode="auto">
          <a:xfrm>
            <a:off x="4342784" y="-88718"/>
            <a:ext cx="3357144" cy="333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DA45E-DB9F-4CAC-AC7C-1DF3A7B07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6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0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I burned my hand when I…</a:t>
            </a:r>
          </a:p>
        </p:txBody>
      </p: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770532" y="3365451"/>
            <a:ext cx="4202514" cy="3592190"/>
          </a:xfrm>
          <a:prstGeom prst="rect">
            <a:avLst/>
          </a:prstGeom>
        </p:spPr>
      </p:pic>
      <p:pic>
        <p:nvPicPr>
          <p:cNvPr id="5122" name="Picture 2" descr="Premium Photo | Birthday, the womans light candles on the cake.">
            <a:extLst>
              <a:ext uri="{FF2B5EF4-FFF2-40B4-BE49-F238E27FC236}">
                <a16:creationId xmlns:a16="http://schemas.microsoft.com/office/drawing/2014/main" xmlns="" id="{1C196BBF-7B9C-4BD4-9B7E-33C26895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6"/>
          <a:stretch/>
        </p:blipFill>
        <p:spPr bwMode="auto">
          <a:xfrm>
            <a:off x="400050" y="2862264"/>
            <a:ext cx="6096000" cy="38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033DA560-0559-4FFA-8013-93A6FC242D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4254" r="3979" b="9956"/>
          <a:stretch/>
        </p:blipFill>
        <p:spPr bwMode="auto">
          <a:xfrm>
            <a:off x="707923" y="0"/>
            <a:ext cx="98092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">
            <a:extLst>
              <a:ext uri="{FF2B5EF4-FFF2-40B4-BE49-F238E27FC236}">
                <a16:creationId xmlns:a16="http://schemas.microsoft.com/office/drawing/2014/main" xmlns="" id="{B3F13AD3-B4A9-4397-A9E8-83ADFD2E5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4795" y="1997839"/>
            <a:ext cx="844135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Prepare next lesson – Speaking.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Review all new vocabulary.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+ Practice talking about a time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when you hurt or injured yourself.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xmlns="" id="{DFABDC43-426D-40B0-BAC6-5E348C34A35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914401"/>
            <a:ext cx="4572000" cy="962025"/>
          </a:xfrm>
          <a:prstGeom prst="rect">
            <a:avLst/>
          </a:prstGeom>
        </p:spPr>
        <p:txBody>
          <a:bodyPr wrap="none" fromWordArt="1"/>
          <a:lstStyle/>
          <a:p>
            <a:pPr algn="ctr" eaLnBrk="1" hangingPunct="1">
              <a:defRPr/>
            </a:pPr>
            <a:r>
              <a:rPr lang="en-US" sz="65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  <a:cs typeface="Gisha" panose="020B0502040204020203" pitchFamily="34" charset="-79"/>
              </a:rPr>
              <a:t>Homework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E7BA2-0BDF-4BD9-A989-1F3D024F7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xmlns="" id="{1B80593E-3E9F-44C7-A07F-C679C658B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A22D25-0AB2-43E7-97E7-6CCDC0C343D5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DC5034A-6058-4BA6-AD5C-EEEB8F764E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5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xmlns="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10179" y="5914236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4E2C767-BBDD-42BD-BB43-82DF7ABD5D5D}"/>
              </a:ext>
            </a:extLst>
          </p:cNvPr>
          <p:cNvSpPr txBox="1"/>
          <p:nvPr/>
        </p:nvSpPr>
        <p:spPr>
          <a:xfrm>
            <a:off x="909019" y="6422028"/>
            <a:ext cx="221790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12" y="784907"/>
            <a:ext cx="6438376" cy="5129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37E1-92A4-445C-A12D-B173CEB2B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7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88" y="357193"/>
            <a:ext cx="12188825" cy="44958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A4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398431" y="1765089"/>
            <a:ext cx="8562398" cy="1469452"/>
          </a:xfrm>
          <a:prstGeom prst="rect">
            <a:avLst/>
          </a:prstGeom>
        </p:spPr>
        <p:txBody>
          <a:bodyPr vert="horz" lIns="121879" tIns="60939" rIns="121879" bIns="60939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7197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33" name="Picture Placeholder 7">
            <a:extLst>
              <a:ext uri="{FF2B5EF4-FFF2-40B4-BE49-F238E27FC236}">
                <a16:creationId xmlns:a16="http://schemas.microsoft.com/office/drawing/2014/main" xmlns="" id="{F5F87A72-CC55-4768-935B-B0D9A01ABF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3998571" y="5225244"/>
            <a:ext cx="730096" cy="104952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A9E7741-6453-40CC-BD1D-0E222AA0AF39}"/>
              </a:ext>
            </a:extLst>
          </p:cNvPr>
          <p:cNvSpPr txBox="1"/>
          <p:nvPr/>
        </p:nvSpPr>
        <p:spPr>
          <a:xfrm>
            <a:off x="4909006" y="5750005"/>
            <a:ext cx="610410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E5277A-5D4A-4518-9707-3B7F77FF63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9" y="5309325"/>
            <a:ext cx="11811000" cy="1343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437E4B-87AA-4900-98EF-042A63E6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1842713" y="3239265"/>
            <a:ext cx="2509378" cy="3794948"/>
            <a:chOff x="-234268" y="2300346"/>
            <a:chExt cx="3214377" cy="4409908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34268" y="2300346"/>
              <a:ext cx="3214377" cy="15244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c</a:t>
              </a:r>
              <a:r>
                <a:rPr lang="en-US" sz="2800" dirty="0" smtClean="0">
                  <a:solidFill>
                    <a:srgbClr val="FF0000"/>
                  </a:solidFill>
                </a:rPr>
                <a:t>lose </a:t>
              </a:r>
              <a:r>
                <a:rPr lang="en-US" sz="2800" dirty="0">
                  <a:solidFill>
                    <a:srgbClr val="FF0000"/>
                  </a:solidFill>
                </a:rPr>
                <a:t>your eyes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7606295" y="3268524"/>
            <a:ext cx="2796180" cy="3701569"/>
            <a:chOff x="-417834" y="2305952"/>
            <a:chExt cx="3544346" cy="440430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417834" y="2305952"/>
              <a:ext cx="3544346" cy="1560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mind your head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653607" y="3257214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223781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d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on’t worry about your head </a:t>
              </a:r>
            </a:p>
          </p:txBody>
        </p:sp>
      </p:grp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7" t="2798" r="27778" b="73832"/>
          <a:stretch/>
        </p:blipFill>
        <p:spPr bwMode="auto">
          <a:xfrm>
            <a:off x="3892048" y="0"/>
            <a:ext cx="4423780" cy="28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864B5-0AA9-45DD-A831-0F181055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9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7663743" y="3266259"/>
            <a:ext cx="2509378" cy="3794948"/>
            <a:chOff x="-234268" y="2300346"/>
            <a:chExt cx="3214377" cy="4409907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2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34268" y="2300346"/>
              <a:ext cx="3214377" cy="15244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 smtClean="0">
                  <a:solidFill>
                    <a:srgbClr val="FF0000"/>
                  </a:solidFill>
                </a:rPr>
                <a:t>eat </a:t>
              </a:r>
              <a:r>
                <a:rPr lang="en-US" sz="2800" dirty="0">
                  <a:solidFill>
                    <a:srgbClr val="FF0000"/>
                  </a:solidFill>
                </a:rPr>
                <a:t>some snacks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1783221" y="3355181"/>
            <a:ext cx="2504771" cy="3705113"/>
            <a:chOff x="-253983" y="2301735"/>
            <a:chExt cx="3174965" cy="4408519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253983" y="2301735"/>
              <a:ext cx="3174965" cy="1560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e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lectric shock ris</a:t>
              </a:r>
              <a:r>
                <a:rPr lang="en-US" sz="2800" dirty="0">
                  <a:solidFill>
                    <a:srgbClr val="FF0000"/>
                  </a:solidFill>
                </a:rPr>
                <a:t>k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653607" y="3257214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49187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s</a:t>
              </a: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tand right here please</a:t>
              </a:r>
            </a:p>
          </p:txBody>
        </p:sp>
      </p:grp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3" t="52788" r="52577" b="23308"/>
          <a:stretch/>
        </p:blipFill>
        <p:spPr bwMode="auto">
          <a:xfrm>
            <a:off x="3908647" y="0"/>
            <a:ext cx="4390581" cy="301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86A69-A8A9-43F3-8B2B-0E8EB2431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E3C329F-F3B8-45D6-A345-7847248CE498}"/>
              </a:ext>
            </a:extLst>
          </p:cNvPr>
          <p:cNvGrpSpPr>
            <a:grpSpLocks/>
          </p:cNvGrpSpPr>
          <p:nvPr/>
        </p:nvGrpSpPr>
        <p:grpSpPr bwMode="auto">
          <a:xfrm>
            <a:off x="7663743" y="3266259"/>
            <a:ext cx="2509378" cy="3794948"/>
            <a:chOff x="-234268" y="2300346"/>
            <a:chExt cx="3214377" cy="4409907"/>
          </a:xfrm>
        </p:grpSpPr>
        <p:pic>
          <p:nvPicPr>
            <p:cNvPr id="3085" name="Picture 4">
              <a:extLst>
                <a:ext uri="{FF2B5EF4-FFF2-40B4-BE49-F238E27FC236}">
                  <a16:creationId xmlns:a16="http://schemas.microsoft.com/office/drawing/2014/main" xmlns="" id="{243936D5-17AA-4FB9-B76D-F84DE638C9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2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C13695C-0034-4755-90DE-8AAB06ED3EE2}"/>
                </a:ext>
              </a:extLst>
            </p:cNvPr>
            <p:cNvSpPr txBox="1"/>
            <p:nvPr/>
          </p:nvSpPr>
          <p:spPr>
            <a:xfrm>
              <a:off x="-234268" y="2300346"/>
              <a:ext cx="3214377" cy="152440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d</a:t>
              </a:r>
              <a:r>
                <a:rPr lang="en-US" sz="2800" dirty="0" smtClean="0">
                  <a:solidFill>
                    <a:srgbClr val="FF0000"/>
                  </a:solidFill>
                </a:rPr>
                <a:t>o </a:t>
              </a:r>
              <a:r>
                <a:rPr lang="en-US" sz="2800" dirty="0">
                  <a:solidFill>
                    <a:srgbClr val="FF0000"/>
                  </a:solidFill>
                </a:rPr>
                <a:t>your homework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641857" y="3340952"/>
            <a:ext cx="2796180" cy="3701569"/>
            <a:chOff x="-417834" y="2305952"/>
            <a:chExt cx="3544346" cy="440430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417834" y="2305952"/>
              <a:ext cx="3544346" cy="156087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highly flammable 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1681413" y="3258127"/>
            <a:ext cx="2747391" cy="3803080"/>
            <a:chOff x="-401861" y="2385212"/>
            <a:chExt cx="3583553" cy="4325042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49187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caution, wet floor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7" t="52907" r="28292" b="22233"/>
          <a:stretch/>
        </p:blipFill>
        <p:spPr bwMode="auto">
          <a:xfrm>
            <a:off x="3949779" y="35549"/>
            <a:ext cx="4180335" cy="304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D55C7D-DBB3-46C0-85CF-0EAAF4A2A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7578644" y="3364895"/>
            <a:ext cx="2833082" cy="3644440"/>
            <a:chOff x="-651489" y="2542986"/>
            <a:chExt cx="3591122" cy="4336327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812" y="3934233"/>
              <a:ext cx="2362200" cy="2945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651489" y="2542986"/>
              <a:ext cx="3591122" cy="178386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slippery when wet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4531134" y="3511855"/>
            <a:ext cx="3047510" cy="3488230"/>
            <a:chOff x="-585403" y="2743274"/>
            <a:chExt cx="3975013" cy="3966980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585403" y="2743274"/>
              <a:ext cx="3975013" cy="170500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 err="1">
                  <a:solidFill>
                    <a:srgbClr val="FF0000"/>
                  </a:solidFill>
                </a:rPr>
                <a:t>hiphop</a:t>
              </a:r>
              <a:r>
                <a:rPr lang="en-US" sz="3200" dirty="0">
                  <a:solidFill>
                    <a:srgbClr val="FF0000"/>
                  </a:solidFill>
                </a:rPr>
                <a:t> never </a:t>
              </a:r>
              <a:r>
                <a:rPr lang="en-US" sz="3200" dirty="0" smtClean="0">
                  <a:solidFill>
                    <a:srgbClr val="FF0000"/>
                  </a:solidFill>
                </a:rPr>
                <a:t>dies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" b="32328"/>
          <a:stretch/>
        </p:blipFill>
        <p:spPr bwMode="auto">
          <a:xfrm>
            <a:off x="4318445" y="5173"/>
            <a:ext cx="3626067" cy="34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C386240-4971-4ED9-94A6-1F9077D95A38}"/>
              </a:ext>
            </a:extLst>
          </p:cNvPr>
          <p:cNvGrpSpPr>
            <a:grpSpLocks/>
          </p:cNvGrpSpPr>
          <p:nvPr/>
        </p:nvGrpSpPr>
        <p:grpSpPr bwMode="auto">
          <a:xfrm>
            <a:off x="1633684" y="3463955"/>
            <a:ext cx="2747391" cy="3803080"/>
            <a:chOff x="-401861" y="2385212"/>
            <a:chExt cx="3583553" cy="4325042"/>
          </a:xfrm>
        </p:grpSpPr>
        <p:pic>
          <p:nvPicPr>
            <p:cNvPr id="16" name="Picture 44">
              <a:extLst>
                <a:ext uri="{FF2B5EF4-FFF2-40B4-BE49-F238E27FC236}">
                  <a16:creationId xmlns:a16="http://schemas.microsoft.com/office/drawing/2014/main" xmlns="" id="{0F527024-5F06-42D2-9611-8A172A9892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30F4256-DE6E-465F-BFA8-1848576912BF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49187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</a:rPr>
                <a:t>put your hand up</a:t>
              </a:r>
              <a:endParaRPr lang="en-US" sz="2800" dirty="0">
                <a:solidFill>
                  <a:srgbClr val="FF0000"/>
                </a:solidFill>
                <a:latin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7DE8F0-204F-4AE2-A128-67CBFA509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6CA4A34A-12CC-4A86-A85E-21A08302B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6" y="-228600"/>
            <a:ext cx="9128125" cy="716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BEF174-4F0B-4620-8F55-D9A3D963699C}"/>
              </a:ext>
            </a:extLst>
          </p:cNvPr>
          <p:cNvGrpSpPr>
            <a:grpSpLocks/>
          </p:cNvGrpSpPr>
          <p:nvPr/>
        </p:nvGrpSpPr>
        <p:grpSpPr bwMode="auto">
          <a:xfrm>
            <a:off x="4393610" y="3532339"/>
            <a:ext cx="3047510" cy="3265337"/>
            <a:chOff x="-597962" y="2825002"/>
            <a:chExt cx="3862923" cy="3885252"/>
          </a:xfrm>
        </p:grpSpPr>
        <p:pic>
          <p:nvPicPr>
            <p:cNvPr id="3083" name="Picture 30">
              <a:extLst>
                <a:ext uri="{FF2B5EF4-FFF2-40B4-BE49-F238E27FC236}">
                  <a16:creationId xmlns:a16="http://schemas.microsoft.com/office/drawing/2014/main" xmlns="" id="{8E623B6E-B30D-432E-89E8-89F3A85BDF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61FF79E-33A2-4659-9201-0F916F109696}"/>
                </a:ext>
              </a:extLst>
            </p:cNvPr>
            <p:cNvSpPr txBox="1"/>
            <p:nvPr/>
          </p:nvSpPr>
          <p:spPr>
            <a:xfrm>
              <a:off x="-597962" y="2825002"/>
              <a:ext cx="3862923" cy="178386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no smoking here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70C4F23-D5B7-4DFF-8FC6-3660ADC1490C}"/>
              </a:ext>
            </a:extLst>
          </p:cNvPr>
          <p:cNvGrpSpPr>
            <a:grpSpLocks/>
          </p:cNvGrpSpPr>
          <p:nvPr/>
        </p:nvGrpSpPr>
        <p:grpSpPr bwMode="auto">
          <a:xfrm>
            <a:off x="7516146" y="3532339"/>
            <a:ext cx="3047510" cy="3326305"/>
            <a:chOff x="-550737" y="2927423"/>
            <a:chExt cx="3975013" cy="3782831"/>
          </a:xfrm>
        </p:grpSpPr>
        <p:pic>
          <p:nvPicPr>
            <p:cNvPr id="3081" name="Picture 44">
              <a:extLst>
                <a:ext uri="{FF2B5EF4-FFF2-40B4-BE49-F238E27FC236}">
                  <a16:creationId xmlns:a16="http://schemas.microsoft.com/office/drawing/2014/main" xmlns="" id="{253F5C1F-81F2-496C-9DF4-DB0A16006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C8FFBC5-FE27-4A47-A53D-E25970EB81A8}"/>
                </a:ext>
              </a:extLst>
            </p:cNvPr>
            <p:cNvSpPr txBox="1"/>
            <p:nvPr/>
          </p:nvSpPr>
          <p:spPr>
            <a:xfrm>
              <a:off x="-550737" y="2927423"/>
              <a:ext cx="3975013" cy="170500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rgbClr val="FF0000"/>
                  </a:solidFill>
                </a:rPr>
                <a:t>don’t eat cigarette  </a:t>
              </a:r>
              <a:endParaRPr lang="en-US" sz="3200" dirty="0">
                <a:solidFill>
                  <a:srgbClr val="FF0000"/>
                </a:solidFill>
                <a:latin typeface="+mn-lt"/>
              </a:endParaRPr>
            </a:p>
          </p:txBody>
        </p:sp>
      </p:grpSp>
      <p:pic>
        <p:nvPicPr>
          <p:cNvPr id="14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B15D06B8-BD49-465A-8DCF-6071E496C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194425"/>
            <a:ext cx="571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64525F6-FFED-43C3-B201-F4EA61F8B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12526" r="28567" b="9320"/>
          <a:stretch/>
        </p:blipFill>
        <p:spPr bwMode="auto">
          <a:xfrm>
            <a:off x="4349900" y="60323"/>
            <a:ext cx="3365349" cy="337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D15C31C-EBA7-4306-8135-8CF9D60A6A4C}"/>
              </a:ext>
            </a:extLst>
          </p:cNvPr>
          <p:cNvGrpSpPr>
            <a:grpSpLocks/>
          </p:cNvGrpSpPr>
          <p:nvPr/>
        </p:nvGrpSpPr>
        <p:grpSpPr bwMode="auto">
          <a:xfrm>
            <a:off x="1576583" y="3355181"/>
            <a:ext cx="2747391" cy="3803080"/>
            <a:chOff x="-401861" y="2385212"/>
            <a:chExt cx="3583553" cy="4325042"/>
          </a:xfrm>
        </p:grpSpPr>
        <p:pic>
          <p:nvPicPr>
            <p:cNvPr id="15" name="Picture 44">
              <a:extLst>
                <a:ext uri="{FF2B5EF4-FFF2-40B4-BE49-F238E27FC236}">
                  <a16:creationId xmlns:a16="http://schemas.microsoft.com/office/drawing/2014/main" xmlns="" id="{FFC2C732-4602-4026-BB22-266B5F3B6D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765173"/>
              <a:ext cx="2362200" cy="29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6260EFC4-433F-4C9F-9EC3-09897E1574D8}"/>
                </a:ext>
              </a:extLst>
            </p:cNvPr>
            <p:cNvSpPr txBox="1"/>
            <p:nvPr/>
          </p:nvSpPr>
          <p:spPr>
            <a:xfrm>
              <a:off x="-401861" y="2385212"/>
              <a:ext cx="3583553" cy="1491876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lIns="0" tIns="0" rIns="0" bIns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latin typeface="+mn-lt"/>
                </a:rPr>
                <a:t>just smoke freely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22F730-69F7-4CBF-AF8B-69B30AA9A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08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8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u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2BD8B9D-814B-43B0-A90C-4646A4FD4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Content Placeholder 7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8"/>
          <a:stretch/>
        </p:blipFill>
        <p:spPr>
          <a:xfrm>
            <a:off x="0" y="38589"/>
            <a:ext cx="11803063" cy="6045200"/>
          </a:xfrm>
          <a:ln>
            <a:noFill/>
          </a:ln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475212" y="2081302"/>
            <a:ext cx="218821" cy="49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100">
              <a:latin typeface="Arial" panose="020B0604020202020204" pitchFamily="34" charset="0"/>
            </a:endParaRPr>
          </a:p>
        </p:txBody>
      </p:sp>
      <p:pic>
        <p:nvPicPr>
          <p:cNvPr id="10" name="Picture Placeholder 7">
            <a:extLst>
              <a:ext uri="{FF2B5EF4-FFF2-40B4-BE49-F238E27FC236}">
                <a16:creationId xmlns:a16="http://schemas.microsoft.com/office/drawing/2014/main" xmlns="" id="{5CDF11C3-B3D5-463F-B4CF-A78394B681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74252" y="6036728"/>
            <a:ext cx="500975" cy="7201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6DF3BAF-B3CA-4C76-8BC2-5CD4C0919050}"/>
              </a:ext>
            </a:extLst>
          </p:cNvPr>
          <p:cNvSpPr txBox="1"/>
          <p:nvPr/>
        </p:nvSpPr>
        <p:spPr>
          <a:xfrm>
            <a:off x="874645" y="6449439"/>
            <a:ext cx="6682902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2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2ED6E67-E7DC-497B-9FAB-DEABFA593025}"/>
              </a:ext>
            </a:extLst>
          </p:cNvPr>
          <p:cNvGrpSpPr/>
          <p:nvPr/>
        </p:nvGrpSpPr>
        <p:grpSpPr>
          <a:xfrm>
            <a:off x="248537" y="1540957"/>
            <a:ext cx="11443645" cy="3085195"/>
            <a:chOff x="248537" y="1540957"/>
            <a:chExt cx="11443645" cy="308519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18945CC-A17F-4925-9612-487CD40FCE00}"/>
                </a:ext>
              </a:extLst>
            </p:cNvPr>
            <p:cNvGrpSpPr/>
            <p:nvPr/>
          </p:nvGrpSpPr>
          <p:grpSpPr>
            <a:xfrm>
              <a:off x="248537" y="1540957"/>
              <a:ext cx="11443645" cy="3083936"/>
              <a:chOff x="274587" y="1250897"/>
              <a:chExt cx="11443645" cy="308393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F103375D-7B70-4CF7-8D3D-EC5355E7B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4587" y="1250897"/>
                <a:ext cx="11258480" cy="308393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379781" y="1324405"/>
                <a:ext cx="5338451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200" b="1" dirty="0">
                    <a:ln w="38100">
                      <a:solidFill>
                        <a:schemeClr val="accent1">
                          <a:lumMod val="50000"/>
                        </a:schemeClr>
                      </a:solidFill>
                    </a:ln>
                    <a:solidFill>
                      <a:schemeClr val="bg1"/>
                    </a:solidFill>
                    <a:effectLst/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FEELINGS </a:t>
                </a:r>
              </a:p>
            </p:txBody>
          </p:sp>
          <p:sp>
            <p:nvSpPr>
              <p:cNvPr id="2" name="TextBox 1"/>
              <p:cNvSpPr txBox="1">
                <a:spLocks noChangeArrowheads="1"/>
              </p:cNvSpPr>
              <p:nvPr/>
            </p:nvSpPr>
            <p:spPr bwMode="auto">
              <a:xfrm>
                <a:off x="4000827" y="1275723"/>
                <a:ext cx="2855200" cy="92333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en-US" altLang="en-US" sz="5400" b="1" dirty="0">
                    <a:ln w="19050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Times New Roman" panose="02020603050405020304" pitchFamily="18" charset="0"/>
                  </a:rPr>
                  <a:t>UNIT 1:</a:t>
                </a: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4217DC0-A143-4947-8D56-2382E4139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8171" y="4159362"/>
              <a:ext cx="2838846" cy="466790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90F6341-624D-4772-AE7D-2623EE2F126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119" y="5875077"/>
            <a:ext cx="1403864" cy="91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72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</TotalTime>
  <Words>712</Words>
  <Application>Microsoft Office PowerPoint</Application>
  <PresentationFormat>Widescreen</PresentationFormat>
  <Paragraphs>126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51" baseType="lpstr">
      <vt:lpstr>Arial</vt:lpstr>
      <vt:lpstr>Britannic Bold</vt:lpstr>
      <vt:lpstr>Calibri</vt:lpstr>
      <vt:lpstr>Calibri Light</vt:lpstr>
      <vt:lpstr>Century Schoolbook</vt:lpstr>
      <vt:lpstr>Champion Script</vt:lpstr>
      <vt:lpstr>Gisha</vt:lpstr>
      <vt:lpstr>Lato Black</vt:lpstr>
      <vt:lpstr>MS Mincho</vt:lpstr>
      <vt:lpstr>Raleway ExtraBold</vt:lpstr>
      <vt:lpstr>Segoe Script</vt:lpstr>
      <vt:lpstr>Segoe UI Black</vt:lpstr>
      <vt:lpstr>Sitka Subheading</vt:lpstr>
      <vt:lpstr>Tahoma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Diep Huynh</dc:creator>
  <cp:lastModifiedBy>Microsoft account</cp:lastModifiedBy>
  <cp:revision>64</cp:revision>
  <dcterms:created xsi:type="dcterms:W3CDTF">2020-11-05T09:43:58Z</dcterms:created>
  <dcterms:modified xsi:type="dcterms:W3CDTF">2021-12-05T18:42:43Z</dcterms:modified>
</cp:coreProperties>
</file>