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56500"/>
  <p:notesSz cx="6858000" cy="9144000"/>
  <p:embeddedFontLst>
    <p:embeddedFont>
      <p:font typeface="Baloo" panose="020B0604020202020204" charset="0"/>
      <p:regular r:id="rId14"/>
    </p:embeddedFont>
    <p:embeddedFont>
      <p:font typeface="Fredoka" panose="020B0604020202020204" charset="0"/>
      <p:regular r:id="rId15"/>
    </p:embeddedFont>
    <p:embeddedFont>
      <p:font typeface="League Spartan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3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" Type="http://schemas.microsoft.com/office/2007/relationships/media" Target="../media/media2.mp3"/><Relationship Id="rId21" Type="http://schemas.openxmlformats.org/officeDocument/2006/relationships/image" Target="../media/image2.sv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1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4.png"/><Relationship Id="rId10" Type="http://schemas.openxmlformats.org/officeDocument/2006/relationships/audio" Target="../media/media5.mp3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0.png"/><Relationship Id="rId3" Type="http://schemas.openxmlformats.org/officeDocument/2006/relationships/image" Target="../media/image50.sv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14.png"/><Relationship Id="rId5" Type="http://schemas.openxmlformats.org/officeDocument/2006/relationships/image" Target="../media/image64.svg"/><Relationship Id="rId10" Type="http://schemas.openxmlformats.org/officeDocument/2006/relationships/image" Target="../media/image39.png"/><Relationship Id="rId4" Type="http://schemas.openxmlformats.org/officeDocument/2006/relationships/image" Target="../media/image63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.png"/><Relationship Id="rId3" Type="http://schemas.microsoft.com/office/2007/relationships/media" Target="../media/media11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11" Type="http://schemas.openxmlformats.org/officeDocument/2006/relationships/image" Target="../media/image6.png"/><Relationship Id="rId5" Type="http://schemas.microsoft.com/office/2007/relationships/media" Target="../media/media12.mp3"/><Relationship Id="rId10" Type="http://schemas.openxmlformats.org/officeDocument/2006/relationships/image" Target="../media/image5.png"/><Relationship Id="rId4" Type="http://schemas.openxmlformats.org/officeDocument/2006/relationships/audio" Target="../media/media11.mp3"/><Relationship Id="rId9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svg"/><Relationship Id="rId7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47.sv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AE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460" y="158953"/>
            <a:ext cx="10339397" cy="7173135"/>
          </a:xfrm>
          <a:custGeom>
            <a:avLst/>
            <a:gdLst/>
            <a:ahLst/>
            <a:cxnLst/>
            <a:rect l="l" t="t" r="r" b="b"/>
            <a:pathLst>
              <a:path w="10339397" h="7173135">
                <a:moveTo>
                  <a:pt x="0" y="0"/>
                </a:moveTo>
                <a:lnTo>
                  <a:pt x="10339397" y="0"/>
                </a:lnTo>
                <a:lnTo>
                  <a:pt x="10339397" y="7173135"/>
                </a:lnTo>
                <a:lnTo>
                  <a:pt x="0" y="717313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273063" y="158953"/>
            <a:ext cx="10020300" cy="7086600"/>
          </a:xfrm>
          <a:custGeom>
            <a:avLst/>
            <a:gdLst/>
            <a:ahLst/>
            <a:cxnLst/>
            <a:rect l="l" t="t" r="r" b="b"/>
            <a:pathLst>
              <a:path w="10020300" h="7086600">
                <a:moveTo>
                  <a:pt x="0" y="0"/>
                </a:moveTo>
                <a:lnTo>
                  <a:pt x="10020300" y="0"/>
                </a:lnTo>
                <a:lnTo>
                  <a:pt x="10020300" y="7086600"/>
                </a:lnTo>
                <a:lnTo>
                  <a:pt x="0" y="708660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4" name="beer">
            <a:hlinkClick r:id="" action="ppaction://media"/>
            <a:extLst>
              <a:ext uri="{FF2B5EF4-FFF2-40B4-BE49-F238E27FC236}">
                <a16:creationId xmlns:a16="http://schemas.microsoft.com/office/drawing/2014/main" id="{708232B1-C2EB-68C3-0716-0F3C857FEF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975100" y="1187450"/>
            <a:ext cx="406400" cy="406400"/>
          </a:xfrm>
          <a:prstGeom prst="rect">
            <a:avLst/>
          </a:prstGeom>
        </p:spPr>
      </p:pic>
      <p:pic>
        <p:nvPicPr>
          <p:cNvPr id="5" name="drink">
            <a:hlinkClick r:id="" action="ppaction://media"/>
            <a:extLst>
              <a:ext uri="{FF2B5EF4-FFF2-40B4-BE49-F238E27FC236}">
                <a16:creationId xmlns:a16="http://schemas.microsoft.com/office/drawing/2014/main" id="{15A34CD3-9B48-F6A9-F310-8A0F217486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143500" y="3575050"/>
            <a:ext cx="406400" cy="406400"/>
          </a:xfrm>
          <a:prstGeom prst="rect">
            <a:avLst/>
          </a:prstGeom>
        </p:spPr>
      </p:pic>
      <p:pic>
        <p:nvPicPr>
          <p:cNvPr id="6" name="soda">
            <a:hlinkClick r:id="" action="ppaction://media"/>
            <a:extLst>
              <a:ext uri="{FF2B5EF4-FFF2-40B4-BE49-F238E27FC236}">
                <a16:creationId xmlns:a16="http://schemas.microsoft.com/office/drawing/2014/main" id="{56A97002-0C64-79C4-00AE-4B6820CD56F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514482" y="1263650"/>
            <a:ext cx="406400" cy="406400"/>
          </a:xfrm>
          <a:prstGeom prst="rect">
            <a:avLst/>
          </a:prstGeom>
        </p:spPr>
      </p:pic>
      <p:pic>
        <p:nvPicPr>
          <p:cNvPr id="8" name="mp3-output-ttsfree(dot)com (3)">
            <a:hlinkClick r:id="" action="ppaction://media"/>
            <a:extLst>
              <a:ext uri="{FF2B5EF4-FFF2-40B4-BE49-F238E27FC236}">
                <a16:creationId xmlns:a16="http://schemas.microsoft.com/office/drawing/2014/main" id="{DCBD101F-DA38-49D0-583F-6A2E7A2F13A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938758" y="6140450"/>
            <a:ext cx="406400" cy="406400"/>
          </a:xfrm>
          <a:prstGeom prst="rect">
            <a:avLst/>
          </a:prstGeom>
        </p:spPr>
      </p:pic>
      <p:pic>
        <p:nvPicPr>
          <p:cNvPr id="9" name="mp3-output-ttsfree(dot)com (2)">
            <a:hlinkClick r:id="" action="ppaction://media"/>
            <a:extLst>
              <a:ext uri="{FF2B5EF4-FFF2-40B4-BE49-F238E27FC236}">
                <a16:creationId xmlns:a16="http://schemas.microsoft.com/office/drawing/2014/main" id="{12F57B8D-F91D-A950-E3DA-16781CBFA16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337300" y="1466850"/>
            <a:ext cx="406400" cy="406400"/>
          </a:xfrm>
          <a:prstGeom prst="rect">
            <a:avLst/>
          </a:prstGeom>
        </p:spPr>
      </p:pic>
      <p:pic>
        <p:nvPicPr>
          <p:cNvPr id="10" name="mp3-output-ttsfree(dot)com (1)">
            <a:hlinkClick r:id="" action="ppaction://media"/>
            <a:extLst>
              <a:ext uri="{FF2B5EF4-FFF2-40B4-BE49-F238E27FC236}">
                <a16:creationId xmlns:a16="http://schemas.microsoft.com/office/drawing/2014/main" id="{6EC91DD3-0E9D-F453-C864-8EFD6777DC3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946900" y="5607050"/>
            <a:ext cx="406400" cy="406400"/>
          </a:xfrm>
          <a:prstGeom prst="rect">
            <a:avLst/>
          </a:prstGeom>
        </p:spPr>
      </p:pic>
      <p:pic>
        <p:nvPicPr>
          <p:cNvPr id="11" name="mp3-output-ttsfree(dot)com">
            <a:hlinkClick r:id="" action="ppaction://media"/>
            <a:extLst>
              <a:ext uri="{FF2B5EF4-FFF2-40B4-BE49-F238E27FC236}">
                <a16:creationId xmlns:a16="http://schemas.microsoft.com/office/drawing/2014/main" id="{CA7861C6-BE94-76D5-75ED-DEC9BFAD5AD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199511" y="6149989"/>
            <a:ext cx="406400" cy="406400"/>
          </a:xfrm>
          <a:prstGeom prst="rect">
            <a:avLst/>
          </a:prstGeom>
        </p:spPr>
      </p:pic>
      <p:pic>
        <p:nvPicPr>
          <p:cNvPr id="12" name="wine">
            <a:hlinkClick r:id="" action="ppaction://media"/>
            <a:extLst>
              <a:ext uri="{FF2B5EF4-FFF2-40B4-BE49-F238E27FC236}">
                <a16:creationId xmlns:a16="http://schemas.microsoft.com/office/drawing/2014/main" id="{A09B07EF-8D1B-7F28-DD1E-03B04880F68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089900" y="3780147"/>
            <a:ext cx="406400" cy="406400"/>
          </a:xfrm>
          <a:prstGeom prst="rect">
            <a:avLst/>
          </a:prstGeom>
        </p:spPr>
      </p:pic>
      <p:pic>
        <p:nvPicPr>
          <p:cNvPr id="13" name="eus72759">
            <a:hlinkClick r:id="" action="ppaction://media"/>
            <a:extLst>
              <a:ext uri="{FF2B5EF4-FFF2-40B4-BE49-F238E27FC236}">
                <a16:creationId xmlns:a16="http://schemas.microsoft.com/office/drawing/2014/main" id="{92713AD8-5219-653B-6F6B-D41B7C70335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00037" y="431165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AE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5920026" y="1882264"/>
            <a:ext cx="800100" cy="1400175"/>
          </a:xfrm>
          <a:custGeom>
            <a:avLst/>
            <a:gdLst/>
            <a:ahLst/>
            <a:cxnLst/>
            <a:rect l="l" t="t" r="r" b="b"/>
            <a:pathLst>
              <a:path w="800100" h="1400175">
                <a:moveTo>
                  <a:pt x="0" y="0"/>
                </a:moveTo>
                <a:lnTo>
                  <a:pt x="800100" y="0"/>
                </a:lnTo>
                <a:lnTo>
                  <a:pt x="800100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144876" y="1882264"/>
            <a:ext cx="800100" cy="1400175"/>
          </a:xfrm>
          <a:custGeom>
            <a:avLst/>
            <a:gdLst/>
            <a:ahLst/>
            <a:cxnLst/>
            <a:rect l="l" t="t" r="r" b="b"/>
            <a:pathLst>
              <a:path w="800100" h="1400175">
                <a:moveTo>
                  <a:pt x="0" y="0"/>
                </a:moveTo>
                <a:lnTo>
                  <a:pt x="800100" y="0"/>
                </a:lnTo>
                <a:lnTo>
                  <a:pt x="800100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011612" y="5376224"/>
            <a:ext cx="1201036" cy="1240441"/>
          </a:xfrm>
          <a:custGeom>
            <a:avLst/>
            <a:gdLst/>
            <a:ahLst/>
            <a:cxnLst/>
            <a:rect l="l" t="t" r="r" b="b"/>
            <a:pathLst>
              <a:path w="1201036" h="1240441">
                <a:moveTo>
                  <a:pt x="0" y="0"/>
                </a:moveTo>
                <a:lnTo>
                  <a:pt x="1201036" y="0"/>
                </a:lnTo>
                <a:lnTo>
                  <a:pt x="1201036" y="1240441"/>
                </a:lnTo>
                <a:lnTo>
                  <a:pt x="0" y="12404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722456" y="1881997"/>
            <a:ext cx="478450" cy="1470022"/>
          </a:xfrm>
          <a:custGeom>
            <a:avLst/>
            <a:gdLst/>
            <a:ahLst/>
            <a:cxnLst/>
            <a:rect l="l" t="t" r="r" b="b"/>
            <a:pathLst>
              <a:path w="478450" h="1470022">
                <a:moveTo>
                  <a:pt x="0" y="0"/>
                </a:moveTo>
                <a:lnTo>
                  <a:pt x="478450" y="0"/>
                </a:lnTo>
                <a:lnTo>
                  <a:pt x="478450" y="1470022"/>
                </a:lnTo>
                <a:lnTo>
                  <a:pt x="0" y="14700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6257363" y="5103009"/>
            <a:ext cx="478450" cy="1470022"/>
          </a:xfrm>
          <a:custGeom>
            <a:avLst/>
            <a:gdLst/>
            <a:ahLst/>
            <a:cxnLst/>
            <a:rect l="l" t="t" r="r" b="b"/>
            <a:pathLst>
              <a:path w="478450" h="1470022">
                <a:moveTo>
                  <a:pt x="0" y="0"/>
                </a:moveTo>
                <a:lnTo>
                  <a:pt x="478450" y="0"/>
                </a:lnTo>
                <a:lnTo>
                  <a:pt x="478450" y="1470022"/>
                </a:lnTo>
                <a:lnTo>
                  <a:pt x="0" y="14700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8173707" y="2091795"/>
            <a:ext cx="1201036" cy="1240441"/>
          </a:xfrm>
          <a:custGeom>
            <a:avLst/>
            <a:gdLst/>
            <a:ahLst/>
            <a:cxnLst/>
            <a:rect l="l" t="t" r="r" b="b"/>
            <a:pathLst>
              <a:path w="1201036" h="1240441">
                <a:moveTo>
                  <a:pt x="0" y="0"/>
                </a:moveTo>
                <a:lnTo>
                  <a:pt x="1201036" y="0"/>
                </a:lnTo>
                <a:lnTo>
                  <a:pt x="1201036" y="1240441"/>
                </a:lnTo>
                <a:lnTo>
                  <a:pt x="0" y="12404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3676736" y="5166693"/>
            <a:ext cx="752475" cy="1343025"/>
          </a:xfrm>
          <a:custGeom>
            <a:avLst/>
            <a:gdLst/>
            <a:ahLst/>
            <a:cxnLst/>
            <a:rect l="l" t="t" r="r" b="b"/>
            <a:pathLst>
              <a:path w="752475" h="1343025">
                <a:moveTo>
                  <a:pt x="0" y="0"/>
                </a:moveTo>
                <a:lnTo>
                  <a:pt x="752475" y="0"/>
                </a:lnTo>
                <a:lnTo>
                  <a:pt x="752475" y="1343025"/>
                </a:lnTo>
                <a:lnTo>
                  <a:pt x="0" y="134302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8451628" y="5166693"/>
            <a:ext cx="752475" cy="1343025"/>
          </a:xfrm>
          <a:custGeom>
            <a:avLst/>
            <a:gdLst/>
            <a:ahLst/>
            <a:cxnLst/>
            <a:rect l="l" t="t" r="r" b="b"/>
            <a:pathLst>
              <a:path w="752475" h="1343025">
                <a:moveTo>
                  <a:pt x="0" y="0"/>
                </a:moveTo>
                <a:lnTo>
                  <a:pt x="752475" y="0"/>
                </a:lnTo>
                <a:lnTo>
                  <a:pt x="752475" y="1343025"/>
                </a:lnTo>
                <a:lnTo>
                  <a:pt x="0" y="134302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588359" y="294237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1"/>
              </a:lnSpc>
            </a:pPr>
            <a:r>
              <a:rPr lang="en-US" sz="4522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5999" y="1020899"/>
            <a:ext cx="4835757" cy="35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4"/>
              </a:lnSpc>
            </a:pPr>
            <a:r>
              <a:rPr lang="en-US" sz="2045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 Find and line the similar picture: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AE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5438518" y="5437508"/>
            <a:ext cx="836038" cy="1543679"/>
          </a:xfrm>
          <a:custGeom>
            <a:avLst/>
            <a:gdLst/>
            <a:ahLst/>
            <a:cxnLst/>
            <a:rect l="l" t="t" r="r" b="b"/>
            <a:pathLst>
              <a:path w="836038" h="1543679">
                <a:moveTo>
                  <a:pt x="0" y="0"/>
                </a:moveTo>
                <a:lnTo>
                  <a:pt x="836038" y="0"/>
                </a:lnTo>
                <a:lnTo>
                  <a:pt x="836038" y="1543679"/>
                </a:lnTo>
                <a:lnTo>
                  <a:pt x="0" y="15436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8444341" y="5683729"/>
            <a:ext cx="899227" cy="1105919"/>
          </a:xfrm>
          <a:custGeom>
            <a:avLst/>
            <a:gdLst/>
            <a:ahLst/>
            <a:cxnLst/>
            <a:rect l="l" t="t" r="r" b="b"/>
            <a:pathLst>
              <a:path w="899227" h="1105919">
                <a:moveTo>
                  <a:pt x="0" y="0"/>
                </a:moveTo>
                <a:lnTo>
                  <a:pt x="899227" y="0"/>
                </a:lnTo>
                <a:lnTo>
                  <a:pt x="899227" y="1105920"/>
                </a:lnTo>
                <a:lnTo>
                  <a:pt x="0" y="11059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145429" y="5613111"/>
            <a:ext cx="666750" cy="1190625"/>
          </a:xfrm>
          <a:custGeom>
            <a:avLst/>
            <a:gdLst/>
            <a:ahLst/>
            <a:cxnLst/>
            <a:rect l="l" t="t" r="r" b="b"/>
            <a:pathLst>
              <a:path w="666750" h="1190625">
                <a:moveTo>
                  <a:pt x="0" y="0"/>
                </a:moveTo>
                <a:lnTo>
                  <a:pt x="666750" y="0"/>
                </a:lnTo>
                <a:lnTo>
                  <a:pt x="666750" y="1190625"/>
                </a:lnTo>
                <a:lnTo>
                  <a:pt x="0" y="11906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822897" y="5613111"/>
            <a:ext cx="876300" cy="1209675"/>
          </a:xfrm>
          <a:custGeom>
            <a:avLst/>
            <a:gdLst/>
            <a:ahLst/>
            <a:cxnLst/>
            <a:rect l="l" t="t" r="r" b="b"/>
            <a:pathLst>
              <a:path w="876300" h="1209675">
                <a:moveTo>
                  <a:pt x="0" y="0"/>
                </a:moveTo>
                <a:lnTo>
                  <a:pt x="876300" y="0"/>
                </a:lnTo>
                <a:lnTo>
                  <a:pt x="876300" y="1209675"/>
                </a:lnTo>
                <a:lnTo>
                  <a:pt x="0" y="12096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7022659" y="5511070"/>
            <a:ext cx="1209675" cy="1476375"/>
          </a:xfrm>
          <a:custGeom>
            <a:avLst/>
            <a:gdLst/>
            <a:ahLst/>
            <a:cxnLst/>
            <a:rect l="l" t="t" r="r" b="b"/>
            <a:pathLst>
              <a:path w="1209675" h="1476375">
                <a:moveTo>
                  <a:pt x="0" y="0"/>
                </a:moveTo>
                <a:lnTo>
                  <a:pt x="1209675" y="0"/>
                </a:lnTo>
                <a:lnTo>
                  <a:pt x="1209675" y="1476375"/>
                </a:lnTo>
                <a:lnTo>
                  <a:pt x="0" y="14763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2241775" y="5551265"/>
            <a:ext cx="1152525" cy="1371600"/>
          </a:xfrm>
          <a:custGeom>
            <a:avLst/>
            <a:gdLst/>
            <a:ahLst/>
            <a:cxnLst/>
            <a:rect l="l" t="t" r="r" b="b"/>
            <a:pathLst>
              <a:path w="1152525" h="1371600">
                <a:moveTo>
                  <a:pt x="0" y="0"/>
                </a:moveTo>
                <a:lnTo>
                  <a:pt x="1152525" y="0"/>
                </a:lnTo>
                <a:lnTo>
                  <a:pt x="1152525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588359" y="294237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1"/>
              </a:lnSpc>
            </a:pPr>
            <a:r>
              <a:rPr lang="en-US" sz="4522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5999" y="1020899"/>
            <a:ext cx="6949697" cy="35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4"/>
              </a:lnSpc>
            </a:pPr>
            <a:r>
              <a:rPr lang="en-US" sz="2045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7. Classify the good and bad drinks for our health: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89587" y="1762677"/>
            <a:ext cx="973674" cy="567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5"/>
              </a:lnSpc>
            </a:pPr>
            <a:r>
              <a:rPr lang="en-US" sz="3104">
                <a:solidFill>
                  <a:srgbClr val="00786E"/>
                </a:solidFill>
                <a:latin typeface="Baloo"/>
                <a:ea typeface="Baloo"/>
                <a:cs typeface="Baloo"/>
                <a:sym typeface="Baloo"/>
              </a:rPr>
              <a:t>Good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60625" y="1763287"/>
            <a:ext cx="702278" cy="56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00786E"/>
                </a:solidFill>
                <a:latin typeface="Baloo"/>
                <a:ea typeface="Baloo"/>
                <a:cs typeface="Baloo"/>
                <a:sym typeface="Baloo"/>
              </a:rPr>
              <a:t>Bad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AE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460" y="158953"/>
            <a:ext cx="10339397" cy="7173135"/>
          </a:xfrm>
          <a:custGeom>
            <a:avLst/>
            <a:gdLst/>
            <a:ahLst/>
            <a:cxnLst/>
            <a:rect l="l" t="t" r="r" b="b"/>
            <a:pathLst>
              <a:path w="10339397" h="7173135">
                <a:moveTo>
                  <a:pt x="0" y="0"/>
                </a:moveTo>
                <a:lnTo>
                  <a:pt x="10339397" y="0"/>
                </a:lnTo>
                <a:lnTo>
                  <a:pt x="10339397" y="7173135"/>
                </a:lnTo>
                <a:lnTo>
                  <a:pt x="0" y="7173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3298431" y="1376820"/>
            <a:ext cx="7105650" cy="5857875"/>
          </a:xfrm>
          <a:custGeom>
            <a:avLst/>
            <a:gdLst/>
            <a:ahLst/>
            <a:cxnLst/>
            <a:rect l="l" t="t" r="r" b="b"/>
            <a:pathLst>
              <a:path w="7105650" h="5857875">
                <a:moveTo>
                  <a:pt x="0" y="0"/>
                </a:moveTo>
                <a:lnTo>
                  <a:pt x="7105650" y="0"/>
                </a:lnTo>
                <a:lnTo>
                  <a:pt x="7105650" y="5857875"/>
                </a:lnTo>
                <a:lnTo>
                  <a:pt x="0" y="58578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41" r="-238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588359" y="513312"/>
            <a:ext cx="3774367" cy="609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1"/>
              </a:lnSpc>
            </a:pPr>
            <a:r>
              <a:rPr lang="en-US" sz="4522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5999" y="868499"/>
            <a:ext cx="3705149" cy="50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2045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8. Find some words below: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77442" y="5841054"/>
            <a:ext cx="808444" cy="42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9"/>
              </a:lnSpc>
            </a:pPr>
            <a:r>
              <a:rPr lang="en-US" sz="2478" b="1">
                <a:solidFill>
                  <a:srgbClr val="BF262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soda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8290" y="1956292"/>
            <a:ext cx="1081535" cy="42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9"/>
              </a:lnSpc>
            </a:pPr>
            <a:r>
              <a:rPr lang="en-US" sz="2478" b="1">
                <a:solidFill>
                  <a:srgbClr val="5A943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Coffee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75791" y="4405979"/>
            <a:ext cx="1015736" cy="42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9"/>
              </a:lnSpc>
            </a:pPr>
            <a:r>
              <a:rPr lang="en-US" sz="2478" b="1">
                <a:solidFill>
                  <a:srgbClr val="A8734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water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7260" y="3242986"/>
            <a:ext cx="1747114" cy="42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9"/>
              </a:lnSpc>
            </a:pPr>
            <a:r>
              <a:rPr lang="en-US" sz="2478" b="1">
                <a:solidFill>
                  <a:srgbClr val="FF7BA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Lemonade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AE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460" y="158953"/>
            <a:ext cx="10339397" cy="7173135"/>
          </a:xfrm>
          <a:custGeom>
            <a:avLst/>
            <a:gdLst/>
            <a:ahLst/>
            <a:cxnLst/>
            <a:rect l="l" t="t" r="r" b="b"/>
            <a:pathLst>
              <a:path w="10339397" h="7173135">
                <a:moveTo>
                  <a:pt x="0" y="0"/>
                </a:moveTo>
                <a:lnTo>
                  <a:pt x="10339397" y="0"/>
                </a:lnTo>
                <a:lnTo>
                  <a:pt x="10339397" y="7173135"/>
                </a:lnTo>
                <a:lnTo>
                  <a:pt x="0" y="71731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6038717" y="298142"/>
            <a:ext cx="1914525" cy="2343150"/>
          </a:xfrm>
          <a:custGeom>
            <a:avLst/>
            <a:gdLst/>
            <a:ahLst/>
            <a:cxnLst/>
            <a:rect l="l" t="t" r="r" b="b"/>
            <a:pathLst>
              <a:path w="1914525" h="2343150">
                <a:moveTo>
                  <a:pt x="0" y="0"/>
                </a:moveTo>
                <a:lnTo>
                  <a:pt x="1914525" y="0"/>
                </a:lnTo>
                <a:lnTo>
                  <a:pt x="1914525" y="2343150"/>
                </a:lnTo>
                <a:lnTo>
                  <a:pt x="0" y="23431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4436364" y="2418531"/>
            <a:ext cx="1819275" cy="1809750"/>
          </a:xfrm>
          <a:custGeom>
            <a:avLst/>
            <a:gdLst/>
            <a:ahLst/>
            <a:cxnLst/>
            <a:rect l="l" t="t" r="r" b="b"/>
            <a:pathLst>
              <a:path w="1819275" h="1809750">
                <a:moveTo>
                  <a:pt x="0" y="0"/>
                </a:moveTo>
                <a:lnTo>
                  <a:pt x="1819275" y="0"/>
                </a:lnTo>
                <a:lnTo>
                  <a:pt x="1819275" y="1809750"/>
                </a:lnTo>
                <a:lnTo>
                  <a:pt x="0" y="18097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5620493" y="4576582"/>
            <a:ext cx="3324225" cy="2085975"/>
          </a:xfrm>
          <a:custGeom>
            <a:avLst/>
            <a:gdLst/>
            <a:ahLst/>
            <a:cxnLst/>
            <a:rect l="l" t="t" r="r" b="b"/>
            <a:pathLst>
              <a:path w="3324225" h="2085975">
                <a:moveTo>
                  <a:pt x="0" y="0"/>
                </a:moveTo>
                <a:lnTo>
                  <a:pt x="3324225" y="0"/>
                </a:lnTo>
                <a:lnTo>
                  <a:pt x="3324225" y="2085975"/>
                </a:lnTo>
                <a:lnTo>
                  <a:pt x="0" y="20859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27631" y="181023"/>
            <a:ext cx="3195018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1"/>
              </a:lnSpc>
            </a:pPr>
            <a:r>
              <a:rPr lang="en-US" sz="4522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I. QUESTION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9007" y="2820972"/>
            <a:ext cx="3160652" cy="93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2. How does it taste? - It’s 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5999" y="1141762"/>
            <a:ext cx="4575477" cy="93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1. What is your favorite drink? - It’s 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5999" y="4498010"/>
            <a:ext cx="5541140" cy="93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3. What drink is bad for your health? - It’s ...</a:t>
            </a:r>
          </a:p>
        </p:txBody>
      </p:sp>
      <p:pic>
        <p:nvPicPr>
          <p:cNvPr id="10" name="1. What is your favorite drink - It’s ...">
            <a:hlinkClick r:id="" action="ppaction://media"/>
            <a:extLst>
              <a:ext uri="{FF2B5EF4-FFF2-40B4-BE49-F238E27FC236}">
                <a16:creationId xmlns:a16="http://schemas.microsoft.com/office/drawing/2014/main" id="{7300668F-5A33-CCFB-CECA-EA3B400936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93639" y="1153866"/>
            <a:ext cx="406400" cy="406400"/>
          </a:xfrm>
          <a:prstGeom prst="rect">
            <a:avLst/>
          </a:prstGeom>
        </p:spPr>
      </p:pic>
      <p:pic>
        <p:nvPicPr>
          <p:cNvPr id="11" name="2. How does it taste - It’s ...">
            <a:hlinkClick r:id="" action="ppaction://media"/>
            <a:extLst>
              <a:ext uri="{FF2B5EF4-FFF2-40B4-BE49-F238E27FC236}">
                <a16:creationId xmlns:a16="http://schemas.microsoft.com/office/drawing/2014/main" id="{F1A4095A-2276-2B9F-962C-5FA9CF761F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7688" y="2932893"/>
            <a:ext cx="406400" cy="406400"/>
          </a:xfrm>
          <a:prstGeom prst="rect">
            <a:avLst/>
          </a:prstGeom>
        </p:spPr>
      </p:pic>
      <p:pic>
        <p:nvPicPr>
          <p:cNvPr id="12" name="3. What drink is bad for your health - It’s ...">
            <a:hlinkClick r:id="" action="ppaction://media"/>
            <a:extLst>
              <a:ext uri="{FF2B5EF4-FFF2-40B4-BE49-F238E27FC236}">
                <a16:creationId xmlns:a16="http://schemas.microsoft.com/office/drawing/2014/main" id="{F6F92E02-199B-44C7-A543-5BE2281F25B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12607" y="450872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AE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406060" y="3708806"/>
            <a:ext cx="1476375" cy="1295400"/>
          </a:xfrm>
          <a:custGeom>
            <a:avLst/>
            <a:gdLst/>
            <a:ahLst/>
            <a:cxnLst/>
            <a:rect l="l" t="t" r="r" b="b"/>
            <a:pathLst>
              <a:path w="1476375" h="1295400">
                <a:moveTo>
                  <a:pt x="0" y="0"/>
                </a:moveTo>
                <a:lnTo>
                  <a:pt x="1476375" y="0"/>
                </a:lnTo>
                <a:lnTo>
                  <a:pt x="1476375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595570" y="5070081"/>
            <a:ext cx="1095375" cy="1543050"/>
          </a:xfrm>
          <a:custGeom>
            <a:avLst/>
            <a:gdLst/>
            <a:ahLst/>
            <a:cxnLst/>
            <a:rect l="l" t="t" r="r" b="b"/>
            <a:pathLst>
              <a:path w="1095375" h="1543050">
                <a:moveTo>
                  <a:pt x="0" y="0"/>
                </a:moveTo>
                <a:lnTo>
                  <a:pt x="1095375" y="0"/>
                </a:lnTo>
                <a:lnTo>
                  <a:pt x="1095375" y="1543050"/>
                </a:lnTo>
                <a:lnTo>
                  <a:pt x="0" y="15430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825" r="-2522" b="-185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374171" y="294237"/>
            <a:ext cx="4211384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1"/>
              </a:lnSpc>
            </a:pPr>
            <a:r>
              <a:rPr lang="en-US" sz="4522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II. VOCABULARY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45290" y="2853747"/>
            <a:ext cx="5765159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3"/>
              </a:lnSpc>
            </a:pPr>
            <a:r>
              <a:rPr lang="en-US" sz="2067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Wine:.....................................................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45290" y="1398232"/>
            <a:ext cx="5768369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3"/>
              </a:lnSpc>
            </a:pPr>
            <a:r>
              <a:rPr lang="en-US" sz="2067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Soda:.....................................................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45290" y="4311834"/>
            <a:ext cx="5867162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3"/>
              </a:lnSpc>
            </a:pPr>
            <a:r>
              <a:rPr lang="en-US" sz="2067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Beer:.......................................................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45290" y="5639238"/>
            <a:ext cx="5979081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3"/>
              </a:lnSpc>
            </a:pPr>
            <a:r>
              <a:rPr lang="en-US" sz="2067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Orange juice:............................................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AE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445541" y="1100642"/>
            <a:ext cx="1371600" cy="1628775"/>
          </a:xfrm>
          <a:custGeom>
            <a:avLst/>
            <a:gdLst/>
            <a:ahLst/>
            <a:cxnLst/>
            <a:rect l="l" t="t" r="r" b="b"/>
            <a:pathLst>
              <a:path w="1371600" h="1628775">
                <a:moveTo>
                  <a:pt x="0" y="0"/>
                </a:moveTo>
                <a:lnTo>
                  <a:pt x="1371600" y="0"/>
                </a:lnTo>
                <a:lnTo>
                  <a:pt x="1371600" y="1628775"/>
                </a:lnTo>
                <a:lnTo>
                  <a:pt x="0" y="16287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374171" y="294237"/>
            <a:ext cx="4211384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1"/>
              </a:lnSpc>
            </a:pPr>
            <a:r>
              <a:rPr lang="en-US" sz="4522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II. VOCABULARY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45290" y="1398232"/>
            <a:ext cx="6426194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3"/>
              </a:lnSpc>
            </a:pPr>
            <a:r>
              <a:rPr lang="en-US" sz="2067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Lemontea:.....................................................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45290" y="3736858"/>
            <a:ext cx="6435833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3"/>
              </a:lnSpc>
            </a:pPr>
            <a:r>
              <a:rPr lang="en-US" sz="2067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Milk tea:........................................................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45290" y="5847159"/>
            <a:ext cx="6690189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3"/>
              </a:lnSpc>
            </a:pPr>
            <a:r>
              <a:rPr lang="en-US" sz="2067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Lemonade:.......................................................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AE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80322" y="1140123"/>
            <a:ext cx="781050" cy="1076325"/>
          </a:xfrm>
          <a:custGeom>
            <a:avLst/>
            <a:gdLst/>
            <a:ahLst/>
            <a:cxnLst/>
            <a:rect l="l" t="t" r="r" b="b"/>
            <a:pathLst>
              <a:path w="781050" h="1076325">
                <a:moveTo>
                  <a:pt x="0" y="0"/>
                </a:moveTo>
                <a:lnTo>
                  <a:pt x="781050" y="0"/>
                </a:lnTo>
                <a:lnTo>
                  <a:pt x="781050" y="1076325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6882689" y="1200226"/>
            <a:ext cx="828675" cy="1533525"/>
          </a:xfrm>
          <a:custGeom>
            <a:avLst/>
            <a:gdLst/>
            <a:ahLst/>
            <a:cxnLst/>
            <a:rect l="l" t="t" r="r" b="b"/>
            <a:pathLst>
              <a:path w="828675" h="1533525">
                <a:moveTo>
                  <a:pt x="0" y="0"/>
                </a:moveTo>
                <a:lnTo>
                  <a:pt x="828675" y="0"/>
                </a:lnTo>
                <a:lnTo>
                  <a:pt x="828675" y="1533525"/>
                </a:lnTo>
                <a:lnTo>
                  <a:pt x="0" y="15335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4609995" y="4437850"/>
            <a:ext cx="1104900" cy="1533525"/>
          </a:xfrm>
          <a:custGeom>
            <a:avLst/>
            <a:gdLst/>
            <a:ahLst/>
            <a:cxnLst/>
            <a:rect l="l" t="t" r="r" b="b"/>
            <a:pathLst>
              <a:path w="1104900" h="1533525">
                <a:moveTo>
                  <a:pt x="0" y="0"/>
                </a:moveTo>
                <a:lnTo>
                  <a:pt x="1104900" y="0"/>
                </a:lnTo>
                <a:lnTo>
                  <a:pt x="1104900" y="1533525"/>
                </a:lnTo>
                <a:lnTo>
                  <a:pt x="0" y="15335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4975631" y="2762688"/>
            <a:ext cx="1260234" cy="1458620"/>
          </a:xfrm>
          <a:custGeom>
            <a:avLst/>
            <a:gdLst/>
            <a:ahLst/>
            <a:cxnLst/>
            <a:rect l="l" t="t" r="r" b="b"/>
            <a:pathLst>
              <a:path w="1260234" h="1458620">
                <a:moveTo>
                  <a:pt x="0" y="0"/>
                </a:moveTo>
                <a:lnTo>
                  <a:pt x="1260234" y="0"/>
                </a:lnTo>
                <a:lnTo>
                  <a:pt x="1260234" y="1458621"/>
                </a:lnTo>
                <a:lnTo>
                  <a:pt x="0" y="14586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7899387" y="4512326"/>
            <a:ext cx="831285" cy="1525581"/>
          </a:xfrm>
          <a:custGeom>
            <a:avLst/>
            <a:gdLst/>
            <a:ahLst/>
            <a:cxnLst/>
            <a:rect l="l" t="t" r="r" b="b"/>
            <a:pathLst>
              <a:path w="831285" h="1525581">
                <a:moveTo>
                  <a:pt x="0" y="0"/>
                </a:moveTo>
                <a:lnTo>
                  <a:pt x="831285" y="0"/>
                </a:lnTo>
                <a:lnTo>
                  <a:pt x="831285" y="1525581"/>
                </a:lnTo>
                <a:lnTo>
                  <a:pt x="0" y="15255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6101620" y="5785980"/>
            <a:ext cx="1152525" cy="1371600"/>
          </a:xfrm>
          <a:custGeom>
            <a:avLst/>
            <a:gdLst/>
            <a:ahLst/>
            <a:cxnLst/>
            <a:rect l="l" t="t" r="r" b="b"/>
            <a:pathLst>
              <a:path w="1152525" h="1371600">
                <a:moveTo>
                  <a:pt x="0" y="0"/>
                </a:moveTo>
                <a:lnTo>
                  <a:pt x="1152525" y="0"/>
                </a:lnTo>
                <a:lnTo>
                  <a:pt x="1152525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8054969" y="2981963"/>
            <a:ext cx="1219200" cy="1447800"/>
          </a:xfrm>
          <a:custGeom>
            <a:avLst/>
            <a:gdLst/>
            <a:ahLst/>
            <a:cxnLst/>
            <a:rect l="l" t="t" r="r" b="b"/>
            <a:pathLst>
              <a:path w="1219200" h="1447800">
                <a:moveTo>
                  <a:pt x="0" y="0"/>
                </a:moveTo>
                <a:lnTo>
                  <a:pt x="1219200" y="0"/>
                </a:lnTo>
                <a:lnTo>
                  <a:pt x="1219200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223115" y="1720834"/>
            <a:ext cx="1926974" cy="67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2"/>
              </a:lnSpc>
            </a:pPr>
            <a:r>
              <a:rPr lang="en-US" sz="2597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1. Lemonade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4709" y="2487682"/>
            <a:ext cx="1583045" cy="672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2"/>
              </a:lnSpc>
            </a:pPr>
            <a:r>
              <a:rPr lang="en-US" sz="2597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2. Milktea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9782" y="3247644"/>
            <a:ext cx="2403939" cy="67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2"/>
              </a:lnSpc>
            </a:pPr>
            <a:r>
              <a:rPr lang="en-US" sz="2597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3. Orange juice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4444" y="4015902"/>
            <a:ext cx="2075964" cy="672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2"/>
              </a:lnSpc>
            </a:pPr>
            <a:r>
              <a:rPr lang="en-US" sz="2597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4. Lemon tea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46229" y="4780712"/>
            <a:ext cx="1171889" cy="2202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2"/>
              </a:lnSpc>
            </a:pPr>
            <a:r>
              <a:rPr lang="en-US" sz="2597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5. Beer 6. Wine 7. Soda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8359" y="294237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1"/>
              </a:lnSpc>
            </a:pPr>
            <a:r>
              <a:rPr lang="en-US" sz="4522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73703" y="1268549"/>
            <a:ext cx="4203202" cy="35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4"/>
              </a:lnSpc>
            </a:pPr>
            <a:r>
              <a:rPr lang="en-US" sz="2045" b="1" spc="6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1.Write the number in the box: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AE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3918623" y="5252895"/>
            <a:ext cx="2661209" cy="634632"/>
            <a:chOff x="0" y="0"/>
            <a:chExt cx="2661209" cy="634632"/>
          </a:xfrm>
        </p:grpSpPr>
        <p:sp>
          <p:nvSpPr>
            <p:cNvPr id="4" name="Freeform 4"/>
            <p:cNvSpPr/>
            <p:nvPr/>
          </p:nvSpPr>
          <p:spPr>
            <a:xfrm>
              <a:off x="76708" y="76708"/>
              <a:ext cx="2508631" cy="481203"/>
            </a:xfrm>
            <a:custGeom>
              <a:avLst/>
              <a:gdLst/>
              <a:ahLst/>
              <a:cxnLst/>
              <a:rect l="l" t="t" r="r" b="b"/>
              <a:pathLst>
                <a:path w="2508631" h="481203">
                  <a:moveTo>
                    <a:pt x="0" y="0"/>
                  </a:moveTo>
                  <a:lnTo>
                    <a:pt x="0" y="481203"/>
                  </a:lnTo>
                  <a:lnTo>
                    <a:pt x="2508631" y="481203"/>
                  </a:lnTo>
                  <a:lnTo>
                    <a:pt x="2508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63500" y="63500"/>
              <a:ext cx="2534158" cy="507619"/>
            </a:xfrm>
            <a:custGeom>
              <a:avLst/>
              <a:gdLst/>
              <a:ahLst/>
              <a:cxnLst/>
              <a:rect l="l" t="t" r="r" b="b"/>
              <a:pathLst>
                <a:path w="2534158" h="507619">
                  <a:moveTo>
                    <a:pt x="2508631" y="26416"/>
                  </a:moveTo>
                  <a:lnTo>
                    <a:pt x="2508631" y="481203"/>
                  </a:lnTo>
                  <a:lnTo>
                    <a:pt x="26416" y="481203"/>
                  </a:lnTo>
                  <a:lnTo>
                    <a:pt x="26416" y="26416"/>
                  </a:lnTo>
                  <a:close/>
                  <a:moveTo>
                    <a:pt x="0" y="0"/>
                  </a:moveTo>
                  <a:lnTo>
                    <a:pt x="0" y="507619"/>
                  </a:lnTo>
                  <a:lnTo>
                    <a:pt x="2534158" y="507619"/>
                  </a:lnTo>
                  <a:lnTo>
                    <a:pt x="25341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1732883" y="3366297"/>
            <a:ext cx="1060323" cy="1724035"/>
          </a:xfrm>
          <a:custGeom>
            <a:avLst/>
            <a:gdLst/>
            <a:ahLst/>
            <a:cxnLst/>
            <a:rect l="l" t="t" r="r" b="b"/>
            <a:pathLst>
              <a:path w="1060323" h="1724035">
                <a:moveTo>
                  <a:pt x="0" y="0"/>
                </a:moveTo>
                <a:lnTo>
                  <a:pt x="1060323" y="0"/>
                </a:lnTo>
                <a:lnTo>
                  <a:pt x="1060323" y="1724034"/>
                </a:lnTo>
                <a:lnTo>
                  <a:pt x="0" y="1724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658826" y="1376820"/>
            <a:ext cx="1209675" cy="1905000"/>
          </a:xfrm>
          <a:custGeom>
            <a:avLst/>
            <a:gdLst/>
            <a:ahLst/>
            <a:cxnLst/>
            <a:rect l="l" t="t" r="r" b="b"/>
            <a:pathLst>
              <a:path w="1209675" h="1905000">
                <a:moveTo>
                  <a:pt x="0" y="0"/>
                </a:moveTo>
                <a:lnTo>
                  <a:pt x="1209675" y="0"/>
                </a:lnTo>
                <a:lnTo>
                  <a:pt x="1209675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7514796" y="3286335"/>
            <a:ext cx="1609725" cy="2028825"/>
          </a:xfrm>
          <a:custGeom>
            <a:avLst/>
            <a:gdLst/>
            <a:ahLst/>
            <a:cxnLst/>
            <a:rect l="l" t="t" r="r" b="b"/>
            <a:pathLst>
              <a:path w="1609725" h="2028825">
                <a:moveTo>
                  <a:pt x="0" y="0"/>
                </a:moveTo>
                <a:lnTo>
                  <a:pt x="1609725" y="0"/>
                </a:lnTo>
                <a:lnTo>
                  <a:pt x="1609725" y="2028825"/>
                </a:lnTo>
                <a:lnTo>
                  <a:pt x="0" y="20288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275559" y="5180162"/>
            <a:ext cx="1590675" cy="1990725"/>
          </a:xfrm>
          <a:custGeom>
            <a:avLst/>
            <a:gdLst/>
            <a:ahLst/>
            <a:cxnLst/>
            <a:rect l="l" t="t" r="r" b="b"/>
            <a:pathLst>
              <a:path w="1590675" h="1990725">
                <a:moveTo>
                  <a:pt x="0" y="0"/>
                </a:moveTo>
                <a:lnTo>
                  <a:pt x="1590675" y="0"/>
                </a:lnTo>
                <a:lnTo>
                  <a:pt x="1590675" y="1990725"/>
                </a:lnTo>
                <a:lnTo>
                  <a:pt x="0" y="19907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7524902" y="1376820"/>
            <a:ext cx="1419225" cy="1743075"/>
          </a:xfrm>
          <a:custGeom>
            <a:avLst/>
            <a:gdLst/>
            <a:ahLst/>
            <a:cxnLst/>
            <a:rect l="l" t="t" r="r" b="b"/>
            <a:pathLst>
              <a:path w="1419225" h="1743075">
                <a:moveTo>
                  <a:pt x="0" y="0"/>
                </a:moveTo>
                <a:lnTo>
                  <a:pt x="1419225" y="0"/>
                </a:lnTo>
                <a:lnTo>
                  <a:pt x="1419225" y="1743075"/>
                </a:lnTo>
                <a:lnTo>
                  <a:pt x="0" y="17430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7739110" y="5316388"/>
            <a:ext cx="990600" cy="1752600"/>
          </a:xfrm>
          <a:custGeom>
            <a:avLst/>
            <a:gdLst/>
            <a:ahLst/>
            <a:cxnLst/>
            <a:rect l="l" t="t" r="r" b="b"/>
            <a:pathLst>
              <a:path w="990600" h="1752600">
                <a:moveTo>
                  <a:pt x="0" y="0"/>
                </a:moveTo>
                <a:lnTo>
                  <a:pt x="990600" y="0"/>
                </a:lnTo>
                <a:lnTo>
                  <a:pt x="990600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3918623" y="3222841"/>
            <a:ext cx="2041731" cy="634632"/>
            <a:chOff x="0" y="0"/>
            <a:chExt cx="2041728" cy="634632"/>
          </a:xfrm>
        </p:grpSpPr>
        <p:sp>
          <p:nvSpPr>
            <p:cNvPr id="13" name="Freeform 13"/>
            <p:cNvSpPr/>
            <p:nvPr/>
          </p:nvSpPr>
          <p:spPr>
            <a:xfrm>
              <a:off x="76708" y="76708"/>
              <a:ext cx="1888363" cy="481203"/>
            </a:xfrm>
            <a:custGeom>
              <a:avLst/>
              <a:gdLst/>
              <a:ahLst/>
              <a:cxnLst/>
              <a:rect l="l" t="t" r="r" b="b"/>
              <a:pathLst>
                <a:path w="1888363" h="481203">
                  <a:moveTo>
                    <a:pt x="0" y="0"/>
                  </a:moveTo>
                  <a:lnTo>
                    <a:pt x="0" y="481203"/>
                  </a:lnTo>
                  <a:lnTo>
                    <a:pt x="1888363" y="481203"/>
                  </a:lnTo>
                  <a:lnTo>
                    <a:pt x="1888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63500" y="63500"/>
              <a:ext cx="1914779" cy="507619"/>
            </a:xfrm>
            <a:custGeom>
              <a:avLst/>
              <a:gdLst/>
              <a:ahLst/>
              <a:cxnLst/>
              <a:rect l="l" t="t" r="r" b="b"/>
              <a:pathLst>
                <a:path w="1914779" h="507619">
                  <a:moveTo>
                    <a:pt x="1888363" y="26416"/>
                  </a:moveTo>
                  <a:lnTo>
                    <a:pt x="1888363" y="481203"/>
                  </a:lnTo>
                  <a:lnTo>
                    <a:pt x="26416" y="481203"/>
                  </a:lnTo>
                  <a:lnTo>
                    <a:pt x="26416" y="26416"/>
                  </a:lnTo>
                  <a:close/>
                  <a:moveTo>
                    <a:pt x="0" y="0"/>
                  </a:moveTo>
                  <a:lnTo>
                    <a:pt x="0" y="507619"/>
                  </a:lnTo>
                  <a:lnTo>
                    <a:pt x="1914779" y="507619"/>
                  </a:lnTo>
                  <a:lnTo>
                    <a:pt x="1914779" y="481203"/>
                  </a:lnTo>
                  <a:lnTo>
                    <a:pt x="1914779" y="26416"/>
                  </a:lnTo>
                  <a:lnTo>
                    <a:pt x="19147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579544" y="2060896"/>
            <a:ext cx="749294" cy="710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3"/>
              </a:lnSpc>
            </a:pPr>
            <a:r>
              <a:rPr lang="en-US" sz="2597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wine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0266" y="3007785"/>
            <a:ext cx="768144" cy="710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3"/>
              </a:lnSpc>
            </a:pPr>
            <a:r>
              <a:rPr lang="en-US" sz="2597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soda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42597" y="4022808"/>
            <a:ext cx="1436684" cy="710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3"/>
              </a:lnSpc>
            </a:pPr>
            <a:r>
              <a:rPr lang="en-US" sz="2597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cocacola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290755" y="5037839"/>
            <a:ext cx="1976028" cy="710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3"/>
              </a:lnSpc>
            </a:pPr>
            <a:r>
              <a:rPr lang="en-US" sz="2597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orange juice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167730" y="6018419"/>
            <a:ext cx="1589437" cy="710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3"/>
              </a:lnSpc>
            </a:pPr>
            <a:r>
              <a:rPr lang="en-US" sz="2597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lemonade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88359" y="294237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1"/>
              </a:lnSpc>
            </a:pPr>
            <a:r>
              <a:rPr lang="en-US" sz="4522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55999" y="1020899"/>
            <a:ext cx="4690729" cy="35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4"/>
              </a:lnSpc>
            </a:pPr>
            <a:r>
              <a:rPr lang="en-US" sz="2045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Match the picture and its name: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AE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588359" y="513312"/>
            <a:ext cx="3774367" cy="609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1"/>
              </a:lnSpc>
            </a:pPr>
            <a:r>
              <a:rPr lang="en-US" sz="4522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5999" y="868499"/>
            <a:ext cx="3287487" cy="50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2045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Color drinks you like: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AE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7602226" y="1376820"/>
            <a:ext cx="1038225" cy="1905000"/>
          </a:xfrm>
          <a:custGeom>
            <a:avLst/>
            <a:gdLst/>
            <a:ahLst/>
            <a:cxnLst/>
            <a:rect l="l" t="t" r="r" b="b"/>
            <a:pathLst>
              <a:path w="1038225" h="1905000">
                <a:moveTo>
                  <a:pt x="0" y="0"/>
                </a:moveTo>
                <a:lnTo>
                  <a:pt x="1038225" y="0"/>
                </a:lnTo>
                <a:lnTo>
                  <a:pt x="1038225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977209" y="1441733"/>
            <a:ext cx="1507074" cy="1895999"/>
          </a:xfrm>
          <a:custGeom>
            <a:avLst/>
            <a:gdLst/>
            <a:ahLst/>
            <a:cxnLst/>
            <a:rect l="l" t="t" r="r" b="b"/>
            <a:pathLst>
              <a:path w="1507074" h="1895999">
                <a:moveTo>
                  <a:pt x="0" y="0"/>
                </a:moveTo>
                <a:lnTo>
                  <a:pt x="1507074" y="0"/>
                </a:lnTo>
                <a:lnTo>
                  <a:pt x="1507074" y="1895998"/>
                </a:lnTo>
                <a:lnTo>
                  <a:pt x="0" y="18959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936850" y="4053335"/>
            <a:ext cx="3324225" cy="2085975"/>
          </a:xfrm>
          <a:custGeom>
            <a:avLst/>
            <a:gdLst/>
            <a:ahLst/>
            <a:cxnLst/>
            <a:rect l="l" t="t" r="r" b="b"/>
            <a:pathLst>
              <a:path w="3324225" h="2085975">
                <a:moveTo>
                  <a:pt x="0" y="0"/>
                </a:moveTo>
                <a:lnTo>
                  <a:pt x="3324225" y="0"/>
                </a:lnTo>
                <a:lnTo>
                  <a:pt x="3324225" y="2085975"/>
                </a:lnTo>
                <a:lnTo>
                  <a:pt x="0" y="20859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6349575" y="4082253"/>
            <a:ext cx="1771650" cy="2162175"/>
          </a:xfrm>
          <a:custGeom>
            <a:avLst/>
            <a:gdLst/>
            <a:ahLst/>
            <a:cxnLst/>
            <a:rect l="l" t="t" r="r" b="b"/>
            <a:pathLst>
              <a:path w="1771650" h="2162175">
                <a:moveTo>
                  <a:pt x="0" y="0"/>
                </a:moveTo>
                <a:lnTo>
                  <a:pt x="1771650" y="0"/>
                </a:lnTo>
                <a:lnTo>
                  <a:pt x="1771650" y="2162175"/>
                </a:lnTo>
                <a:lnTo>
                  <a:pt x="0" y="21621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745665" y="3507886"/>
            <a:ext cx="132721" cy="230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285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84611" y="6505261"/>
            <a:ext cx="143713" cy="230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285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W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1482" y="6505261"/>
            <a:ext cx="85430" cy="230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285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70528" y="3554568"/>
            <a:ext cx="91754" cy="230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285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8359" y="513312"/>
            <a:ext cx="3774367" cy="609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1"/>
              </a:lnSpc>
            </a:pPr>
            <a:r>
              <a:rPr lang="en-US" sz="4522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5999" y="868499"/>
            <a:ext cx="3204277" cy="50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2045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Fill the letters below: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AE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377904" y="1553728"/>
            <a:ext cx="1571625" cy="1619250"/>
          </a:xfrm>
          <a:custGeom>
            <a:avLst/>
            <a:gdLst/>
            <a:ahLst/>
            <a:cxnLst/>
            <a:rect l="l" t="t" r="r" b="b"/>
            <a:pathLst>
              <a:path w="1571625" h="1619250">
                <a:moveTo>
                  <a:pt x="0" y="0"/>
                </a:moveTo>
                <a:lnTo>
                  <a:pt x="1571625" y="0"/>
                </a:lnTo>
                <a:lnTo>
                  <a:pt x="1571625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5346002" y="3413836"/>
            <a:ext cx="1790700" cy="1295400"/>
          </a:xfrm>
          <a:custGeom>
            <a:avLst/>
            <a:gdLst/>
            <a:ahLst/>
            <a:cxnLst/>
            <a:rect l="l" t="t" r="r" b="b"/>
            <a:pathLst>
              <a:path w="1790700" h="1295400">
                <a:moveTo>
                  <a:pt x="0" y="0"/>
                </a:moveTo>
                <a:lnTo>
                  <a:pt x="1790699" y="0"/>
                </a:lnTo>
                <a:lnTo>
                  <a:pt x="1790699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692496" y="4989509"/>
            <a:ext cx="1260234" cy="1458620"/>
          </a:xfrm>
          <a:custGeom>
            <a:avLst/>
            <a:gdLst/>
            <a:ahLst/>
            <a:cxnLst/>
            <a:rect l="l" t="t" r="r" b="b"/>
            <a:pathLst>
              <a:path w="1260234" h="1458620">
                <a:moveTo>
                  <a:pt x="0" y="0"/>
                </a:moveTo>
                <a:lnTo>
                  <a:pt x="1260234" y="0"/>
                </a:lnTo>
                <a:lnTo>
                  <a:pt x="1260234" y="1458621"/>
                </a:lnTo>
                <a:lnTo>
                  <a:pt x="0" y="1458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550307" y="3206020"/>
            <a:ext cx="1219200" cy="1504950"/>
          </a:xfrm>
          <a:custGeom>
            <a:avLst/>
            <a:gdLst/>
            <a:ahLst/>
            <a:cxnLst/>
            <a:rect l="l" t="t" r="r" b="b"/>
            <a:pathLst>
              <a:path w="1219200" h="1504950">
                <a:moveTo>
                  <a:pt x="0" y="0"/>
                </a:moveTo>
                <a:lnTo>
                  <a:pt x="1219200" y="0"/>
                </a:lnTo>
                <a:lnTo>
                  <a:pt x="1219200" y="1504950"/>
                </a:lnTo>
                <a:lnTo>
                  <a:pt x="0" y="15049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6045584" y="1348740"/>
            <a:ext cx="1018565" cy="1922917"/>
          </a:xfrm>
          <a:custGeom>
            <a:avLst/>
            <a:gdLst/>
            <a:ahLst/>
            <a:cxnLst/>
            <a:rect l="l" t="t" r="r" b="b"/>
            <a:pathLst>
              <a:path w="1018565" h="1922917">
                <a:moveTo>
                  <a:pt x="0" y="0"/>
                </a:moveTo>
                <a:lnTo>
                  <a:pt x="1018566" y="0"/>
                </a:lnTo>
                <a:lnTo>
                  <a:pt x="1018566" y="1922917"/>
                </a:lnTo>
                <a:lnTo>
                  <a:pt x="0" y="19229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5818041" y="4774406"/>
            <a:ext cx="1057275" cy="1885950"/>
          </a:xfrm>
          <a:custGeom>
            <a:avLst/>
            <a:gdLst/>
            <a:ahLst/>
            <a:cxnLst/>
            <a:rect l="l" t="t" r="r" b="b"/>
            <a:pathLst>
              <a:path w="1057275" h="1885950">
                <a:moveTo>
                  <a:pt x="0" y="0"/>
                </a:moveTo>
                <a:lnTo>
                  <a:pt x="1057275" y="0"/>
                </a:lnTo>
                <a:lnTo>
                  <a:pt x="1057275" y="1885950"/>
                </a:lnTo>
                <a:lnTo>
                  <a:pt x="0" y="18859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968941" y="3790940"/>
            <a:ext cx="1115235" cy="914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4"/>
              </a:lnSpc>
            </a:pPr>
            <a:r>
              <a:rPr lang="en-US" sz="2478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Lemon tea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37403" y="5723973"/>
            <a:ext cx="862346" cy="42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9"/>
              </a:lnSpc>
            </a:pPr>
            <a:r>
              <a:rPr lang="en-US" sz="2478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Wine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93154" y="2073288"/>
            <a:ext cx="1285313" cy="914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4"/>
              </a:lnSpc>
            </a:pPr>
            <a:r>
              <a:rPr lang="en-US" sz="2478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Orange  juice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37140" y="3898744"/>
            <a:ext cx="760609" cy="42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9"/>
              </a:lnSpc>
            </a:pPr>
            <a:r>
              <a:rPr lang="en-US" sz="2478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996722" y="5730240"/>
            <a:ext cx="1330252" cy="42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9"/>
              </a:lnSpc>
            </a:pPr>
            <a:r>
              <a:rPr lang="en-US" sz="2478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Milk tea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96722" y="2344483"/>
            <a:ext cx="1514780" cy="42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9"/>
              </a:lnSpc>
            </a:pPr>
            <a:r>
              <a:rPr lang="en-US" sz="2478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Cocacola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8359" y="513312"/>
            <a:ext cx="3774367" cy="609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1"/>
              </a:lnSpc>
            </a:pPr>
            <a:r>
              <a:rPr lang="en-US" sz="4522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5999" y="868499"/>
            <a:ext cx="3290402" cy="50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2045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Choose True or False: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206</Words>
  <Application>Microsoft Office PowerPoint</Application>
  <PresentationFormat>Custom</PresentationFormat>
  <Paragraphs>55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Fredoka</vt:lpstr>
      <vt:lpstr>League Spartan</vt:lpstr>
      <vt:lpstr>Arial</vt:lpstr>
      <vt:lpstr>Calibri</vt:lpstr>
      <vt:lpstr>Baloo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DRINKS.pdf</dc:title>
  <cp:lastModifiedBy>Dung Ngô</cp:lastModifiedBy>
  <cp:revision>2</cp:revision>
  <dcterms:created xsi:type="dcterms:W3CDTF">2006-08-16T00:00:00Z</dcterms:created>
  <dcterms:modified xsi:type="dcterms:W3CDTF">2024-12-08T02:28:40Z</dcterms:modified>
  <dc:identifier>DAGWpkReLxw</dc:identifier>
</cp:coreProperties>
</file>