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3"/>
  </p:notesMasterIdLst>
  <p:sldIdLst>
    <p:sldId id="320" r:id="rId3"/>
    <p:sldId id="317" r:id="rId4"/>
    <p:sldId id="318" r:id="rId5"/>
    <p:sldId id="271" r:id="rId6"/>
    <p:sldId id="272" r:id="rId7"/>
    <p:sldId id="275" r:id="rId8"/>
    <p:sldId id="308" r:id="rId9"/>
    <p:sldId id="311" r:id="rId10"/>
    <p:sldId id="276" r:id="rId11"/>
    <p:sldId id="307" r:id="rId12"/>
    <p:sldId id="314" r:id="rId13"/>
    <p:sldId id="315" r:id="rId14"/>
    <p:sldId id="321" r:id="rId15"/>
    <p:sldId id="300" r:id="rId16"/>
    <p:sldId id="302" r:id="rId17"/>
    <p:sldId id="313" r:id="rId18"/>
    <p:sldId id="285" r:id="rId19"/>
    <p:sldId id="284" r:id="rId20"/>
    <p:sldId id="282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A8C9-A611-4E2F-9EE6-7E7AAA2D778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9951-93A7-4A53-A8C9-F4C476CA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0F96A-FE9B-4000-8E31-3B6CF9C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B121DE-9780-4BC2-8535-D5D2431B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EEE436-809B-4AF1-96F7-4408DD9B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2CAF6-71D2-4457-957C-1DC4B0E0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6DD744-828A-4739-9366-494F5117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641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0DCB89-1823-4802-9781-EFC9A4D9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18A650-C144-4FD8-8E95-F0E966F8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F1E491-8D0B-4EA0-A686-B734F1DD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0AB07-BD1B-4478-85F5-E478B0A3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D7A341-0097-496F-8E32-3B599C7B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70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032BF0B-DD9E-4D78-A011-D2906BFA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816DAD-0603-4417-B775-18C317EB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D5F02C-3988-4C67-8AA4-6B5200F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799ED-1FD3-4641-8D2B-E07869B5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A9D01F-B862-419B-951D-C8141235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57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6E6DAD-D2A4-482B-9DC6-4946955A43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C77BB-AB2A-48F1-A7C4-2A58B44D2D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F3A8BB73-32A4-4CA7-99CA-39A9AC4A22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B10A8-94A7-433B-BADD-D24CAF67B7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E41D-1EC9-4B5C-B386-9BA6A66C8C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4782-7D45-4FDD-8F4F-9F39240F13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FBC2-BF65-447A-B780-C83F0AF650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6F364-B633-4508-9915-BEBD621D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701373-4B77-46BD-B57A-91CFD289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F710DD-B1B2-4B52-B0B1-DC9D813C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B0D2A0-A5BC-4715-8BBB-E9272FDF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13F745-2458-43B3-8B2B-EC8CC557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679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1709-FD98-476A-A489-F75C619BC0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4E4A6A27-9874-4381-808B-B10ACD3689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5749-2160-48E7-8FA8-6FFCC61B8C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CED4D-1886-488D-B64B-80D48D5F4D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29904-7972-4C48-8271-9C075BCB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C464C4-8A22-4FA3-94E3-1B370C6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429222-BE72-49A4-9CBA-AE302D92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FE5725-5807-452B-8A0B-16BAE81C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B85561-2861-44BD-9AB7-504A1B48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48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C7C42-F1FC-4AA3-9762-1B19AE0B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6D9766-F03A-4CEC-8361-5D178BA13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3836B-46C2-4CF9-BB01-61ECBA7A2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3EEAD3-3474-4626-9AC0-755E6BB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B505A9-8151-4670-9998-1FE42121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09A49D-5590-4847-BE53-AC82226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508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1EA32-C25C-416A-865F-E3136950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5645F0-7F52-4A49-9FBF-5C9494BF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A5ED71-A550-4953-B28C-74D8E927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F3D3E4-C5AC-40B4-A31E-8475B711A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BFA9274-A186-4CBF-BBBE-6435179D1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4472E1-7443-40CC-893A-5BF2E4B1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725CA8-1DF8-45B7-905B-32505080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34798F-2980-4527-A923-EAD28E84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779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6A3594-907D-489C-B5CD-2B09D33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64FC28-0752-4CF1-94BF-CCD59CA4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09DF6B-9D15-4ADD-82C8-A8908C2A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9B1018-AA10-413A-A124-49E5DB1C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412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118B58-4EDA-47FD-8B51-C8CA423F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ED3906-6D50-44BB-99C2-F7F73DF3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A588BF-D2C4-4A41-B463-192F6824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54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FC164-1E38-42C8-84B6-BED41D8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0F395D-F472-495D-B23B-2CD99538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2BE5C7-C943-4C23-8E1A-E4F1E7E3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A34AF5-B223-46C6-BAE2-442B0800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35AA87-D0F1-494D-985A-B2B2E135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1C0FC9-B25A-4885-B085-FADEF835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212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036C7-2859-4034-B4F1-A155E63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A1FA007-2E88-4C53-B5B6-6370D80B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A3A458-0F09-406D-9385-31B633BC8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175DF-D8D3-4B36-8F4E-B10C231A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70ABA1-5254-4422-BA61-2D3A3237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D8E57C-289A-458D-B57A-09164F5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2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9C7896A-E376-46A5-86A8-BFE78F51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B8A76-AA2A-4007-82EA-3955A2A2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BD1BF6-84CB-481F-97D1-6BDBB4AA8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5C9B5-A12D-45F4-BD65-FA008516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928EE-E2F5-4310-8101-F16FDD4F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FD9065-5866-4F71-B8A4-1761673C847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D:\CANHDIEU\TI&#7870;NG%20VI&#7878;T\H&#204;NH%20&#7842;NH%20S&#193;CH%20&#272;T\trang%201-50\trang%2048\s&#7867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D:\CANHDIEU\TI&#7870;NG%20VI&#7878;T\H&#204;NH%20&#7842;NH%20S&#193;CH%20&#272;T\trang%201-50\trang%2048\xe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" y="-23813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454400" y="914401"/>
            <a:ext cx="680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8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781300"/>
            <a:ext cx="101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Grp="1" noChangeArrowheads="1"/>
          </p:cNvSpPr>
          <p:nvPr>
            <p:ph type="title"/>
          </p:nvPr>
        </p:nvSpPr>
        <p:spPr>
          <a:xfrm>
            <a:off x="2781301" y="2247901"/>
            <a:ext cx="7667624" cy="23050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8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8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8800" b="1" dirty="0" smtClean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10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2886075"/>
            <a:ext cx="101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10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7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4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8" y="2829229"/>
            <a:ext cx="1770335" cy="180945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9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9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9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1"/>
            <a:ext cx="436880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9" y="4316427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="" xmlns:a16="http://schemas.microsoft.com/office/drawing/2014/main" id="{0F5C5D5E-95FA-4F6B-958C-1FA08B46BE3D}"/>
              </a:ext>
            </a:extLst>
          </p:cNvPr>
          <p:cNvSpPr txBox="1">
            <a:spLocks/>
          </p:cNvSpPr>
          <p:nvPr/>
        </p:nvSpPr>
        <p:spPr>
          <a:xfrm>
            <a:off x="104776" y="486732"/>
            <a:ext cx="1314451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Tiết 2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8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52402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7" y="495302"/>
            <a:ext cx="1451299" cy="13265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mẫu</a:t>
            </a:r>
            <a:endParaRPr lang="en-US" sz="3200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62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1" y="221599"/>
            <a:ext cx="3438524" cy="97872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Luyện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đọc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từ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ngữ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/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</a:br>
            <a:endParaRPr lang="en-US" sz="3200" dirty="0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847725"/>
            <a:ext cx="10515600" cy="5329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endParaRPr lang="en-US" sz="3200" dirty="0" smtClean="0">
              <a:latin typeface="HP001 4 hàng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,..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5268" y="4676775"/>
            <a:ext cx="4236243" cy="10810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uạ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la “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…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…”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7212" y="4676775"/>
            <a:ext cx="2105025" cy="8763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…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…”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43385" y="1809750"/>
            <a:ext cx="1826417" cy="8286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hía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xa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0053" y="3226593"/>
            <a:ext cx="1809749" cy="7715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quạ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843" y="3238500"/>
            <a:ext cx="1745457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ẻ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bé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212" y="1714500"/>
            <a:ext cx="169068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sẻ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1511" y="1876425"/>
            <a:ext cx="2307431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ợ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2969" y="3226593"/>
            <a:ext cx="1583532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ỗ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7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589A8B92-C1A0-47F2-BB8C-AFA57B9E8DBD}"/>
              </a:ext>
            </a:extLst>
          </p:cNvPr>
          <p:cNvSpPr/>
          <p:nvPr/>
        </p:nvSpPr>
        <p:spPr>
          <a:xfrm>
            <a:off x="2782665" y="843216"/>
            <a:ext cx="335123" cy="2400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980307F-5797-478A-9344-DFBA54DD1CBD}"/>
              </a:ext>
            </a:extLst>
          </p:cNvPr>
          <p:cNvSpPr/>
          <p:nvPr/>
        </p:nvSpPr>
        <p:spPr>
          <a:xfrm>
            <a:off x="6057320" y="512566"/>
            <a:ext cx="335123" cy="240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8701BD8-76F1-4F8A-8953-11ECB783558B}"/>
              </a:ext>
            </a:extLst>
          </p:cNvPr>
          <p:cNvSpPr/>
          <p:nvPr/>
        </p:nvSpPr>
        <p:spPr>
          <a:xfrm>
            <a:off x="2767504" y="1426183"/>
            <a:ext cx="335123" cy="240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9284546" y="1206090"/>
            <a:ext cx="478580" cy="2513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7" y="1331769"/>
            <a:ext cx="2441899" cy="13133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Luyện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câu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2628" y="306359"/>
            <a:ext cx="9177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9" y="74417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-224324" y="407279"/>
            <a:ext cx="1908499" cy="19611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Luyện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câu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89A8B92-C1A0-47F2-BB8C-AFA57B9E8DBD}"/>
              </a:ext>
            </a:extLst>
          </p:cNvPr>
          <p:cNvSpPr/>
          <p:nvPr/>
        </p:nvSpPr>
        <p:spPr>
          <a:xfrm>
            <a:off x="1490664" y="3053017"/>
            <a:ext cx="504825" cy="36645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980307F-5797-478A-9344-DFBA54DD1CBD}"/>
              </a:ext>
            </a:extLst>
          </p:cNvPr>
          <p:cNvSpPr/>
          <p:nvPr/>
        </p:nvSpPr>
        <p:spPr>
          <a:xfrm>
            <a:off x="4504745" y="3053015"/>
            <a:ext cx="335123" cy="4837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8701BD8-76F1-4F8A-8953-11ECB783558B}"/>
              </a:ext>
            </a:extLst>
          </p:cNvPr>
          <p:cNvSpPr/>
          <p:nvPr/>
        </p:nvSpPr>
        <p:spPr>
          <a:xfrm>
            <a:off x="7356027" y="3053015"/>
            <a:ext cx="463999" cy="4837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1452563" y="5787616"/>
            <a:ext cx="478580" cy="4226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4552953" y="5787615"/>
            <a:ext cx="478580" cy="3560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6931871" y="5913294"/>
            <a:ext cx="478580" cy="4113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6612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" y="2862518"/>
            <a:ext cx="2260924" cy="18019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Luyện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cả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bài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76199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76199" y="442596"/>
            <a:ext cx="1908499" cy="19611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001 4 hàng" pitchFamily="34" charset="0"/>
              </a:rPr>
              <a:t>Luyện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đọc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cả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err="1" smtClean="0">
                <a:latin typeface="HP001 4 hàng" pitchFamily="34" charset="0"/>
              </a:rPr>
              <a:t>bài</a:t>
            </a:r>
            <a:endParaRPr lang="en-US" sz="3200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180976"/>
            <a:ext cx="11839575" cy="66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229350" y="2162175"/>
            <a:ext cx="1228727" cy="102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67049" y="3074196"/>
            <a:ext cx="1638301" cy="10953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1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" y="685802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A2D069-B497-44F0-8B2A-D61A2B2F889B}"/>
              </a:ext>
            </a:extLst>
          </p:cNvPr>
          <p:cNvSpPr txBox="1"/>
          <p:nvPr/>
        </p:nvSpPr>
        <p:spPr>
          <a:xfrm>
            <a:off x="1751239" y="100693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1171575"/>
            <a:ext cx="103251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9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4" y="38397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63600" y="1015170"/>
            <a:ext cx="1046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</a:rPr>
              <a:t>Kiểm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</a:rPr>
              <a:t>tra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</a:rPr>
              <a:t>cũ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075" name="Picture 3" descr="!HP8LS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98100" y="139700"/>
            <a:ext cx="2362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!HP8LS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70232" y="384974"/>
            <a:ext cx="3935343" cy="27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!HP8LS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7603">
            <a:off x="139921" y="-232559"/>
            <a:ext cx="3174560" cy="40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!C_LIT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4064000" y="2209800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727200" y="3505200"/>
            <a:ext cx="812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1778000" y="3352800"/>
            <a:ext cx="863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latin typeface="HP001 4 hàng" pitchFamily="34" charset="0"/>
              </a:rPr>
              <a:t>:</a:t>
            </a:r>
            <a:r>
              <a:rPr lang="en-US" sz="4000" b="1" dirty="0"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HP001 4 hàng" pitchFamily="34" charset="0"/>
              </a:rPr>
              <a:t>Chọn</a:t>
            </a:r>
            <a:r>
              <a:rPr lang="en-US" sz="40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HP001 4 hàng" pitchFamily="34" charset="0"/>
              </a:rPr>
              <a:t>quả</a:t>
            </a:r>
            <a:endParaRPr lang="en-US" sz="40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220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0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3" y="2658113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599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9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8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2" y="1718611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" y="0"/>
            <a:ext cx="12194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20801" y="672860"/>
            <a:ext cx="2779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c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á</a:t>
            </a:r>
            <a:r>
              <a:rPr lang="en-US" sz="4000" b="1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quả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213600" y="672939"/>
            <a:ext cx="335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quả</a:t>
            </a:r>
            <a:r>
              <a:rPr lang="en-US" sz="4000" b="1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lê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030376" y="4267200"/>
            <a:ext cx="396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r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ổ</a:t>
            </a:r>
            <a:r>
              <a:rPr lang="en-US" sz="4000" b="1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mơ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20000" y="4876800"/>
            <a:ext cx="396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q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uà</a:t>
            </a:r>
            <a:r>
              <a:rPr lang="en-US" sz="4000" b="1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quê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946400" y="2971803"/>
            <a:ext cx="467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rổ</a:t>
            </a:r>
            <a:r>
              <a:rPr lang="en-US" sz="4000" b="1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HP001 4 hàng" pitchFamily="34" charset="0"/>
              </a:rPr>
              <a:t>cá</a:t>
            </a:r>
            <a:r>
              <a:rPr lang="en-US" sz="4000" b="1" dirty="0" smtClean="0">
                <a:solidFill>
                  <a:schemeClr val="accent2"/>
                </a:solidFill>
                <a:latin typeface="VNI-Avo" pitchFamily="2" charset="0"/>
              </a:rPr>
              <a:t>  </a:t>
            </a:r>
            <a:endParaRPr lang="en-US" sz="4000" b="1" dirty="0">
              <a:solidFill>
                <a:schemeClr val="accent2"/>
              </a:solidFill>
              <a:latin typeface="VNI-Avo" pitchFamily="2" charset="0"/>
            </a:endParaRPr>
          </a:p>
        </p:txBody>
      </p:sp>
      <p:pic>
        <p:nvPicPr>
          <p:cNvPr id="54280" name="Picture 8" descr="Picture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7" y="228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Picture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379954"/>
            <a:ext cx="39624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Picture1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5" y="456900"/>
            <a:ext cx="3352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Picture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44" y="2333505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Picture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44" y="388025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2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  <p:bldP spid="54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7F97E1-27C1-40FE-AD07-9A3246C2B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43081"/>
            <a:ext cx="105156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5DC7D6-76F3-4445-A341-99E47B37A6E0}"/>
              </a:ext>
            </a:extLst>
          </p:cNvPr>
          <p:cNvSpPr txBox="1"/>
          <p:nvPr/>
        </p:nvSpPr>
        <p:spPr>
          <a:xfrm>
            <a:off x="4012163" y="1733409"/>
            <a:ext cx="261023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34: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B2792D-35EA-45B4-B418-08B81C909FF2}"/>
              </a:ext>
            </a:extLst>
          </p:cNvPr>
          <p:cNvSpPr txBox="1"/>
          <p:nvPr/>
        </p:nvSpPr>
        <p:spPr>
          <a:xfrm>
            <a:off x="6401577" y="1865848"/>
            <a:ext cx="384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F145D13-8B1A-4B5D-B0CB-FB9C6D5CCFA4}"/>
              </a:ext>
            </a:extLst>
          </p:cNvPr>
          <p:cNvSpPr/>
          <p:nvPr/>
        </p:nvSpPr>
        <p:spPr>
          <a:xfrm>
            <a:off x="1632857" y="3023677"/>
            <a:ext cx="3722915" cy="26965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11DA78-FBE3-426D-8619-002DDD6C574F}"/>
              </a:ext>
            </a:extLst>
          </p:cNvPr>
          <p:cNvSpPr txBox="1"/>
          <p:nvPr/>
        </p:nvSpPr>
        <p:spPr>
          <a:xfrm>
            <a:off x="2948476" y="3321721"/>
            <a:ext cx="1810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DA418FB-E720-4AF4-AD35-6B3F26E99093}"/>
              </a:ext>
            </a:extLst>
          </p:cNvPr>
          <p:cNvSpPr/>
          <p:nvPr/>
        </p:nvSpPr>
        <p:spPr>
          <a:xfrm>
            <a:off x="6836231" y="3026451"/>
            <a:ext cx="3433667" cy="27618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D7EADB-39E1-437B-B017-8F44169EC397}"/>
              </a:ext>
            </a:extLst>
          </p:cNvPr>
          <p:cNvSpPr txBox="1"/>
          <p:nvPr/>
        </p:nvSpPr>
        <p:spPr>
          <a:xfrm>
            <a:off x="8230377" y="3325126"/>
            <a:ext cx="1153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85F31F-C828-49B9-90DE-FEA9E7E577DE}"/>
              </a:ext>
            </a:extLst>
          </p:cNvPr>
          <p:cNvSpPr txBox="1"/>
          <p:nvPr/>
        </p:nvSpPr>
        <p:spPr>
          <a:xfrm>
            <a:off x="797767" y="2272014"/>
            <a:ext cx="1670180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8783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62AE211-90C0-4FA5-893F-9F1752E63C60}"/>
              </a:ext>
            </a:extLst>
          </p:cNvPr>
          <p:cNvSpPr/>
          <p:nvPr/>
        </p:nvSpPr>
        <p:spPr>
          <a:xfrm>
            <a:off x="321583" y="5076053"/>
            <a:ext cx="7841343" cy="1282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sờ</a:t>
            </a:r>
            <a:r>
              <a:rPr lang="en-US" sz="6000" dirty="0" smtClean="0"/>
              <a:t>- e - se - </a:t>
            </a:r>
            <a:r>
              <a:rPr lang="en-US" sz="6000" dirty="0" err="1" smtClean="0"/>
              <a:t>hỏi-sẻ</a:t>
            </a:r>
            <a:r>
              <a:rPr lang="en-US" sz="6000" dirty="0" smtClean="0"/>
              <a:t>/ </a:t>
            </a:r>
            <a:r>
              <a:rPr lang="en-US" sz="6000" dirty="0" err="1" smtClean="0"/>
              <a:t>sẻ</a:t>
            </a:r>
            <a:r>
              <a:rPr lang="vi-VN" sz="6000" dirty="0" smtClean="0"/>
              <a:t> </a:t>
            </a:r>
            <a:endParaRPr lang="en-US" sz="6000" dirty="0">
              <a:latin typeface=".VnAvant" panose="020B7200000000000000" pitchFamily="34" charset="0"/>
            </a:endParaRPr>
          </a:p>
        </p:txBody>
      </p:sp>
      <p:pic>
        <p:nvPicPr>
          <p:cNvPr id="3" name="Content Placeholder 2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342901"/>
            <a:ext cx="12049125" cy="4133850"/>
          </a:xfrm>
        </p:spPr>
      </p:pic>
    </p:spTree>
    <p:extLst>
      <p:ext uri="{BB962C8B-B14F-4D97-AF65-F5344CB8AC3E}">
        <p14:creationId xmlns:p14="http://schemas.microsoft.com/office/powerpoint/2010/main" val="2081868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F64E1F-8DBE-4137-BC3E-C32656727E72}"/>
              </a:ext>
            </a:extLst>
          </p:cNvPr>
          <p:cNvSpPr/>
          <p:nvPr/>
        </p:nvSpPr>
        <p:spPr>
          <a:xfrm>
            <a:off x="3248026" y="5187199"/>
            <a:ext cx="7875719" cy="1220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/>
              <a:t>  </a:t>
            </a:r>
            <a:r>
              <a:rPr lang="en-US" sz="8000" dirty="0" err="1" smtClean="0">
                <a:latin typeface="HP001 4 hàng" pitchFamily="34" charset="0"/>
              </a:rPr>
              <a:t>xờ</a:t>
            </a:r>
            <a:r>
              <a:rPr lang="en-US" sz="8000" dirty="0" smtClean="0">
                <a:latin typeface="HP001 4 hàng" pitchFamily="34" charset="0"/>
              </a:rPr>
              <a:t> -e -</a:t>
            </a:r>
            <a:r>
              <a:rPr lang="en-US" sz="8000" dirty="0" err="1" smtClean="0">
                <a:latin typeface="HP001 4 hàng" pitchFamily="34" charset="0"/>
              </a:rPr>
              <a:t>xe</a:t>
            </a:r>
            <a:r>
              <a:rPr lang="en-US" sz="8000" dirty="0" smtClean="0">
                <a:latin typeface="HP001 4 hàng" pitchFamily="34" charset="0"/>
              </a:rPr>
              <a:t> / </a:t>
            </a:r>
            <a:r>
              <a:rPr lang="en-US" sz="8000" dirty="0" err="1" smtClean="0">
                <a:latin typeface="HP001 4 hàng" pitchFamily="34" charset="0"/>
              </a:rPr>
              <a:t>xe</a:t>
            </a:r>
            <a:r>
              <a:rPr lang="en-US" sz="8000" dirty="0" smtClean="0">
                <a:latin typeface="HP001 4 hàng" pitchFamily="34" charset="0"/>
              </a:rPr>
              <a:t> </a:t>
            </a:r>
            <a:r>
              <a:rPr lang="en-US" sz="8000" dirty="0" err="1" smtClean="0">
                <a:latin typeface="HP001 4 hàng" pitchFamily="34" charset="0"/>
              </a:rPr>
              <a:t>ca</a:t>
            </a:r>
            <a:endParaRPr lang="en-US" sz="8000" dirty="0">
              <a:latin typeface=".VnAvant" panose="020B7200000000000000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2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123827"/>
            <a:ext cx="11934824" cy="4617475"/>
          </a:xfrm>
        </p:spPr>
      </p:pic>
    </p:spTree>
    <p:extLst>
      <p:ext uri="{BB962C8B-B14F-4D97-AF65-F5344CB8AC3E}">
        <p14:creationId xmlns:p14="http://schemas.microsoft.com/office/powerpoint/2010/main" val="1791786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Clipart\KHUNG\MAU\Plant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61" y="-952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3767" y="211277"/>
            <a:ext cx="219070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751" y="211277"/>
            <a:ext cx="1974252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s</a:t>
            </a:r>
            <a:endParaRPr lang="en-US" sz="2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526" y="3933828"/>
            <a:ext cx="151242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5725" y="3676650"/>
            <a:ext cx="239335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529735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Clipart\KHUNG\MAU\Plant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61" y="-952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3767" y="211277"/>
            <a:ext cx="219070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751" y="211277"/>
            <a:ext cx="1974252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200526" y="3933828"/>
            <a:ext cx="151242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X</a:t>
            </a:r>
            <a:endParaRPr lang="en-US" sz="2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5725" y="3676650"/>
            <a:ext cx="239335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x</a:t>
            </a:r>
            <a:endParaRPr lang="en-US" sz="1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5935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3F0C3-E09F-455C-AA92-F8ADF08A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4" y="262490"/>
            <a:ext cx="11139053" cy="9220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Tiếng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nào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âm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?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Tiếng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nào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âm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x?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7" y="3771900"/>
            <a:ext cx="4891095" cy="293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4" y="3600452"/>
            <a:ext cx="4936332" cy="322897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81" y="1129507"/>
            <a:ext cx="4217195" cy="236616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423988"/>
            <a:ext cx="4110039" cy="2205038"/>
          </a:xfrm>
          <a:prstGeom prst="rect">
            <a:avLst/>
          </a:prstGeom>
        </p:spPr>
      </p:pic>
      <p:pic>
        <p:nvPicPr>
          <p:cNvPr id="14" name="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3387" y="3771900"/>
            <a:ext cx="609600" cy="352425"/>
          </a:xfrm>
          <a:prstGeom prst="rect">
            <a:avLst/>
          </a:prstGeom>
        </p:spPr>
      </p:pic>
      <p:pic>
        <p:nvPicPr>
          <p:cNvPr id="15" name="sổ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0493" y="1462088"/>
            <a:ext cx="609600" cy="461962"/>
          </a:xfrm>
          <a:prstGeom prst="rect">
            <a:avLst/>
          </a:prstGeom>
        </p:spPr>
      </p:pic>
      <p:pic>
        <p:nvPicPr>
          <p:cNvPr id="16" name="xe go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5493" y="4124326"/>
            <a:ext cx="609600" cy="295275"/>
          </a:xfrm>
          <a:prstGeom prst="rect">
            <a:avLst/>
          </a:prstGeom>
        </p:spPr>
      </p:pic>
      <p:pic>
        <p:nvPicPr>
          <p:cNvPr id="17" name="xô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45993" y="1462088"/>
            <a:ext cx="609600" cy="4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1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205</Words>
  <Application>Microsoft Office PowerPoint</Application>
  <PresentationFormat>Custom</PresentationFormat>
  <Paragraphs>67</Paragraphs>
  <Slides>20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Equity</vt:lpstr>
      <vt:lpstr>Xin chào các em</vt:lpstr>
      <vt:lpstr>PowerPoint Presentation</vt:lpstr>
      <vt:lpstr>PowerPoint Presentation</vt:lpstr>
      <vt:lpstr>Thứ ……. ngày ….. tháng …… năm 2020 Tiếng Việt</vt:lpstr>
      <vt:lpstr>PowerPoint Presentation</vt:lpstr>
      <vt:lpstr>PowerPoint Presentation</vt:lpstr>
      <vt:lpstr>PowerPoint Presentation</vt:lpstr>
      <vt:lpstr>PowerPoint Presentation</vt:lpstr>
      <vt:lpstr>Tiếng nào có âm s? Tiếng nào có âm x?</vt:lpstr>
      <vt:lpstr>PowerPoint Presentation</vt:lpstr>
      <vt:lpstr>PowerPoint Presentation</vt:lpstr>
      <vt:lpstr>PowerPoint Presentation</vt:lpstr>
      <vt:lpstr> Luyện đọc từ ngữ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100</cp:revision>
  <dcterms:created xsi:type="dcterms:W3CDTF">2020-08-11T02:56:19Z</dcterms:created>
  <dcterms:modified xsi:type="dcterms:W3CDTF">2020-08-23T02:59:02Z</dcterms:modified>
</cp:coreProperties>
</file>