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63" r:id="rId2"/>
  </p:sldMasterIdLst>
  <p:notesMasterIdLst>
    <p:notesMasterId r:id="rId16"/>
  </p:notesMasterIdLst>
  <p:sldIdLst>
    <p:sldId id="537" r:id="rId3"/>
    <p:sldId id="536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7" r:id="rId12"/>
    <p:sldId id="280" r:id="rId13"/>
    <p:sldId id="501" r:id="rId14"/>
    <p:sldId id="3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y Phuong" initials="VP" lastIdx="2" clrIdx="0">
    <p:extLst>
      <p:ext uri="{19B8F6BF-5375-455C-9EA6-DF929625EA0E}">
        <p15:presenceInfo xmlns:p15="http://schemas.microsoft.com/office/powerpoint/2012/main" userId="d9ef01b6d78cb0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78A2B"/>
    <a:srgbClr val="FF0066"/>
    <a:srgbClr val="00B050"/>
    <a:srgbClr val="CC99FF"/>
    <a:srgbClr val="669900"/>
    <a:srgbClr val="990033"/>
    <a:srgbClr val="D6009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57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38712-594E-47D8-9E9C-A81CE8530A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945B-319F-41F4-9F38-46C469C5B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1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0945B-319F-41F4-9F38-46C469C5BB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3605-B302-4C45-AB7C-4A0CD719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BF24C-6527-4330-BA40-C9E184D04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49C5-860D-4855-9C5D-54E7FDFB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7F9A6-48CE-4F46-912F-384461AA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EEB3-8FDB-4A80-A6AA-D656581E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C7E9408-68D8-4638-A314-3A37A05BF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781A5-DF9A-471B-870F-BF2517968B1F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8EA4D4E-F945-48E3-BD00-00256DE4F0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95" y="6148765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C03E-69BF-45F5-B692-49637673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FB1EF-6BCE-4637-B514-550EBF640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C6F4-B050-47A4-9C94-60A0D2F7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578D3-CA11-4415-8FE4-04A706D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FC68-6EDC-4417-8171-A9263B8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D77FE-24E8-4DFE-AB38-7BCA4DF26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2F5CE-80B3-44E8-AB4C-18C7451FC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9D33C-5314-44AB-B8FF-5D82373B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EDC1D-0EE1-41E8-B927-C953F7D5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9003-0579-4D32-819F-E8A19ED0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10574-2901-4392-8F3C-370FCAAA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BA86E-F01C-4BBA-ABD5-502B2EC9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D46DF-8B57-4BE3-8531-607DB286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B0B9123-8714-4999-B7B1-60D4AAA9E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7326" cy="6858000"/>
          </a:xfrm>
          <a:prstGeom prst="rect">
            <a:avLst/>
          </a:prstGeom>
        </p:spPr>
      </p:pic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id="{008E0AC2-E0B8-44CF-8322-ADFE83E6C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016311" y="4485219"/>
            <a:ext cx="803224" cy="11546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8517E5-8656-420B-B49C-2FA45953A1F0}"/>
              </a:ext>
            </a:extLst>
          </p:cNvPr>
          <p:cNvSpPr/>
          <p:nvPr userDrawn="1"/>
        </p:nvSpPr>
        <p:spPr>
          <a:xfrm>
            <a:off x="8016311" y="1321374"/>
            <a:ext cx="3662667" cy="25935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E462F-D9F7-431F-895E-D4F19F1C89B1}"/>
              </a:ext>
            </a:extLst>
          </p:cNvPr>
          <p:cNvSpPr txBox="1"/>
          <p:nvPr userDrawn="1"/>
        </p:nvSpPr>
        <p:spPr>
          <a:xfrm>
            <a:off x="8610601" y="1731605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4A68C-D340-45AD-BCC9-BB64DF2426BA}"/>
              </a:ext>
            </a:extLst>
          </p:cNvPr>
          <p:cNvSpPr txBox="1"/>
          <p:nvPr userDrawn="1"/>
        </p:nvSpPr>
        <p:spPr>
          <a:xfrm>
            <a:off x="8950164" y="5167294"/>
            <a:ext cx="44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227148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7A50-25B4-4D53-9106-B470E58E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B9184-64FB-4E4E-8E5D-F4AA8E5A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0E7708-3F62-4C7F-BD95-0E957322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D50C7-FE3D-4E50-B665-2F8010FE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1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FAE1-1953-470A-8EA5-DFE89FF4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4E897-0F94-4D23-A0B8-5F5C3A4E9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110F1-E4DD-41C7-B419-1F52C31F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B0E0C-8C28-4888-9FF0-4CC0CF36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99A48-A83B-47ED-96A2-1D988D3C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3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D2EE-BCDE-469F-839C-6CA9266A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5DCFC-3219-4F7C-BDFC-2CFF7794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742BF-4056-4331-A902-ED213675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58F4D-D34B-4AFD-BAF5-50B5AE84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85D35-9A5F-46CB-86D3-2FD51EEF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B46B-7386-42E9-9B85-57929C1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954C0-CDFA-48E5-AD86-D54666F5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2943-4B47-42BF-AFA1-3BD5B27C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F3265-B78C-4839-BC28-3E0FBE5E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657F6-6253-4456-9375-99FB95A0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55F0-5725-486D-83C1-60DB7566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8B43-DD21-4628-973D-E93247A59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B3E2C-0E32-4598-BA98-2C0E1927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FED9B-9F50-42C7-BC79-82FD1C5F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26AA4-9F31-4F66-92C2-6650B216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6099B-EBAC-433B-9A77-D67E77E0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3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3A8C-4D2A-4641-A52D-08B34B96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5F18-AA68-4D1E-946D-2B780E4A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6EC56-8094-4DAF-9452-D087D678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103B7-AE22-46B1-AACF-302744B0F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59D5A-4A88-4756-9EBF-6A86C556B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F2273-04DC-4BFD-8628-2CA75BD0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7F42C-82DA-44EF-9EB3-B5AC3533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FC526-74BC-43C8-B6F8-CB2FAFC5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3317C-7114-451C-8F5B-FCC9B9FA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0CC01-ECEC-4E0C-9EF1-837781E8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F3A16-310B-4BB4-A7CB-52CAF86A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318F8-4497-4BCA-ACDC-3AB3DBD8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A582-8A78-4990-A75D-25EA07A0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D6EE-226F-4281-B7C0-61BD2F340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C3EF-AB82-4A14-A67D-2BF701EB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E20C-DB6D-4349-A076-B47B2761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0CE2-AC93-48E4-BC15-B4DC8241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4283EF93-D23C-4996-BF1D-A116EBC7A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04085" y="6077707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3C2DE7-9970-4FD3-A9D6-9AC805CF653A}"/>
              </a:ext>
            </a:extLst>
          </p:cNvPr>
          <p:cNvSpPr txBox="1"/>
          <p:nvPr userDrawn="1"/>
        </p:nvSpPr>
        <p:spPr>
          <a:xfrm>
            <a:off x="696278" y="6492875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D3C4708-0455-4714-8AB0-94D9E9F996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7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027A1-1E01-4330-AFF9-0B39E2A5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EE59E-0B3D-46C0-87E5-F80CCF9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9B2FA-0C31-43C2-8B02-70DCF6DA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EAD6-554E-428E-BF90-0E2B730F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B384-D353-4F35-9E5C-88B07D09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BABEA-7E16-4F10-AD58-BEAFD5A5D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C140A-E306-4C7A-B7AF-EFE9DD1F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D901E-A20E-4C91-9B5B-6D3A4DCE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3B6F0-2F88-42FD-9D16-67BCCB3B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28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B358-94AE-4A4D-8626-8BA6182B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C518A-1388-4C67-98EB-B215C3BB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3020E-F403-4D6B-B79A-CB77A77B7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D0EFF-488D-4975-A860-C7A36BF0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01E7F-56AB-4CBE-8A8D-264639BF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EAFF2-5398-436D-854A-C9A330EB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3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5B77-FE8D-4DBC-BDAC-AA93AE7A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3E020-38B0-4CD2-BE19-7B2D6C9A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82104-E23B-47D2-BAB7-E8C5C533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544A8-BEEE-4A18-B65E-B5510A55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1104-6E01-49CF-A01E-E1301E56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62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79E9C-8BC1-4261-8B05-057BCD0FB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FE0AA-253B-4587-92CB-404FB0B63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2012-108E-4D17-AD6F-1F51334E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ADB90-A173-468A-977B-DBE31556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0B514-6CE5-4332-9EC9-01813EC0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4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D452-4A16-480B-9DF3-D8DD44D5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582EF-0E80-4C13-BE7D-0E4F37BF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92481-93A8-426C-B8D1-954EF1B7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63D0-D6F7-4759-8F2E-59073A35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9BAD-ED39-459D-9325-0BBF5736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95177F37-DD81-4FAB-B577-8C85691EE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D9831B-BD10-439E-8C4E-AD1CAE1F63C2}"/>
              </a:ext>
            </a:extLst>
          </p:cNvPr>
          <p:cNvSpPr txBox="1"/>
          <p:nvPr userDrawn="1"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1BC9F42-67A0-4911-BBEC-E1F220B8B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15" y="6077707"/>
            <a:ext cx="1249138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3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293F-76D6-4DA0-B8A2-C46621E1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AD79-D65F-4B35-A28C-DD11D6865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5C597-AACB-41F9-A341-E265470FC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D0053-9EB2-41A0-8469-81B7ABD2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59B0-1691-4636-BF1C-A68B6989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BCB47-51BF-45ED-B89B-77572808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92D8-0C1E-48EA-AC20-69C180D9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9A2A-73A2-4184-B301-211D28A56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17E5-17EC-4691-A992-C2910E1E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0602B-A284-41B0-998C-57B582655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326C34-109C-4561-8BC8-32C160155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3341F-A547-41E2-8373-D1ED4E50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0E6C3-B6FC-4A09-8A7E-05884E6E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514FC-BB6D-48C8-974B-E7A9452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4715-05FB-4D0B-8DE6-676EF139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43BBE-3680-4A16-9EA5-738DDE96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75C9-4D9C-4D50-98D0-75A0338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50C1D-CD8E-460E-8B0E-020C706E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A04AA-8A46-412D-9E16-8107A944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A6CE0-8477-4264-92F3-4DDE484B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BAEE1-7CF0-4B3E-BD0D-7973EAF8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D3E5-F766-4908-A504-503C4E34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829D-B77A-47D9-B030-601893DC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65E34-328F-4E3E-9AF5-5639F056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945B3-0C79-427A-8852-090D5C5F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E8B9A-DDB1-4315-9658-25C85DF1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621AA-7F22-4543-AE20-411406C0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A8CC-C826-4A37-831B-7835322F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611B7-1425-49BC-9129-DEF18125B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BB0DB-23F2-4FBB-B92F-2D6A1E2D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84D7F-9A84-4B8D-AC40-0C383495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131A-FF8E-4B37-BE8E-A77D10F5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C058B-8D93-45BB-B7F8-8CC213B6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72E9B-8071-4EF6-A661-D029C775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E796F-00F2-446C-B323-3C819992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65686-8E83-4A9D-A35C-A04A606E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9787-F407-407A-BB21-EACA3B3BF419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4D243-4452-41B7-9C9B-79EDCA421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2217A-B2C1-4D29-91E2-031F5A94F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216A-D31C-415E-8422-F032216B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5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2F49D-A8FE-4CD7-99BF-54414CA9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3103F-02C3-4F5F-B9CF-48C0317E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24148-F85F-486F-84AB-AC7591384B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7A0A-6ECB-43AC-B541-12D8D1A1BB22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DF30-C068-4A3F-9776-B2C482329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810F6-1BEC-4050-9796-63A65754C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40EE-5401-4880-BE1D-E813011C4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f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714A897-C919-4514-88B9-676A04D095BB}"/>
              </a:ext>
            </a:extLst>
          </p:cNvPr>
          <p:cNvSpPr/>
          <p:nvPr/>
        </p:nvSpPr>
        <p:spPr>
          <a:xfrm>
            <a:off x="192741" y="161365"/>
            <a:ext cx="11806518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5A2B15-4E03-4832-8460-F0FBDCDE3247}"/>
              </a:ext>
            </a:extLst>
          </p:cNvPr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9308845E-2FD0-42E9-9045-89A50F547BA6}"/>
              </a:ext>
            </a:extLst>
          </p:cNvPr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BD0FB786-EB24-4DF8-9871-550689A068C7}"/>
              </a:ext>
            </a:extLst>
          </p:cNvPr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C7D61BE8-CE59-4E6A-A3D8-16E6062876BC}"/>
              </a:ext>
            </a:extLst>
          </p:cNvPr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6118412" y="2525052"/>
            <a:ext cx="5683244" cy="174229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67C7404-A748-4111-895B-6A7BA0BCAC03}"/>
              </a:ext>
            </a:extLst>
          </p:cNvPr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EF3C86-9824-4AB2-B9A8-0027C6E84EC0}"/>
              </a:ext>
            </a:extLst>
          </p:cNvPr>
          <p:cNvSpPr txBox="1"/>
          <p:nvPr/>
        </p:nvSpPr>
        <p:spPr>
          <a:xfrm>
            <a:off x="5716565" y="3046353"/>
            <a:ext cx="65401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Lato Black"/>
                <a:cs typeface="Lato Black"/>
              </a:rPr>
              <a:t>Unit 4: OUR PLANET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76FECF-E9E3-4299-BF68-B64621CE0A92}"/>
              </a:ext>
            </a:extLst>
          </p:cNvPr>
          <p:cNvSpPr txBox="1"/>
          <p:nvPr/>
        </p:nvSpPr>
        <p:spPr>
          <a:xfrm>
            <a:off x="7158410" y="4518450"/>
            <a:ext cx="41666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Lato Black"/>
                <a:cs typeface="Lato Black"/>
              </a:rPr>
              <a:t>Lesson 4I: CULTURE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4055F-7299-4D35-B33F-97A3DE94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14" y="740841"/>
            <a:ext cx="3349490" cy="4487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12D6B-2821-45FF-8C4F-6E451F57DD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41" y="5548218"/>
            <a:ext cx="1403864" cy="911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519321-FCEA-4B7F-B5D7-130FE9A59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47" y="1811748"/>
            <a:ext cx="2527312" cy="6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9466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7760685" cy="946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417" y="2004855"/>
            <a:ext cx="5657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Listen to weather updates and advisories. 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Keep watch for warnings and plans regarding evacuation in your community.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 Check your house’s condition and make necessary repairs. </a:t>
            </a:r>
          </a:p>
          <a:p>
            <a:pPr marL="342900" indent="-342900">
              <a:buAutoNum type="arabicPeriod"/>
            </a:pPr>
            <a:r>
              <a:rPr lang="en-US" sz="2600" dirty="0">
                <a:solidFill>
                  <a:schemeClr val="accent1"/>
                </a:solidFill>
              </a:rPr>
              <a:t>Prepare a survival kit (emergency items such as canned goods, biscuits, water and first aid kits).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267" y="1273341"/>
            <a:ext cx="10100473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4 What do the people usually do to prepare for typhoons?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3276" y="2004855"/>
            <a:ext cx="56005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Keep your survival kit in an area where you can easily get it in case of emergency.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Bring your pets and livestock in the designated evacuation area for animals. If not, keep them in a safe place.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>
                <a:solidFill>
                  <a:schemeClr val="accent1"/>
                </a:solidFill>
              </a:rPr>
              <a:t>Evacuate immediately once asked by the authorities to do so.</a:t>
            </a:r>
          </a:p>
        </p:txBody>
      </p:sp>
    </p:spTree>
    <p:extLst>
      <p:ext uri="{BB962C8B-B14F-4D97-AF65-F5344CB8AC3E}">
        <p14:creationId xmlns:p14="http://schemas.microsoft.com/office/powerpoint/2010/main" val="9006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6409-7A3E-468C-B190-E9979416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65"/>
            <a:ext cx="12192000" cy="6856413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3520" y="1602426"/>
            <a:ext cx="11035129" cy="25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the new words.</a:t>
            </a:r>
          </a:p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Prepare for next lesson – grammar: Past simple affirmative. 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530897" y="427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BF74B-0253-4F3A-8746-969287BA5A17}"/>
              </a:ext>
            </a:extLst>
          </p:cNvPr>
          <p:cNvSpPr/>
          <p:nvPr/>
        </p:nvSpPr>
        <p:spPr>
          <a:xfrm>
            <a:off x="211393" y="2012619"/>
            <a:ext cx="11769213" cy="8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56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DEC96A-A2E1-426D-A6B6-8A4A98D37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19" y="5875077"/>
            <a:ext cx="1403864" cy="911788"/>
          </a:xfrm>
          <a:prstGeom prst="rect">
            <a:avLst/>
          </a:prstGeom>
        </p:spPr>
      </p:pic>
      <p:pic>
        <p:nvPicPr>
          <p:cNvPr id="14" name="Picture Placeholder 7">
            <a:extLst>
              <a:ext uri="{FF2B5EF4-FFF2-40B4-BE49-F238E27FC236}">
                <a16:creationId xmlns:a16="http://schemas.microsoft.com/office/drawing/2014/main" id="{92F7B8BA-9DA7-4A10-BF1D-5C3EE3D2E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DDB006-E884-448C-BF21-6B6372CFB75A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19592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12" y="784907"/>
            <a:ext cx="6438376" cy="512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BAB6DB-24A0-4EF1-95E6-620E2C87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D9426-43D7-4BE2-89D7-20E80F57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8"/>
          <a:stretch/>
        </p:blipFill>
        <p:spPr>
          <a:xfrm>
            <a:off x="0" y="0"/>
            <a:ext cx="12192000" cy="6857999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19" y="5875077"/>
            <a:ext cx="1403864" cy="911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371" y="1224051"/>
            <a:ext cx="9043258" cy="227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804" y="3497496"/>
            <a:ext cx="4385825" cy="46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7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874645" y="110383"/>
            <a:ext cx="10504554" cy="7239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41" y="110383"/>
            <a:ext cx="76200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697" y="879064"/>
            <a:ext cx="8402450" cy="55623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164976" y="2447365"/>
            <a:ext cx="6992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64976" y="2675965"/>
            <a:ext cx="349623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24634" y="4867835"/>
            <a:ext cx="6992472" cy="1793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51529" y="5096435"/>
            <a:ext cx="3975393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151529" y="5307105"/>
            <a:ext cx="4719918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59906" y="5082988"/>
            <a:ext cx="30928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68096" y="5545511"/>
            <a:ext cx="2358292" cy="602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64976" y="5985521"/>
            <a:ext cx="6082266" cy="1095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51529" y="5756181"/>
            <a:ext cx="7100047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92824" y="5545509"/>
            <a:ext cx="3874862" cy="2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49728" y="2029634"/>
            <a:ext cx="8491705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El Niño is a weather phenomenon, which can cause flooding or very dry conditions, forest fires, droughts, typhoons and hurricanes. It can also affect marine ecosystems.</a:t>
            </a:r>
          </a:p>
        </p:txBody>
      </p:sp>
    </p:spTree>
    <p:extLst>
      <p:ext uri="{BB962C8B-B14F-4D97-AF65-F5344CB8AC3E}">
        <p14:creationId xmlns:p14="http://schemas.microsoft.com/office/powerpoint/2010/main" val="10273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85714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668" y="179923"/>
            <a:ext cx="7113215" cy="857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999" y="1584231"/>
            <a:ext cx="7193590" cy="489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999" y="2229959"/>
            <a:ext cx="8388154" cy="9950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999" y="3381452"/>
            <a:ext cx="7100135" cy="476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999" y="4020429"/>
            <a:ext cx="9423577" cy="547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999" y="4731007"/>
            <a:ext cx="8808884" cy="4997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998" y="5393344"/>
            <a:ext cx="9423578" cy="4528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36624" y="1442683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36624" y="2332584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36624" y="3230547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36624" y="3907156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36624" y="4591828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36624" y="5230742"/>
            <a:ext cx="83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9" y="2150019"/>
            <a:ext cx="11390032" cy="72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"/>
          <a:stretch/>
        </p:blipFill>
        <p:spPr>
          <a:xfrm>
            <a:off x="1158129" y="3096385"/>
            <a:ext cx="7694595" cy="43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5" y="3226972"/>
            <a:ext cx="10672333" cy="129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346" y="3995366"/>
            <a:ext cx="11396938" cy="735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499" y="5319503"/>
            <a:ext cx="9763125" cy="619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 flipV="1">
            <a:off x="7420549" y="5564891"/>
            <a:ext cx="3108960" cy="9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3498" y="5876406"/>
            <a:ext cx="1371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3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451" y="1646050"/>
            <a:ext cx="9494054" cy="3920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477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776" y="179923"/>
            <a:ext cx="6477000" cy="10477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7086187" y="1646050"/>
            <a:ext cx="1062730" cy="5323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2879150" y="2137914"/>
            <a:ext cx="1125072" cy="59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10119198" y="3328684"/>
            <a:ext cx="947732" cy="591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3561DA-D685-4EBC-A237-0269A568909C}"/>
              </a:ext>
            </a:extLst>
          </p:cNvPr>
          <p:cNvSpPr/>
          <p:nvPr/>
        </p:nvSpPr>
        <p:spPr>
          <a:xfrm>
            <a:off x="4117902" y="4459458"/>
            <a:ext cx="805915" cy="541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" name="Friends Global Grade 10 SB_CD2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5" y="1646050"/>
            <a:ext cx="721938" cy="7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488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841374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009" y="154954"/>
            <a:ext cx="7649415" cy="866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32" y="2286539"/>
            <a:ext cx="11191368" cy="35177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617992" y="1256069"/>
            <a:ext cx="7088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4569" y="1256069"/>
            <a:ext cx="1259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2175" y="1234667"/>
            <a:ext cx="798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8568" y="1256069"/>
            <a:ext cx="1259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56174" y="1240160"/>
            <a:ext cx="8652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</a:rPr>
              <a:t>25</a:t>
            </a:r>
          </a:p>
        </p:txBody>
      </p:sp>
      <p:pic>
        <p:nvPicPr>
          <p:cNvPr id="13" name="Friends Global Grade 10 SB_CD2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" y="1189837"/>
            <a:ext cx="721938" cy="7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-0.1401 0.4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7604 0.247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2253 0.56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33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24895 0.25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09583 0.2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134" y="1636508"/>
            <a:ext cx="7651791" cy="5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34" y="2571681"/>
            <a:ext cx="5503833" cy="62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134" y="3599030"/>
            <a:ext cx="8391076" cy="54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639"/>
          <a:stretch/>
        </p:blipFill>
        <p:spPr>
          <a:xfrm>
            <a:off x="1334134" y="4551688"/>
            <a:ext cx="7896946" cy="111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235" y="1433086"/>
            <a:ext cx="7651791" cy="5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9261" y="2064511"/>
            <a:ext cx="883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Storms and floods are the most frequent and severe natural disasters affecting Viet Nam.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61" y="3091822"/>
            <a:ext cx="3900768" cy="29255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33" y="3091822"/>
            <a:ext cx="5235388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5CDF11C3-B3D5-463F-B4CF-A78394B68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DF3BAF-B3CA-4C76-8BC2-5CD4C0919050}"/>
              </a:ext>
            </a:extLst>
          </p:cNvPr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4C8DF-D224-4DE8-939F-A20D0E4232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21" y="5985521"/>
            <a:ext cx="1403864" cy="911788"/>
          </a:xfrm>
          <a:prstGeom prst="rect">
            <a:avLst/>
          </a:prstGeom>
        </p:spPr>
      </p:pic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CE8DA267-AB60-4713-9C52-58A82B4CC1E8}"/>
              </a:ext>
            </a:extLst>
          </p:cNvPr>
          <p:cNvSpPr/>
          <p:nvPr/>
        </p:nvSpPr>
        <p:spPr>
          <a:xfrm>
            <a:off x="970999" y="179923"/>
            <a:ext cx="10504554" cy="101953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162" y="179923"/>
            <a:ext cx="8357905" cy="1019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45" y="1562120"/>
            <a:ext cx="5503833" cy="620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4645" y="2545433"/>
            <a:ext cx="463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 [ add date ]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12" y="1421550"/>
            <a:ext cx="4076686" cy="25463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645" y="4157785"/>
            <a:ext cx="8391076" cy="54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77493" y="4959510"/>
            <a:ext cx="8388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The North Central Coast suffers the largest number of typhoons.</a:t>
            </a:r>
          </a:p>
        </p:txBody>
      </p:sp>
    </p:spTree>
    <p:extLst>
      <p:ext uri="{BB962C8B-B14F-4D97-AF65-F5344CB8AC3E}">
        <p14:creationId xmlns:p14="http://schemas.microsoft.com/office/powerpoint/2010/main" val="24829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311</Words>
  <Application>Microsoft Office PowerPoint</Application>
  <PresentationFormat>Widescreen</PresentationFormat>
  <Paragraphs>42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Lato Black</vt:lpstr>
      <vt:lpstr>Ravie</vt:lpstr>
      <vt:lpstr>Times New Roman</vt:lpstr>
      <vt:lpstr>VNI-Times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TRI NGUYEN</cp:lastModifiedBy>
  <cp:revision>123</cp:revision>
  <dcterms:created xsi:type="dcterms:W3CDTF">2021-04-22T17:27:42Z</dcterms:created>
  <dcterms:modified xsi:type="dcterms:W3CDTF">2022-06-11T06:38:12Z</dcterms:modified>
</cp:coreProperties>
</file>