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427" r:id="rId2"/>
  </p:sldIdLst>
  <p:sldSz cx="16276638" cy="9144000"/>
  <p:notesSz cx="6858000" cy="9144000"/>
  <p:custDataLst>
    <p:tags r:id="rId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F4935C-7DFB-41A6-92D8-77CEC2A1D97E}" v="2" dt="2022-07-30T05:31:23.9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31" d="100"/>
          <a:sy n="31" d="100"/>
        </p:scale>
        <p:origin x="69" y="58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tags" Target="tags/tag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FDF4935C-7DFB-41A6-92D8-77CEC2A1D97E}"/>
    <pc:docChg chg="custSel modSld">
      <pc:chgData name="Trang Ha" userId="270efafb50020bd6" providerId="LiveId" clId="{FDF4935C-7DFB-41A6-92D8-77CEC2A1D97E}" dt="2022-07-30T05:31:34.866" v="300" actId="14100"/>
      <pc:docMkLst>
        <pc:docMk/>
      </pc:docMkLst>
      <pc:sldChg chg="addSp delSp modSp mod">
        <pc:chgData name="Trang Ha" userId="270efafb50020bd6" providerId="LiveId" clId="{FDF4935C-7DFB-41A6-92D8-77CEC2A1D97E}" dt="2022-07-30T05:31:34.866" v="300" actId="14100"/>
        <pc:sldMkLst>
          <pc:docMk/>
          <pc:sldMk cId="4184934910" sldId="427"/>
        </pc:sldMkLst>
        <pc:spChg chg="mod">
          <ac:chgData name="Trang Ha" userId="270efafb50020bd6" providerId="LiveId" clId="{FDF4935C-7DFB-41A6-92D8-77CEC2A1D97E}" dt="2022-07-30T05:30:21.374" v="294" actId="20577"/>
          <ac:spMkLst>
            <pc:docMk/>
            <pc:sldMk cId="4184934910" sldId="427"/>
            <ac:spMk id="2" creationId="{00000000-0000-0000-0000-000000000000}"/>
          </ac:spMkLst>
        </pc:spChg>
        <pc:picChg chg="del">
          <ac:chgData name="Trang Ha" userId="270efafb50020bd6" providerId="LiveId" clId="{FDF4935C-7DFB-41A6-92D8-77CEC2A1D97E}" dt="2022-07-30T05:31:22.102" v="295" actId="478"/>
          <ac:picMkLst>
            <pc:docMk/>
            <pc:sldMk cId="4184934910" sldId="427"/>
            <ac:picMk id="3" creationId="{00000000-0000-0000-0000-000000000000}"/>
          </ac:picMkLst>
        </pc:picChg>
        <pc:picChg chg="add mod">
          <ac:chgData name="Trang Ha" userId="270efafb50020bd6" providerId="LiveId" clId="{FDF4935C-7DFB-41A6-92D8-77CEC2A1D97E}" dt="2022-07-30T05:31:34.866" v="300" actId="14100"/>
          <ac:picMkLst>
            <pc:docMk/>
            <pc:sldMk cId="4184934910" sldId="427"/>
            <ac:picMk id="4" creationId="{05C804A7-C787-DF06-220F-C609D71EA4A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6255239" cy="907047"/>
            <a:chOff x="4539228" y="210532"/>
            <a:chExt cx="6149694" cy="907047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149694" cy="907047"/>
              <a:chOff x="4539228" y="210532"/>
              <a:chExt cx="6149694" cy="907047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051719" y="3962400"/>
            <a:ext cx="74676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 Ngân (Ngân Hà): 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dải sáng do các ngôi sao tạo thành, vắt ngang bầu trời trong những đêm trười quang mây, trông giống như một dòng song.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C804A7-C787-DF06-220F-C609D71EA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8106" y="1930700"/>
            <a:ext cx="7043464" cy="637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9669</TotalTime>
  <Words>43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Default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Trang Ha</cp:lastModifiedBy>
  <cp:revision>1043</cp:revision>
  <dcterms:created xsi:type="dcterms:W3CDTF">2008-09-09T22:52:10Z</dcterms:created>
  <dcterms:modified xsi:type="dcterms:W3CDTF">2022-07-30T05:31:37Z</dcterms:modified>
</cp:coreProperties>
</file>