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02" r:id="rId3"/>
    <p:sldId id="281" r:id="rId4"/>
    <p:sldId id="282" r:id="rId5"/>
    <p:sldId id="303" r:id="rId6"/>
    <p:sldId id="304" r:id="rId7"/>
    <p:sldId id="305" r:id="rId8"/>
    <p:sldId id="306" r:id="rId9"/>
    <p:sldId id="307" r:id="rId10"/>
    <p:sldId id="308" r:id="rId11"/>
    <p:sldId id="289" r:id="rId12"/>
    <p:sldId id="257" r:id="rId13"/>
    <p:sldId id="259" r:id="rId14"/>
    <p:sldId id="260" r:id="rId15"/>
    <p:sldId id="256" r:id="rId16"/>
    <p:sldId id="268" r:id="rId17"/>
    <p:sldId id="258" r:id="rId18"/>
    <p:sldId id="272" r:id="rId19"/>
    <p:sldId id="309" r:id="rId20"/>
    <p:sldId id="273" r:id="rId21"/>
    <p:sldId id="269" r:id="rId22"/>
    <p:sldId id="275" r:id="rId23"/>
    <p:sldId id="276" r:id="rId24"/>
    <p:sldId id="290" r:id="rId25"/>
    <p:sldId id="291" r:id="rId26"/>
    <p:sldId id="292" r:id="rId27"/>
    <p:sldId id="293" r:id="rId28"/>
    <p:sldId id="294" r:id="rId29"/>
    <p:sldId id="300" r:id="rId30"/>
    <p:sldId id="296" r:id="rId31"/>
    <p:sldId id="297" r:id="rId32"/>
    <p:sldId id="298" r:id="rId33"/>
    <p:sldId id="299" r:id="rId34"/>
    <p:sldId id="280" r:id="rId35"/>
    <p:sldId id="271" r:id="rId36"/>
    <p:sldId id="270" r:id="rId37"/>
    <p:sldId id="277" r:id="rId38"/>
    <p:sldId id="278" r:id="rId39"/>
    <p:sldId id="279" r:id="rId40"/>
  </p:sldIdLst>
  <p:sldSz cx="12161838" cy="6400800"/>
  <p:notesSz cx="6858000" cy="9144000"/>
  <p:defaultText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108" y="148"/>
      </p:cViewPr>
      <p:guideLst>
        <p:guide orient="horz" pos="2016"/>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934F3-9B2E-4F6D-BBA1-417ADDD8F0D8}" type="datetimeFigureOut">
              <a:rPr lang="en-US" smtClean="0"/>
              <a:pPr/>
              <a:t>8/9/2021</a:t>
            </a:fld>
            <a:endParaRPr lang="en-US"/>
          </a:p>
        </p:txBody>
      </p:sp>
      <p:sp>
        <p:nvSpPr>
          <p:cNvPr id="4" name="Slide Image Placeholder 3"/>
          <p:cNvSpPr>
            <a:spLocks noGrp="1" noRot="1" noChangeAspect="1"/>
          </p:cNvSpPr>
          <p:nvPr>
            <p:ph type="sldImg" idx="2"/>
          </p:nvPr>
        </p:nvSpPr>
        <p:spPr>
          <a:xfrm>
            <a:off x="171450" y="685800"/>
            <a:ext cx="65151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9F601-5146-4CC5-B284-844F487C19E3}" type="slidenum">
              <a:rPr lang="en-US" smtClean="0"/>
              <a:pPr/>
              <a:t>‹#›</a:t>
            </a:fld>
            <a:endParaRPr lang="en-US"/>
          </a:p>
        </p:txBody>
      </p:sp>
    </p:spTree>
    <p:extLst>
      <p:ext uri="{BB962C8B-B14F-4D97-AF65-F5344CB8AC3E}">
        <p14:creationId xmlns:p14="http://schemas.microsoft.com/office/powerpoint/2010/main" val="2153796070"/>
      </p:ext>
    </p:extLst>
  </p:cSld>
  <p:clrMap bg1="lt1" tx1="dk1" bg2="lt2" tx2="dk2" accent1="accent1" accent2="accent2" accent3="accent3" accent4="accent4" accent5="accent5" accent6="accent6" hlink="hlink" folHlink="folHlink"/>
  <p:notesStyle>
    <a:lvl1pPr marL="0" algn="l" defTabSz="1060562" rtl="0" eaLnBrk="1" latinLnBrk="0" hangingPunct="1">
      <a:defRPr sz="1400" kern="1200">
        <a:solidFill>
          <a:schemeClr val="tx1"/>
        </a:solidFill>
        <a:latin typeface="+mn-lt"/>
        <a:ea typeface="+mn-ea"/>
        <a:cs typeface="+mn-cs"/>
      </a:defRPr>
    </a:lvl1pPr>
    <a:lvl2pPr marL="530280" algn="l" defTabSz="1060562" rtl="0" eaLnBrk="1" latinLnBrk="0" hangingPunct="1">
      <a:defRPr sz="1400" kern="1200">
        <a:solidFill>
          <a:schemeClr val="tx1"/>
        </a:solidFill>
        <a:latin typeface="+mn-lt"/>
        <a:ea typeface="+mn-ea"/>
        <a:cs typeface="+mn-cs"/>
      </a:defRPr>
    </a:lvl2pPr>
    <a:lvl3pPr marL="1060562" algn="l" defTabSz="1060562" rtl="0" eaLnBrk="1" latinLnBrk="0" hangingPunct="1">
      <a:defRPr sz="1400" kern="1200">
        <a:solidFill>
          <a:schemeClr val="tx1"/>
        </a:solidFill>
        <a:latin typeface="+mn-lt"/>
        <a:ea typeface="+mn-ea"/>
        <a:cs typeface="+mn-cs"/>
      </a:defRPr>
    </a:lvl3pPr>
    <a:lvl4pPr marL="1590844" algn="l" defTabSz="1060562" rtl="0" eaLnBrk="1" latinLnBrk="0" hangingPunct="1">
      <a:defRPr sz="1400" kern="1200">
        <a:solidFill>
          <a:schemeClr val="tx1"/>
        </a:solidFill>
        <a:latin typeface="+mn-lt"/>
        <a:ea typeface="+mn-ea"/>
        <a:cs typeface="+mn-cs"/>
      </a:defRPr>
    </a:lvl4pPr>
    <a:lvl5pPr marL="2121124" algn="l" defTabSz="1060562" rtl="0" eaLnBrk="1" latinLnBrk="0" hangingPunct="1">
      <a:defRPr sz="1400" kern="1200">
        <a:solidFill>
          <a:schemeClr val="tx1"/>
        </a:solidFill>
        <a:latin typeface="+mn-lt"/>
        <a:ea typeface="+mn-ea"/>
        <a:cs typeface="+mn-cs"/>
      </a:defRPr>
    </a:lvl5pPr>
    <a:lvl6pPr marL="2651406" algn="l" defTabSz="1060562" rtl="0" eaLnBrk="1" latinLnBrk="0" hangingPunct="1">
      <a:defRPr sz="1400" kern="1200">
        <a:solidFill>
          <a:schemeClr val="tx1"/>
        </a:solidFill>
        <a:latin typeface="+mn-lt"/>
        <a:ea typeface="+mn-ea"/>
        <a:cs typeface="+mn-cs"/>
      </a:defRPr>
    </a:lvl6pPr>
    <a:lvl7pPr marL="3181686" algn="l" defTabSz="1060562" rtl="0" eaLnBrk="1" latinLnBrk="0" hangingPunct="1">
      <a:defRPr sz="1400" kern="1200">
        <a:solidFill>
          <a:schemeClr val="tx1"/>
        </a:solidFill>
        <a:latin typeface="+mn-lt"/>
        <a:ea typeface="+mn-ea"/>
        <a:cs typeface="+mn-cs"/>
      </a:defRPr>
    </a:lvl7pPr>
    <a:lvl8pPr marL="3711968" algn="l" defTabSz="1060562" rtl="0" eaLnBrk="1" latinLnBrk="0" hangingPunct="1">
      <a:defRPr sz="1400" kern="1200">
        <a:solidFill>
          <a:schemeClr val="tx1"/>
        </a:solidFill>
        <a:latin typeface="+mn-lt"/>
        <a:ea typeface="+mn-ea"/>
        <a:cs typeface="+mn-cs"/>
      </a:defRPr>
    </a:lvl8pPr>
    <a:lvl9pPr marL="4242249" algn="l" defTabSz="1060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t>1</a:t>
            </a:fld>
            <a:endParaRPr lang="en-US"/>
          </a:p>
        </p:txBody>
      </p:sp>
    </p:spTree>
    <p:extLst>
      <p:ext uri="{BB962C8B-B14F-4D97-AF65-F5344CB8AC3E}">
        <p14:creationId xmlns:p14="http://schemas.microsoft.com/office/powerpoint/2010/main" val="112379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17</a:t>
            </a:fld>
            <a:endParaRPr lang="en-US"/>
          </a:p>
        </p:txBody>
      </p:sp>
    </p:spTree>
    <p:extLst>
      <p:ext uri="{BB962C8B-B14F-4D97-AF65-F5344CB8AC3E}">
        <p14:creationId xmlns:p14="http://schemas.microsoft.com/office/powerpoint/2010/main" val="15822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D57D2-74A8-465B-AA78-85758D565266}" type="slidenum">
              <a:rPr lang="en-US" smtClean="0"/>
              <a:pPr/>
              <a:t>25</a:t>
            </a:fld>
            <a:endParaRPr lang="en-US"/>
          </a:p>
        </p:txBody>
      </p:sp>
    </p:spTree>
    <p:extLst>
      <p:ext uri="{BB962C8B-B14F-4D97-AF65-F5344CB8AC3E}">
        <p14:creationId xmlns:p14="http://schemas.microsoft.com/office/powerpoint/2010/main" val="384272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39F601-5146-4CC5-B284-844F487C19E3}" type="slidenum">
              <a:rPr lang="en-US" smtClean="0"/>
              <a:pPr/>
              <a:t>33</a:t>
            </a:fld>
            <a:endParaRPr lang="en-US"/>
          </a:p>
        </p:txBody>
      </p:sp>
    </p:spTree>
    <p:extLst>
      <p:ext uri="{BB962C8B-B14F-4D97-AF65-F5344CB8AC3E}">
        <p14:creationId xmlns:p14="http://schemas.microsoft.com/office/powerpoint/2010/main" val="312883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9" y="1988397"/>
            <a:ext cx="10337562" cy="1372024"/>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solidFill>
                  <a:schemeClr val="tx1">
                    <a:tint val="75000"/>
                  </a:schemeClr>
                </a:solidFill>
              </a:defRPr>
            </a:lvl1pPr>
            <a:lvl2pPr marL="530280" indent="0" algn="ctr">
              <a:buNone/>
              <a:defRPr>
                <a:solidFill>
                  <a:schemeClr val="tx1">
                    <a:tint val="75000"/>
                  </a:schemeClr>
                </a:solidFill>
              </a:defRPr>
            </a:lvl2pPr>
            <a:lvl3pPr marL="1060562" indent="0" algn="ctr">
              <a:buNone/>
              <a:defRPr>
                <a:solidFill>
                  <a:schemeClr val="tx1">
                    <a:tint val="75000"/>
                  </a:schemeClr>
                </a:solidFill>
              </a:defRPr>
            </a:lvl3pPr>
            <a:lvl4pPr marL="1590844" indent="0" algn="ctr">
              <a:buNone/>
              <a:defRPr>
                <a:solidFill>
                  <a:schemeClr val="tx1">
                    <a:tint val="75000"/>
                  </a:schemeClr>
                </a:solidFill>
              </a:defRPr>
            </a:lvl4pPr>
            <a:lvl5pPr marL="2121124" indent="0" algn="ctr">
              <a:buNone/>
              <a:defRPr>
                <a:solidFill>
                  <a:schemeClr val="tx1">
                    <a:tint val="75000"/>
                  </a:schemeClr>
                </a:solidFill>
              </a:defRPr>
            </a:lvl5pPr>
            <a:lvl6pPr marL="2651406" indent="0" algn="ctr">
              <a:buNone/>
              <a:defRPr>
                <a:solidFill>
                  <a:schemeClr val="tx1">
                    <a:tint val="75000"/>
                  </a:schemeClr>
                </a:solidFill>
              </a:defRPr>
            </a:lvl6pPr>
            <a:lvl7pPr marL="3181686" indent="0" algn="ctr">
              <a:buNone/>
              <a:defRPr>
                <a:solidFill>
                  <a:schemeClr val="tx1">
                    <a:tint val="75000"/>
                  </a:schemeClr>
                </a:solidFill>
              </a:defRPr>
            </a:lvl7pPr>
            <a:lvl8pPr marL="3711968" indent="0" algn="ctr">
              <a:buNone/>
              <a:defRPr>
                <a:solidFill>
                  <a:schemeClr val="tx1">
                    <a:tint val="75000"/>
                  </a:schemeClr>
                </a:solidFill>
              </a:defRPr>
            </a:lvl8pPr>
            <a:lvl9pPr marL="424224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3935D-BDB9-4EAB-860F-906084B7F50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6979" y="277072"/>
            <a:ext cx="2922219" cy="59029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322" y="277072"/>
            <a:ext cx="8563961" cy="59029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1988398"/>
            <a:ext cx="10337562" cy="1372023"/>
          </a:xfrm>
        </p:spPr>
        <p:txBody>
          <a:bodyPr/>
          <a:lstStyle/>
          <a:p>
            <a:r>
              <a:rPr lang="en-US"/>
              <a:t>Click to edit Master title style</a:t>
            </a:r>
          </a:p>
        </p:txBody>
      </p:sp>
      <p:sp>
        <p:nvSpPr>
          <p:cNvPr id="3" name="Subtitle 2"/>
          <p:cNvSpPr>
            <a:spLocks noGrp="1"/>
          </p:cNvSpPr>
          <p:nvPr>
            <p:ph type="subTitle" idx="1"/>
          </p:nvPr>
        </p:nvSpPr>
        <p:spPr>
          <a:xfrm>
            <a:off x="1824276" y="3627120"/>
            <a:ext cx="8513287" cy="1635760"/>
          </a:xfrm>
        </p:spPr>
        <p:txBody>
          <a:bodyPr/>
          <a:lstStyle>
            <a:lvl1pPr marL="0" indent="0" algn="ctr">
              <a:buNone/>
              <a:defRPr/>
            </a:lvl1pPr>
            <a:lvl2pPr marL="426705" indent="0" algn="ctr">
              <a:buNone/>
              <a:defRPr/>
            </a:lvl2pPr>
            <a:lvl3pPr marL="853410" indent="0" algn="ctr">
              <a:buNone/>
              <a:defRPr/>
            </a:lvl3pPr>
            <a:lvl4pPr marL="1280114" indent="0" algn="ctr">
              <a:buNone/>
              <a:defRPr/>
            </a:lvl4pPr>
            <a:lvl5pPr marL="1706819" indent="0" algn="ctr">
              <a:buNone/>
              <a:defRPr/>
            </a:lvl5pPr>
            <a:lvl6pPr marL="2133524" indent="0" algn="ctr">
              <a:buNone/>
              <a:defRPr/>
            </a:lvl6pPr>
            <a:lvl7pPr marL="2560229" indent="0" algn="ctr">
              <a:buNone/>
              <a:defRPr/>
            </a:lvl7pPr>
            <a:lvl8pPr marL="2986933" indent="0" algn="ctr">
              <a:buNone/>
              <a:defRPr/>
            </a:lvl8pPr>
            <a:lvl9pPr marL="341363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08C72D-FA19-468B-9E54-BF196C900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042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1F5628-0705-454A-AE32-A3C24C888E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96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8"/>
            <a:ext cx="10337562" cy="1271270"/>
          </a:xfrm>
        </p:spPr>
        <p:txBody>
          <a:bodyPr anchor="t"/>
          <a:lstStyle>
            <a:lvl1pPr algn="l">
              <a:defRPr sz="3733"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1867"/>
            </a:lvl1pPr>
            <a:lvl2pPr marL="426705" indent="0">
              <a:buNone/>
              <a:defRPr sz="1680"/>
            </a:lvl2pPr>
            <a:lvl3pPr marL="853410" indent="0">
              <a:buNone/>
              <a:defRPr sz="1493"/>
            </a:lvl3pPr>
            <a:lvl4pPr marL="1280114" indent="0">
              <a:buNone/>
              <a:defRPr sz="1307"/>
            </a:lvl4pPr>
            <a:lvl5pPr marL="1706819" indent="0">
              <a:buNone/>
              <a:defRPr sz="1307"/>
            </a:lvl5pPr>
            <a:lvl6pPr marL="2133524" indent="0">
              <a:buNone/>
              <a:defRPr sz="1307"/>
            </a:lvl6pPr>
            <a:lvl7pPr marL="2560229" indent="0">
              <a:buNone/>
              <a:defRPr sz="1307"/>
            </a:lvl7pPr>
            <a:lvl8pPr marL="2986933" indent="0">
              <a:buNone/>
              <a:defRPr sz="1307"/>
            </a:lvl8pPr>
            <a:lvl9pPr marL="3413638" indent="0">
              <a:buNone/>
              <a:defRPr sz="130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E0B0CD7-E61D-4B03-935E-27D28DC14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365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493521"/>
            <a:ext cx="5371478" cy="4224232"/>
          </a:xfrm>
        </p:spPr>
        <p:txBody>
          <a:bodyPr/>
          <a:lstStyle>
            <a:lvl1pPr>
              <a:defRPr sz="2613"/>
            </a:lvl1pPr>
            <a:lvl2pPr>
              <a:defRPr sz="2240"/>
            </a:lvl2pPr>
            <a:lvl3pPr>
              <a:defRPr sz="1867"/>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8FF85-EF60-4E60-BF67-E7F3FD965A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325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3" y="1432772"/>
            <a:ext cx="5373590"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4" name="Content Placeholder 3"/>
          <p:cNvSpPr>
            <a:spLocks noGrp="1"/>
          </p:cNvSpPr>
          <p:nvPr>
            <p:ph sz="half" idx="2"/>
          </p:nvPr>
        </p:nvSpPr>
        <p:spPr>
          <a:xfrm>
            <a:off x="608093" y="2029883"/>
            <a:ext cx="5373590"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432772"/>
            <a:ext cx="5375701" cy="597111"/>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Click to edit Master text styles</a:t>
            </a:r>
          </a:p>
        </p:txBody>
      </p:sp>
      <p:sp>
        <p:nvSpPr>
          <p:cNvPr id="6" name="Content Placeholder 5"/>
          <p:cNvSpPr>
            <a:spLocks noGrp="1"/>
          </p:cNvSpPr>
          <p:nvPr>
            <p:ph sz="quarter" idx="4"/>
          </p:nvPr>
        </p:nvSpPr>
        <p:spPr>
          <a:xfrm>
            <a:off x="6178047" y="2029883"/>
            <a:ext cx="5375701" cy="3687869"/>
          </a:xfrm>
        </p:spPr>
        <p:txBody>
          <a:bodyPr/>
          <a:lstStyle>
            <a:lvl1pPr>
              <a:defRPr sz="2240"/>
            </a:lvl1pPr>
            <a:lvl2pPr>
              <a:defRPr sz="1867"/>
            </a:lvl2pPr>
            <a:lvl3pPr>
              <a:defRPr sz="1680"/>
            </a:lvl3pPr>
            <a:lvl4pPr>
              <a:defRPr sz="1493"/>
            </a:lvl4pPr>
            <a:lvl5pPr>
              <a:defRPr sz="1493"/>
            </a:lvl5pPr>
            <a:lvl6pPr>
              <a:defRPr sz="1493"/>
            </a:lvl6pPr>
            <a:lvl7pPr>
              <a:defRPr sz="1493"/>
            </a:lvl7pPr>
            <a:lvl8pPr>
              <a:defRPr sz="1493"/>
            </a:lvl8pPr>
            <a:lvl9pPr>
              <a:defRPr sz="14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4C24C2F-04D1-4107-8B49-4A26195F0B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38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3353124-5F26-432B-B51C-4F31121029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9409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719B2E-7F22-4CD1-88D2-589411089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5112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54847"/>
            <a:ext cx="4001161" cy="1084580"/>
          </a:xfrm>
        </p:spPr>
        <p:txBody>
          <a:bodyPr anchor="b"/>
          <a:lstStyle>
            <a:lvl1pPr algn="l">
              <a:defRPr sz="1867" b="1"/>
            </a:lvl1pPr>
          </a:lstStyle>
          <a:p>
            <a:r>
              <a:rPr lang="en-US"/>
              <a:t>Click to edit Master title style</a:t>
            </a:r>
          </a:p>
        </p:txBody>
      </p:sp>
      <p:sp>
        <p:nvSpPr>
          <p:cNvPr id="3" name="Content Placeholder 2"/>
          <p:cNvSpPr>
            <a:spLocks noGrp="1"/>
          </p:cNvSpPr>
          <p:nvPr>
            <p:ph idx="1"/>
          </p:nvPr>
        </p:nvSpPr>
        <p:spPr>
          <a:xfrm>
            <a:off x="4754941" y="254848"/>
            <a:ext cx="6798806" cy="5462905"/>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339428"/>
            <a:ext cx="4001161" cy="437832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AFDCDB-1B64-4BD8-83BF-A5AE8AEE88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261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3935D-BDB9-4EAB-860F-906084B7F50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5"/>
          </a:xfrm>
        </p:spPr>
        <p:txBody>
          <a:bodyPr anchor="b"/>
          <a:lstStyle>
            <a:lvl1pPr algn="l">
              <a:defRPr sz="1867" b="1"/>
            </a:lvl1pPr>
          </a:lstStyle>
          <a:p>
            <a:r>
              <a:rPr lang="en-US"/>
              <a:t>Click to edit Master title style</a:t>
            </a:r>
          </a:p>
        </p:txBody>
      </p:sp>
      <p:sp>
        <p:nvSpPr>
          <p:cNvPr id="3" name="Picture Placeholder 2"/>
          <p:cNvSpPr>
            <a:spLocks noGrp="1"/>
          </p:cNvSpPr>
          <p:nvPr>
            <p:ph type="pic" idx="1"/>
          </p:nvPr>
        </p:nvSpPr>
        <p:spPr>
          <a:xfrm>
            <a:off x="2383805" y="571923"/>
            <a:ext cx="7297103" cy="3840480"/>
          </a:xfrm>
        </p:spPr>
        <p:txBody>
          <a:bodyPr/>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pPr lvl="0"/>
            <a:endParaRPr lang="en-US" noProof="0"/>
          </a:p>
        </p:txBody>
      </p:sp>
      <p:sp>
        <p:nvSpPr>
          <p:cNvPr id="4" name="Text Placeholder 3"/>
          <p:cNvSpPr>
            <a:spLocks noGrp="1"/>
          </p:cNvSpPr>
          <p:nvPr>
            <p:ph type="body" sz="half" idx="2"/>
          </p:nvPr>
        </p:nvSpPr>
        <p:spPr>
          <a:xfrm>
            <a:off x="2383805" y="5009515"/>
            <a:ext cx="7297103" cy="751205"/>
          </a:xfrm>
        </p:spPr>
        <p:txBody>
          <a:bodyPr/>
          <a:lstStyle>
            <a:lvl1pPr marL="0" indent="0">
              <a:buNone/>
              <a:defRPr sz="1307"/>
            </a:lvl1pPr>
            <a:lvl2pPr marL="426705" indent="0">
              <a:buNone/>
              <a:defRPr sz="1120"/>
            </a:lvl2pPr>
            <a:lvl3pPr marL="853410" indent="0">
              <a:buNone/>
              <a:defRPr sz="933"/>
            </a:lvl3pPr>
            <a:lvl4pPr marL="1280114" indent="0">
              <a:buNone/>
              <a:defRPr sz="840"/>
            </a:lvl4pPr>
            <a:lvl5pPr marL="1706819" indent="0">
              <a:buNone/>
              <a:defRPr sz="840"/>
            </a:lvl5pPr>
            <a:lvl6pPr marL="2133524" indent="0">
              <a:buNone/>
              <a:defRPr sz="840"/>
            </a:lvl6pPr>
            <a:lvl7pPr marL="2560229" indent="0">
              <a:buNone/>
              <a:defRPr sz="840"/>
            </a:lvl7pPr>
            <a:lvl8pPr marL="2986933" indent="0">
              <a:buNone/>
              <a:defRPr sz="840"/>
            </a:lvl8pPr>
            <a:lvl9pPr marL="3413638" indent="0">
              <a:buNone/>
              <a:defRPr sz="84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B7BA87F-C945-4931-9912-F66819F5DB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1235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325D64-21F4-4C86-A5EF-94D5B55023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46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56330"/>
            <a:ext cx="2736414" cy="54614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56330"/>
            <a:ext cx="8006543" cy="54614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2A754E-7983-423B-A5A2-9F4C40ADF4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165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8092" y="256330"/>
            <a:ext cx="10945654" cy="5461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1D64D91-C886-48E7-A279-F1283557B7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08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113107"/>
            <a:ext cx="10337562" cy="1271269"/>
          </a:xfrm>
        </p:spPr>
        <p:txBody>
          <a:bodyPr anchor="t"/>
          <a:lstStyle>
            <a:lvl1pPr algn="l">
              <a:defRPr sz="4600" b="1" cap="all"/>
            </a:lvl1pPr>
          </a:lstStyle>
          <a:p>
            <a:r>
              <a:rPr lang="en-US"/>
              <a:t>Click to edit Master title style</a:t>
            </a:r>
          </a:p>
        </p:txBody>
      </p:sp>
      <p:sp>
        <p:nvSpPr>
          <p:cNvPr id="3" name="Text Placeholder 2"/>
          <p:cNvSpPr>
            <a:spLocks noGrp="1"/>
          </p:cNvSpPr>
          <p:nvPr>
            <p:ph type="body" idx="1"/>
          </p:nvPr>
        </p:nvSpPr>
        <p:spPr>
          <a:xfrm>
            <a:off x="960702" y="2712932"/>
            <a:ext cx="10337562" cy="1400175"/>
          </a:xfrm>
        </p:spPr>
        <p:txBody>
          <a:bodyPr anchor="b"/>
          <a:lstStyle>
            <a:lvl1pPr marL="0" indent="0">
              <a:buNone/>
              <a:defRPr sz="2200">
                <a:solidFill>
                  <a:schemeClr val="tx1">
                    <a:tint val="75000"/>
                  </a:schemeClr>
                </a:solidFill>
              </a:defRPr>
            </a:lvl1pPr>
            <a:lvl2pPr marL="530280" indent="0">
              <a:buNone/>
              <a:defRPr sz="2000">
                <a:solidFill>
                  <a:schemeClr val="tx1">
                    <a:tint val="75000"/>
                  </a:schemeClr>
                </a:solidFill>
              </a:defRPr>
            </a:lvl2pPr>
            <a:lvl3pPr marL="1060562" indent="0">
              <a:buNone/>
              <a:defRPr sz="1900">
                <a:solidFill>
                  <a:schemeClr val="tx1">
                    <a:tint val="75000"/>
                  </a:schemeClr>
                </a:solidFill>
              </a:defRPr>
            </a:lvl3pPr>
            <a:lvl4pPr marL="1590844" indent="0">
              <a:buNone/>
              <a:defRPr sz="1600">
                <a:solidFill>
                  <a:schemeClr val="tx1">
                    <a:tint val="75000"/>
                  </a:schemeClr>
                </a:solidFill>
              </a:defRPr>
            </a:lvl4pPr>
            <a:lvl5pPr marL="2121124" indent="0">
              <a:buNone/>
              <a:defRPr sz="1600">
                <a:solidFill>
                  <a:schemeClr val="tx1">
                    <a:tint val="75000"/>
                  </a:schemeClr>
                </a:solidFill>
              </a:defRPr>
            </a:lvl5pPr>
            <a:lvl6pPr marL="2651406" indent="0">
              <a:buNone/>
              <a:defRPr sz="1600">
                <a:solidFill>
                  <a:schemeClr val="tx1">
                    <a:tint val="75000"/>
                  </a:schemeClr>
                </a:solidFill>
              </a:defRPr>
            </a:lvl6pPr>
            <a:lvl7pPr marL="3181686" indent="0">
              <a:buNone/>
              <a:defRPr sz="1600">
                <a:solidFill>
                  <a:schemeClr val="tx1">
                    <a:tint val="75000"/>
                  </a:schemeClr>
                </a:solidFill>
              </a:defRPr>
            </a:lvl7pPr>
            <a:lvl8pPr marL="3711968" indent="0">
              <a:buNone/>
              <a:defRPr sz="1600">
                <a:solidFill>
                  <a:schemeClr val="tx1">
                    <a:tint val="75000"/>
                  </a:schemeClr>
                </a:solidFill>
              </a:defRPr>
            </a:lvl8pPr>
            <a:lvl9pPr marL="424224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3935D-BDB9-4EAB-860F-906084B7F50B}" type="datetimeFigureOut">
              <a:rPr lang="en-US" smtClean="0"/>
              <a:pPr/>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321"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6108" y="1613537"/>
            <a:ext cx="5743090" cy="4566496"/>
          </a:xfrm>
        </p:spPr>
        <p:txBody>
          <a:bodyPr/>
          <a:lstStyle>
            <a:lvl1pPr>
              <a:defRPr sz="32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3935D-BDB9-4EAB-860F-906084B7F50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56329"/>
            <a:ext cx="10945654"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432773"/>
            <a:ext cx="537359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4" name="Content Placeholder 3"/>
          <p:cNvSpPr>
            <a:spLocks noGrp="1"/>
          </p:cNvSpPr>
          <p:nvPr>
            <p:ph sz="half" idx="2"/>
          </p:nvPr>
        </p:nvSpPr>
        <p:spPr>
          <a:xfrm>
            <a:off x="608092" y="2029883"/>
            <a:ext cx="537359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432773"/>
            <a:ext cx="5375701" cy="597111"/>
          </a:xfrm>
        </p:spPr>
        <p:txBody>
          <a:bodyPr anchor="b"/>
          <a:lstStyle>
            <a:lvl1pPr marL="0" indent="0">
              <a:buNone/>
              <a:defRPr sz="2700" b="1"/>
            </a:lvl1pPr>
            <a:lvl2pPr marL="530280" indent="0">
              <a:buNone/>
              <a:defRPr sz="2200" b="1"/>
            </a:lvl2pPr>
            <a:lvl3pPr marL="1060562" indent="0">
              <a:buNone/>
              <a:defRPr sz="2000" b="1"/>
            </a:lvl3pPr>
            <a:lvl4pPr marL="1590844" indent="0">
              <a:buNone/>
              <a:defRPr sz="1900" b="1"/>
            </a:lvl4pPr>
            <a:lvl5pPr marL="2121124" indent="0">
              <a:buNone/>
              <a:defRPr sz="1900" b="1"/>
            </a:lvl5pPr>
            <a:lvl6pPr marL="2651406" indent="0">
              <a:buNone/>
              <a:defRPr sz="1900" b="1"/>
            </a:lvl6pPr>
            <a:lvl7pPr marL="3181686" indent="0">
              <a:buNone/>
              <a:defRPr sz="1900" b="1"/>
            </a:lvl7pPr>
            <a:lvl8pPr marL="3711968" indent="0">
              <a:buNone/>
              <a:defRPr sz="1900" b="1"/>
            </a:lvl8pPr>
            <a:lvl9pPr marL="4242249"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78046" y="2029883"/>
            <a:ext cx="5375701" cy="3687869"/>
          </a:xfrm>
        </p:spPr>
        <p:txBody>
          <a:bodyPr/>
          <a:lstStyle>
            <a:lvl1pPr>
              <a:defRPr sz="2700"/>
            </a:lvl1pPr>
            <a:lvl2pPr>
              <a:defRPr sz="22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935D-BDB9-4EAB-860F-906084B7F50B}" type="datetimeFigureOut">
              <a:rPr lang="en-US" smtClean="0"/>
              <a:pPr/>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3935D-BDB9-4EAB-860F-906084B7F50B}" type="datetimeFigureOut">
              <a:rPr lang="en-US" smtClean="0"/>
              <a:pPr/>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3935D-BDB9-4EAB-860F-906084B7F50B}" type="datetimeFigureOut">
              <a:rPr lang="en-US" smtClean="0"/>
              <a:pPr/>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54848"/>
            <a:ext cx="4001161" cy="10845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754941" y="254848"/>
            <a:ext cx="6798805" cy="5462905"/>
          </a:xfrm>
        </p:spPr>
        <p:txBody>
          <a:bodyPr/>
          <a:lstStyle>
            <a:lvl1pPr>
              <a:defRPr sz="3600"/>
            </a:lvl1pPr>
            <a:lvl2pPr>
              <a:defRPr sz="32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339428"/>
            <a:ext cx="4001161" cy="4378325"/>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480560"/>
            <a:ext cx="7297103" cy="52895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383805" y="571924"/>
            <a:ext cx="7297103" cy="3840480"/>
          </a:xfrm>
        </p:spPr>
        <p:txBody>
          <a:bodyPr/>
          <a:lstStyle>
            <a:lvl1pPr marL="0" indent="0">
              <a:buNone/>
              <a:defRPr sz="3600"/>
            </a:lvl1pPr>
            <a:lvl2pPr marL="530280" indent="0">
              <a:buNone/>
              <a:defRPr sz="3200"/>
            </a:lvl2pPr>
            <a:lvl3pPr marL="1060562" indent="0">
              <a:buNone/>
              <a:defRPr sz="2700"/>
            </a:lvl3pPr>
            <a:lvl4pPr marL="1590844" indent="0">
              <a:buNone/>
              <a:defRPr sz="2200"/>
            </a:lvl4pPr>
            <a:lvl5pPr marL="2121124" indent="0">
              <a:buNone/>
              <a:defRPr sz="2200"/>
            </a:lvl5pPr>
            <a:lvl6pPr marL="2651406" indent="0">
              <a:buNone/>
              <a:defRPr sz="2200"/>
            </a:lvl6pPr>
            <a:lvl7pPr marL="3181686" indent="0">
              <a:buNone/>
              <a:defRPr sz="2200"/>
            </a:lvl7pPr>
            <a:lvl8pPr marL="3711968" indent="0">
              <a:buNone/>
              <a:defRPr sz="2200"/>
            </a:lvl8pPr>
            <a:lvl9pPr marL="4242249" indent="0">
              <a:buNone/>
              <a:defRPr sz="2200"/>
            </a:lvl9pPr>
          </a:lstStyle>
          <a:p>
            <a:endParaRPr lang="en-US"/>
          </a:p>
        </p:txBody>
      </p:sp>
      <p:sp>
        <p:nvSpPr>
          <p:cNvPr id="4" name="Text Placeholder 3"/>
          <p:cNvSpPr>
            <a:spLocks noGrp="1"/>
          </p:cNvSpPr>
          <p:nvPr>
            <p:ph type="body" sz="half" idx="2"/>
          </p:nvPr>
        </p:nvSpPr>
        <p:spPr>
          <a:xfrm>
            <a:off x="2383805" y="5009516"/>
            <a:ext cx="7297103" cy="751204"/>
          </a:xfrm>
        </p:spPr>
        <p:txBody>
          <a:bodyPr/>
          <a:lstStyle>
            <a:lvl1pPr marL="0" indent="0">
              <a:buNone/>
              <a:defRPr sz="1600"/>
            </a:lvl1pPr>
            <a:lvl2pPr marL="530280" indent="0">
              <a:buNone/>
              <a:defRPr sz="1400"/>
            </a:lvl2pPr>
            <a:lvl3pPr marL="1060562" indent="0">
              <a:buNone/>
              <a:defRPr sz="1200"/>
            </a:lvl3pPr>
            <a:lvl4pPr marL="1590844" indent="0">
              <a:buNone/>
              <a:defRPr sz="1100"/>
            </a:lvl4pPr>
            <a:lvl5pPr marL="2121124" indent="0">
              <a:buNone/>
              <a:defRPr sz="1100"/>
            </a:lvl5pPr>
            <a:lvl6pPr marL="2651406" indent="0">
              <a:buNone/>
              <a:defRPr sz="1100"/>
            </a:lvl6pPr>
            <a:lvl7pPr marL="3181686" indent="0">
              <a:buNone/>
              <a:defRPr sz="1100"/>
            </a:lvl7pPr>
            <a:lvl8pPr marL="3711968" indent="0">
              <a:buNone/>
              <a:defRPr sz="1100"/>
            </a:lvl8pPr>
            <a:lvl9pPr marL="4242249"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583935D-BDB9-4EAB-860F-906084B7F50B}" type="datetimeFigureOut">
              <a:rPr lang="en-US" smtClean="0"/>
              <a:pPr/>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603-E227-42CF-A38E-7DCAD223C8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56329"/>
            <a:ext cx="10945654" cy="1066800"/>
          </a:xfrm>
          <a:prstGeom prst="rect">
            <a:avLst/>
          </a:prstGeom>
        </p:spPr>
        <p:txBody>
          <a:bodyPr vert="horz" lIns="106056" tIns="53027" rIns="106056" bIns="53027" rtlCol="0" anchor="ctr">
            <a:normAutofit/>
          </a:bodyPr>
          <a:lstStyle/>
          <a:p>
            <a:r>
              <a:rPr lang="en-US"/>
              <a:t>Click to edit Master title style</a:t>
            </a:r>
          </a:p>
        </p:txBody>
      </p:sp>
      <p:sp>
        <p:nvSpPr>
          <p:cNvPr id="3" name="Text Placeholder 2"/>
          <p:cNvSpPr>
            <a:spLocks noGrp="1"/>
          </p:cNvSpPr>
          <p:nvPr>
            <p:ph type="body" idx="1"/>
          </p:nvPr>
        </p:nvSpPr>
        <p:spPr>
          <a:xfrm>
            <a:off x="608092" y="1493522"/>
            <a:ext cx="10945654" cy="4224231"/>
          </a:xfrm>
          <a:prstGeom prst="rect">
            <a:avLst/>
          </a:prstGeom>
        </p:spPr>
        <p:txBody>
          <a:bodyPr vert="horz" lIns="106056" tIns="53027" rIns="106056" bIns="53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5932594"/>
            <a:ext cx="2837762" cy="340784"/>
          </a:xfrm>
          <a:prstGeom prst="rect">
            <a:avLst/>
          </a:prstGeom>
        </p:spPr>
        <p:txBody>
          <a:bodyPr vert="horz" lIns="106056" tIns="53027" rIns="106056" bIns="53027" rtlCol="0" anchor="ctr"/>
          <a:lstStyle>
            <a:lvl1pPr algn="l">
              <a:buFont typeface="Arial" pitchFamily="34" charset="0"/>
              <a:buNone/>
              <a:defRPr sz="4000">
                <a:solidFill>
                  <a:schemeClr val="tx1">
                    <a:tint val="75000"/>
                  </a:schemeClr>
                </a:solidFill>
                <a:latin typeface="Times New Roman" pitchFamily="18" charset="0"/>
                <a:cs typeface="Times New Roman" pitchFamily="18" charset="0"/>
              </a:defRPr>
            </a:lvl1pPr>
          </a:lstStyle>
          <a:p>
            <a:fld id="{B583935D-BDB9-4EAB-860F-906084B7F50B}" type="datetimeFigureOut">
              <a:rPr lang="en-US" smtClean="0"/>
              <a:pPr/>
              <a:t>8/9/2021</a:t>
            </a:fld>
            <a:endParaRPr lang="en-US"/>
          </a:p>
        </p:txBody>
      </p:sp>
      <p:sp>
        <p:nvSpPr>
          <p:cNvPr id="5" name="Footer Placeholder 4"/>
          <p:cNvSpPr>
            <a:spLocks noGrp="1"/>
          </p:cNvSpPr>
          <p:nvPr>
            <p:ph type="ftr" sz="quarter" idx="3"/>
          </p:nvPr>
        </p:nvSpPr>
        <p:spPr>
          <a:xfrm>
            <a:off x="4155295" y="5932594"/>
            <a:ext cx="3851249" cy="340784"/>
          </a:xfrm>
          <a:prstGeom prst="rect">
            <a:avLst/>
          </a:prstGeom>
        </p:spPr>
        <p:txBody>
          <a:bodyPr vert="horz" lIns="106056" tIns="53027" rIns="106056" bIns="53027" rtlCol="0" anchor="ctr"/>
          <a:lstStyle>
            <a:lvl1pPr algn="ctr">
              <a:buFont typeface="Arial" pitchFamily="34" charset="0"/>
              <a:buNone/>
              <a:defRPr sz="4000">
                <a:solidFill>
                  <a:schemeClr val="tx1">
                    <a:tint val="75000"/>
                  </a:schemeClr>
                </a:solidFill>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8715985" y="5932594"/>
            <a:ext cx="2837762" cy="340784"/>
          </a:xfrm>
          <a:prstGeom prst="rect">
            <a:avLst/>
          </a:prstGeom>
        </p:spPr>
        <p:txBody>
          <a:bodyPr vert="horz" lIns="106056" tIns="53027" rIns="106056" bIns="53027" rtlCol="0" anchor="ctr"/>
          <a:lstStyle>
            <a:lvl1pPr algn="r">
              <a:buFont typeface="Arial" pitchFamily="34" charset="0"/>
              <a:buNone/>
              <a:defRPr sz="4000">
                <a:solidFill>
                  <a:schemeClr val="tx1">
                    <a:tint val="75000"/>
                  </a:schemeClr>
                </a:solidFill>
                <a:latin typeface="Times New Roman" pitchFamily="18" charset="0"/>
                <a:cs typeface="Times New Roman" pitchFamily="18" charset="0"/>
              </a:defRPr>
            </a:lvl1pPr>
          </a:lstStyle>
          <a:p>
            <a:fld id="{D0067603-E227-42CF-A38E-7DCAD223C8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0562" rtl="0" eaLnBrk="1" latinLnBrk="0" hangingPunct="1">
        <a:spcBef>
          <a:spcPct val="0"/>
        </a:spcBef>
        <a:buFont typeface="Arial" pitchFamily="34" charset="0"/>
        <a:buNone/>
        <a:defRPr sz="4000" kern="1200">
          <a:solidFill>
            <a:schemeClr val="tx1"/>
          </a:solidFill>
          <a:latin typeface="Times New Roman" pitchFamily="18" charset="0"/>
          <a:ea typeface="+mj-ea"/>
          <a:cs typeface="Times New Roman" pitchFamily="18" charset="0"/>
        </a:defRPr>
      </a:lvl1pPr>
    </p:titleStyle>
    <p:body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60562" rtl="0" eaLnBrk="1" latinLnBrk="0" hangingPunct="1">
        <a:defRPr sz="2000" kern="1200">
          <a:solidFill>
            <a:schemeClr val="tx1"/>
          </a:solidFill>
          <a:latin typeface="+mn-lt"/>
          <a:ea typeface="+mn-ea"/>
          <a:cs typeface="+mn-cs"/>
        </a:defRPr>
      </a:lvl1pPr>
      <a:lvl2pPr marL="530280" algn="l" defTabSz="1060562" rtl="0" eaLnBrk="1" latinLnBrk="0" hangingPunct="1">
        <a:defRPr sz="2000" kern="1200">
          <a:solidFill>
            <a:schemeClr val="tx1"/>
          </a:solidFill>
          <a:latin typeface="+mn-lt"/>
          <a:ea typeface="+mn-ea"/>
          <a:cs typeface="+mn-cs"/>
        </a:defRPr>
      </a:lvl2pPr>
      <a:lvl3pPr marL="1060562" algn="l" defTabSz="1060562" rtl="0" eaLnBrk="1" latinLnBrk="0" hangingPunct="1">
        <a:defRPr sz="2000" kern="1200">
          <a:solidFill>
            <a:schemeClr val="tx1"/>
          </a:solidFill>
          <a:latin typeface="+mn-lt"/>
          <a:ea typeface="+mn-ea"/>
          <a:cs typeface="+mn-cs"/>
        </a:defRPr>
      </a:lvl3pPr>
      <a:lvl4pPr marL="1590844" algn="l" defTabSz="1060562" rtl="0" eaLnBrk="1" latinLnBrk="0" hangingPunct="1">
        <a:defRPr sz="2000" kern="1200">
          <a:solidFill>
            <a:schemeClr val="tx1"/>
          </a:solidFill>
          <a:latin typeface="+mn-lt"/>
          <a:ea typeface="+mn-ea"/>
          <a:cs typeface="+mn-cs"/>
        </a:defRPr>
      </a:lvl4pPr>
      <a:lvl5pPr marL="2121124" algn="l" defTabSz="1060562" rtl="0" eaLnBrk="1" latinLnBrk="0" hangingPunct="1">
        <a:defRPr sz="2000" kern="1200">
          <a:solidFill>
            <a:schemeClr val="tx1"/>
          </a:solidFill>
          <a:latin typeface="+mn-lt"/>
          <a:ea typeface="+mn-ea"/>
          <a:cs typeface="+mn-cs"/>
        </a:defRPr>
      </a:lvl5pPr>
      <a:lvl6pPr marL="2651406" algn="l" defTabSz="1060562" rtl="0" eaLnBrk="1" latinLnBrk="0" hangingPunct="1">
        <a:defRPr sz="2000" kern="1200">
          <a:solidFill>
            <a:schemeClr val="tx1"/>
          </a:solidFill>
          <a:latin typeface="+mn-lt"/>
          <a:ea typeface="+mn-ea"/>
          <a:cs typeface="+mn-cs"/>
        </a:defRPr>
      </a:lvl6pPr>
      <a:lvl7pPr marL="3181686" algn="l" defTabSz="1060562" rtl="0" eaLnBrk="1" latinLnBrk="0" hangingPunct="1">
        <a:defRPr sz="2000" kern="1200">
          <a:solidFill>
            <a:schemeClr val="tx1"/>
          </a:solidFill>
          <a:latin typeface="+mn-lt"/>
          <a:ea typeface="+mn-ea"/>
          <a:cs typeface="+mn-cs"/>
        </a:defRPr>
      </a:lvl7pPr>
      <a:lvl8pPr marL="3711968" algn="l" defTabSz="1060562" rtl="0" eaLnBrk="1" latinLnBrk="0" hangingPunct="1">
        <a:defRPr sz="2000" kern="1200">
          <a:solidFill>
            <a:schemeClr val="tx1"/>
          </a:solidFill>
          <a:latin typeface="+mn-lt"/>
          <a:ea typeface="+mn-ea"/>
          <a:cs typeface="+mn-cs"/>
        </a:defRPr>
      </a:lvl8pPr>
      <a:lvl9pPr marL="4242249" algn="l" defTabSz="106056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8092" y="256329"/>
            <a:ext cx="1094565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8092" y="1493521"/>
            <a:ext cx="10945654" cy="4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608092"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307">
                <a:latin typeface="Arial" charset="0"/>
              </a:defRPr>
            </a:lvl1pPr>
          </a:lstStyle>
          <a:p>
            <a:pPr defTabSz="853410"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4155295" y="5828877"/>
            <a:ext cx="3851249"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7">
                <a:latin typeface="Arial" charset="0"/>
              </a:defRPr>
            </a:lvl1pPr>
          </a:lstStyle>
          <a:p>
            <a:pPr algn="ctr" defTabSz="853410"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8715984" y="5828877"/>
            <a:ext cx="283776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7"/>
            </a:lvl1pPr>
          </a:lstStyle>
          <a:p>
            <a:pPr defTabSz="853410" fontAlgn="base">
              <a:spcBef>
                <a:spcPct val="0"/>
              </a:spcBef>
              <a:spcAft>
                <a:spcPct val="0"/>
              </a:spcAft>
            </a:pPr>
            <a:fld id="{20A2757A-FAD0-4C3D-B937-32601DFCACDE}" type="slidenum">
              <a:rPr lang="en-US" smtClean="0">
                <a:solidFill>
                  <a:srgbClr val="000000"/>
                </a:solidFill>
              </a:rPr>
              <a:pPr defTabSz="85341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22085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107">
          <a:solidFill>
            <a:schemeClr val="tx2"/>
          </a:solidFill>
          <a:latin typeface="+mj-lt"/>
          <a:ea typeface="+mj-ea"/>
          <a:cs typeface="+mj-cs"/>
        </a:defRPr>
      </a:lvl1pPr>
      <a:lvl2pPr algn="ctr" rtl="0" eaLnBrk="0" fontAlgn="base" hangingPunct="0">
        <a:spcBef>
          <a:spcPct val="0"/>
        </a:spcBef>
        <a:spcAft>
          <a:spcPct val="0"/>
        </a:spcAft>
        <a:defRPr sz="4107">
          <a:solidFill>
            <a:schemeClr val="tx2"/>
          </a:solidFill>
          <a:latin typeface="Arial" charset="0"/>
        </a:defRPr>
      </a:lvl2pPr>
      <a:lvl3pPr algn="ctr" rtl="0" eaLnBrk="0" fontAlgn="base" hangingPunct="0">
        <a:spcBef>
          <a:spcPct val="0"/>
        </a:spcBef>
        <a:spcAft>
          <a:spcPct val="0"/>
        </a:spcAft>
        <a:defRPr sz="4107">
          <a:solidFill>
            <a:schemeClr val="tx2"/>
          </a:solidFill>
          <a:latin typeface="Arial" charset="0"/>
        </a:defRPr>
      </a:lvl3pPr>
      <a:lvl4pPr algn="ctr" rtl="0" eaLnBrk="0" fontAlgn="base" hangingPunct="0">
        <a:spcBef>
          <a:spcPct val="0"/>
        </a:spcBef>
        <a:spcAft>
          <a:spcPct val="0"/>
        </a:spcAft>
        <a:defRPr sz="4107">
          <a:solidFill>
            <a:schemeClr val="tx2"/>
          </a:solidFill>
          <a:latin typeface="Arial" charset="0"/>
        </a:defRPr>
      </a:lvl4pPr>
      <a:lvl5pPr algn="ctr" rtl="0" eaLnBrk="0" fontAlgn="base" hangingPunct="0">
        <a:spcBef>
          <a:spcPct val="0"/>
        </a:spcBef>
        <a:spcAft>
          <a:spcPct val="0"/>
        </a:spcAft>
        <a:defRPr sz="4107">
          <a:solidFill>
            <a:schemeClr val="tx2"/>
          </a:solidFill>
          <a:latin typeface="Arial" charset="0"/>
        </a:defRPr>
      </a:lvl5pPr>
      <a:lvl6pPr marL="426705" algn="ctr" rtl="0" fontAlgn="base">
        <a:spcBef>
          <a:spcPct val="0"/>
        </a:spcBef>
        <a:spcAft>
          <a:spcPct val="0"/>
        </a:spcAft>
        <a:defRPr sz="4107">
          <a:solidFill>
            <a:schemeClr val="tx2"/>
          </a:solidFill>
          <a:latin typeface="Arial" charset="0"/>
        </a:defRPr>
      </a:lvl6pPr>
      <a:lvl7pPr marL="853410" algn="ctr" rtl="0" fontAlgn="base">
        <a:spcBef>
          <a:spcPct val="0"/>
        </a:spcBef>
        <a:spcAft>
          <a:spcPct val="0"/>
        </a:spcAft>
        <a:defRPr sz="4107">
          <a:solidFill>
            <a:schemeClr val="tx2"/>
          </a:solidFill>
          <a:latin typeface="Arial" charset="0"/>
        </a:defRPr>
      </a:lvl7pPr>
      <a:lvl8pPr marL="1280114" algn="ctr" rtl="0" fontAlgn="base">
        <a:spcBef>
          <a:spcPct val="0"/>
        </a:spcBef>
        <a:spcAft>
          <a:spcPct val="0"/>
        </a:spcAft>
        <a:defRPr sz="4107">
          <a:solidFill>
            <a:schemeClr val="tx2"/>
          </a:solidFill>
          <a:latin typeface="Arial" charset="0"/>
        </a:defRPr>
      </a:lvl8pPr>
      <a:lvl9pPr marL="1706819" algn="ctr" rtl="0" fontAlgn="base">
        <a:spcBef>
          <a:spcPct val="0"/>
        </a:spcBef>
        <a:spcAft>
          <a:spcPct val="0"/>
        </a:spcAft>
        <a:defRPr sz="4107">
          <a:solidFill>
            <a:schemeClr val="tx2"/>
          </a:solidFill>
          <a:latin typeface="Arial" charset="0"/>
        </a:defRPr>
      </a:lvl9pPr>
    </p:titleStyle>
    <p:bodyStyle>
      <a:lvl1pPr marL="320029" indent="-320029" algn="l" rtl="0" eaLnBrk="0" fontAlgn="base" hangingPunct="0">
        <a:spcBef>
          <a:spcPct val="20000"/>
        </a:spcBef>
        <a:spcAft>
          <a:spcPct val="0"/>
        </a:spcAft>
        <a:buChar char="•"/>
        <a:defRPr sz="2987">
          <a:solidFill>
            <a:schemeClr val="tx1"/>
          </a:solidFill>
          <a:latin typeface="+mn-lt"/>
          <a:ea typeface="+mn-ea"/>
          <a:cs typeface="+mn-cs"/>
        </a:defRPr>
      </a:lvl1pPr>
      <a:lvl2pPr marL="693395" indent="-266690" algn="l" rtl="0" eaLnBrk="0" fontAlgn="base" hangingPunct="0">
        <a:spcBef>
          <a:spcPct val="20000"/>
        </a:spcBef>
        <a:spcAft>
          <a:spcPct val="0"/>
        </a:spcAft>
        <a:buChar char="–"/>
        <a:defRPr sz="2613">
          <a:solidFill>
            <a:schemeClr val="tx1"/>
          </a:solidFill>
          <a:latin typeface="+mn-lt"/>
        </a:defRPr>
      </a:lvl2pPr>
      <a:lvl3pPr marL="1066762" indent="-213352" algn="l" rtl="0" eaLnBrk="0" fontAlgn="base" hangingPunct="0">
        <a:spcBef>
          <a:spcPct val="20000"/>
        </a:spcBef>
        <a:spcAft>
          <a:spcPct val="0"/>
        </a:spcAft>
        <a:buChar char="•"/>
        <a:defRPr sz="2240">
          <a:solidFill>
            <a:schemeClr val="tx1"/>
          </a:solidFill>
          <a:latin typeface="+mn-lt"/>
        </a:defRPr>
      </a:lvl3pPr>
      <a:lvl4pPr marL="1493467" indent="-213352" algn="l" rtl="0" eaLnBrk="0" fontAlgn="base" hangingPunct="0">
        <a:spcBef>
          <a:spcPct val="20000"/>
        </a:spcBef>
        <a:spcAft>
          <a:spcPct val="0"/>
        </a:spcAft>
        <a:buChar char="–"/>
        <a:defRPr sz="1867">
          <a:solidFill>
            <a:schemeClr val="tx1"/>
          </a:solidFill>
          <a:latin typeface="+mn-lt"/>
        </a:defRPr>
      </a:lvl4pPr>
      <a:lvl5pPr marL="1920171" indent="-213352" algn="l" rtl="0" eaLnBrk="0" fontAlgn="base" hangingPunct="0">
        <a:spcBef>
          <a:spcPct val="20000"/>
        </a:spcBef>
        <a:spcAft>
          <a:spcPct val="0"/>
        </a:spcAft>
        <a:buChar char="»"/>
        <a:defRPr sz="1867">
          <a:solidFill>
            <a:schemeClr val="tx1"/>
          </a:solidFill>
          <a:latin typeface="+mn-lt"/>
        </a:defRPr>
      </a:lvl5pPr>
      <a:lvl6pPr marL="2346876" indent="-213352" algn="l" rtl="0" fontAlgn="base">
        <a:spcBef>
          <a:spcPct val="20000"/>
        </a:spcBef>
        <a:spcAft>
          <a:spcPct val="0"/>
        </a:spcAft>
        <a:buChar char="»"/>
        <a:defRPr sz="1867">
          <a:solidFill>
            <a:schemeClr val="tx1"/>
          </a:solidFill>
          <a:latin typeface="+mn-lt"/>
        </a:defRPr>
      </a:lvl6pPr>
      <a:lvl7pPr marL="2773581" indent="-213352" algn="l" rtl="0" fontAlgn="base">
        <a:spcBef>
          <a:spcPct val="20000"/>
        </a:spcBef>
        <a:spcAft>
          <a:spcPct val="0"/>
        </a:spcAft>
        <a:buChar char="»"/>
        <a:defRPr sz="1867">
          <a:solidFill>
            <a:schemeClr val="tx1"/>
          </a:solidFill>
          <a:latin typeface="+mn-lt"/>
        </a:defRPr>
      </a:lvl7pPr>
      <a:lvl8pPr marL="3200286" indent="-213352" algn="l" rtl="0" fontAlgn="base">
        <a:spcBef>
          <a:spcPct val="20000"/>
        </a:spcBef>
        <a:spcAft>
          <a:spcPct val="0"/>
        </a:spcAft>
        <a:buChar char="»"/>
        <a:defRPr sz="1867">
          <a:solidFill>
            <a:schemeClr val="tx1"/>
          </a:solidFill>
          <a:latin typeface="+mn-lt"/>
        </a:defRPr>
      </a:lvl8pPr>
      <a:lvl9pPr marL="3626990" indent="-213352" algn="l" rtl="0" fontAlgn="base">
        <a:spcBef>
          <a:spcPct val="20000"/>
        </a:spcBef>
        <a:spcAft>
          <a:spcPct val="0"/>
        </a:spcAft>
        <a:buChar char="»"/>
        <a:defRPr sz="1867">
          <a:solidFill>
            <a:schemeClr val="tx1"/>
          </a:solidFill>
          <a:latin typeface="+mn-lt"/>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image" Target="../media/image3.jpeg"/><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image" Target="../media/image1.wmf"/><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notesSlide" Target="../notesSlides/notesSlide1.xml"/><Relationship Id="rId40" Type="http://schemas.openxmlformats.org/officeDocument/2006/relationships/image" Target="../media/image4.gif"/><Relationship Id="rId45" Type="http://schemas.openxmlformats.org/officeDocument/2006/relationships/image" Target="../media/image7.gi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slideLayout" Target="../slideLayouts/slideLayout1.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image" Target="../media/image6.jpe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image" Target="../media/image5.gif"/><Relationship Id="rId8" Type="http://schemas.openxmlformats.org/officeDocument/2006/relationships/tags" Target="../tags/tag7.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image" Target="../media/image2.jpg"/><Relationship Id="rId20" Type="http://schemas.openxmlformats.org/officeDocument/2006/relationships/tags" Target="../tags/tag19.xml"/><Relationship Id="rId4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gif"/><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8.gif"/><Relationship Id="rId11" Type="http://schemas.openxmlformats.org/officeDocument/2006/relationships/image" Target="../media/image22.png"/><Relationship Id="rId5" Type="http://schemas.openxmlformats.org/officeDocument/2006/relationships/image" Target="../media/image17.gif"/><Relationship Id="rId10" Type="http://schemas.openxmlformats.org/officeDocument/2006/relationships/slide" Target="slide5.xml"/><Relationship Id="rId4" Type="http://schemas.openxmlformats.org/officeDocument/2006/relationships/image" Target="../media/image10.png"/><Relationship Id="rId9" Type="http://schemas.openxmlformats.org/officeDocument/2006/relationships/image" Target="../media/image2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1.gif"/><Relationship Id="rId5" Type="http://schemas.openxmlformats.org/officeDocument/2006/relationships/image" Target="../media/image40.gif"/><Relationship Id="rId4" Type="http://schemas.openxmlformats.org/officeDocument/2006/relationships/slide" Target="slide12.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3.gif"/><Relationship Id="rId7" Type="http://schemas.openxmlformats.org/officeDocument/2006/relationships/slide" Target="slide29.xml"/><Relationship Id="rId12" Type="http://schemas.openxmlformats.org/officeDocument/2006/relationships/image" Target="../media/image44.gi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2.xml"/><Relationship Id="rId5" Type="http://schemas.openxmlformats.org/officeDocument/2006/relationships/slide" Target="slide25.xml"/><Relationship Id="rId10" Type="http://schemas.openxmlformats.org/officeDocument/2006/relationships/slide" Target="slide30.xml"/><Relationship Id="rId4" Type="http://schemas.openxmlformats.org/officeDocument/2006/relationships/slide" Target="slide27.xml"/><Relationship Id="rId9" Type="http://schemas.openxmlformats.org/officeDocument/2006/relationships/slide" Target="slide31.xml"/></Relationships>
</file>

<file path=ppt/slides/_rels/slide25.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audio" Target="../media/audio4.wav"/><Relationship Id="rId7" Type="http://schemas.openxmlformats.org/officeDocument/2006/relationships/image" Target="../media/image48.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gif"/><Relationship Id="rId11" Type="http://schemas.openxmlformats.org/officeDocument/2006/relationships/image" Target="../media/image51.gif"/><Relationship Id="rId5" Type="http://schemas.openxmlformats.org/officeDocument/2006/relationships/image" Target="../media/image46.gif"/><Relationship Id="rId10" Type="http://schemas.openxmlformats.org/officeDocument/2006/relationships/slide" Target="slide24.xml"/><Relationship Id="rId4" Type="http://schemas.openxmlformats.org/officeDocument/2006/relationships/image" Target="../media/image45.jpeg"/><Relationship Id="rId9" Type="http://schemas.openxmlformats.org/officeDocument/2006/relationships/image" Target="../media/image50.gif"/></Relationships>
</file>

<file path=ppt/slides/_rels/slide26.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slide" Target="slide24.xm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gif"/><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2.png"/><Relationship Id="rId26" Type="http://schemas.openxmlformats.org/officeDocument/2006/relationships/slide" Target="slide7.xml"/><Relationship Id="rId3" Type="http://schemas.openxmlformats.org/officeDocument/2006/relationships/audio" Target="../media/audio1.wav"/><Relationship Id="rId21"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17.gif"/><Relationship Id="rId17" Type="http://schemas.openxmlformats.org/officeDocument/2006/relationships/slide" Target="slide10.xml"/><Relationship Id="rId25" Type="http://schemas.openxmlformats.org/officeDocument/2006/relationships/image" Target="../media/image26.png"/><Relationship Id="rId2" Type="http://schemas.openxmlformats.org/officeDocument/2006/relationships/slideLayout" Target="../slideLayouts/slideLayout2.xml"/><Relationship Id="rId16" Type="http://schemas.openxmlformats.org/officeDocument/2006/relationships/image" Target="../media/image21.gif"/><Relationship Id="rId20" Type="http://schemas.openxmlformats.org/officeDocument/2006/relationships/slide" Target="slide4.xml"/><Relationship Id="rId29" Type="http://schemas.openxmlformats.org/officeDocument/2006/relationships/image" Target="../media/image28.png"/><Relationship Id="rId1" Type="http://schemas.openxmlformats.org/officeDocument/2006/relationships/video" Target="NULL" TargetMode="Externa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slide" Target="slide6.xml"/><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5.png"/><Relationship Id="rId28" Type="http://schemas.openxmlformats.org/officeDocument/2006/relationships/slide" Target="slide8.xml"/><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slide" Target="slide5.xml"/><Relationship Id="rId27" Type="http://schemas.openxmlformats.org/officeDocument/2006/relationships/image" Target="../media/image27.png"/><Relationship Id="rId30"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_rels/slide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3.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slide" Target="slide3.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171" y="-8759"/>
            <a:ext cx="4403751" cy="3302814"/>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028018" y="3294055"/>
            <a:ext cx="4130649" cy="3097986"/>
          </a:xfrm>
          <a:prstGeom prst="rect">
            <a:avLst/>
          </a:prstGeom>
        </p:spPr>
      </p:pic>
      <p:sp>
        <p:nvSpPr>
          <p:cNvPr id="4" name="Oval 3"/>
          <p:cNvSpPr/>
          <p:nvPr>
            <p:custDataLst>
              <p:tags r:id="rId3"/>
            </p:custDataLst>
          </p:nvPr>
        </p:nvSpPr>
        <p:spPr>
          <a:xfrm>
            <a:off x="3171" y="0"/>
            <a:ext cx="12155496" cy="6400800"/>
          </a:xfrm>
          <a:prstGeom prst="ellipse">
            <a:avLst/>
          </a:prstGeom>
          <a:solidFill>
            <a:srgbClr val="CCFFFF"/>
          </a:solidFill>
          <a:ln>
            <a:solidFill>
              <a:srgbClr val="FF0000"/>
            </a:solidFill>
          </a:ln>
          <a:effectLst>
            <a:glow rad="228600">
              <a:schemeClr val="accent2">
                <a:satMod val="175000"/>
                <a:alpha val="40000"/>
              </a:schemeClr>
            </a:glo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67"/>
          </a:p>
        </p:txBody>
      </p:sp>
      <p:grpSp>
        <p:nvGrpSpPr>
          <p:cNvPr id="38" name="Group 58"/>
          <p:cNvGrpSpPr>
            <a:grpSpLocks/>
          </p:cNvGrpSpPr>
          <p:nvPr>
            <p:custDataLst>
              <p:tags r:id="rId4"/>
            </p:custDataLst>
          </p:nvPr>
        </p:nvGrpSpPr>
        <p:grpSpPr bwMode="auto">
          <a:xfrm flipH="1">
            <a:off x="9432147" y="2886722"/>
            <a:ext cx="977900" cy="460798"/>
            <a:chOff x="1714500" y="3094038"/>
            <a:chExt cx="1047750" cy="551111"/>
          </a:xfrm>
        </p:grpSpPr>
        <p:sp>
          <p:nvSpPr>
            <p:cNvPr id="39" name="Freeform 38"/>
            <p:cNvSpPr/>
            <p:nvPr>
              <p:custDataLst>
                <p:tags r:id="rId34"/>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0" name="Freeform 39"/>
            <p:cNvSpPr/>
            <p:nvPr>
              <p:custDataLst>
                <p:tags r:id="rId35"/>
              </p:custDataLst>
            </p:nvPr>
          </p:nvSpPr>
          <p:spPr>
            <a:xfrm>
              <a:off x="1816100" y="3140112"/>
              <a:ext cx="919162" cy="457192"/>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5" name="Rectangle 2"/>
          <p:cNvSpPr txBox="1">
            <a:spLocks noChangeArrowheads="1"/>
          </p:cNvSpPr>
          <p:nvPr>
            <p:custDataLst>
              <p:tags r:id="rId5"/>
            </p:custDataLst>
          </p:nvPr>
        </p:nvSpPr>
        <p:spPr>
          <a:xfrm>
            <a:off x="1924826" y="725667"/>
            <a:ext cx="4272178"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240" b="1" dirty="0">
                <a:solidFill>
                  <a:srgbClr val="FF0000"/>
                </a:solidFill>
                <a:latin typeface="Times New Roman" panose="02020603050405020304" pitchFamily="18" charset="0"/>
              </a:rPr>
              <a:t>TRƯỜNG THCS ................</a:t>
            </a:r>
          </a:p>
        </p:txBody>
      </p:sp>
      <p:sp>
        <p:nvSpPr>
          <p:cNvPr id="12" name="Rectangle 5"/>
          <p:cNvSpPr>
            <a:spLocks noChangeArrowheads="1"/>
          </p:cNvSpPr>
          <p:nvPr>
            <p:custDataLst>
              <p:tags r:id="rId6"/>
            </p:custDataLst>
          </p:nvPr>
        </p:nvSpPr>
        <p:spPr bwMode="auto">
          <a:xfrm>
            <a:off x="2657585" y="2681718"/>
            <a:ext cx="6782037" cy="870806"/>
          </a:xfrm>
          <a:prstGeom prst="rect">
            <a:avLst/>
          </a:prstGeom>
          <a:blipFill>
            <a:blip r:embed="rId39"/>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0">
            <a:scrgbClr r="0" g="0" b="0"/>
          </a:lnRef>
          <a:fillRef idx="1003">
            <a:schemeClr val="lt1"/>
          </a:fillRef>
          <a:effectRef idx="0">
            <a:scrgbClr r="0" g="0" b="0"/>
          </a:effectRef>
          <a:fontRef idx="major"/>
        </p:style>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Bài</a:t>
            </a:r>
            <a:r>
              <a:rPr lang="en-US" altLang="en-US" sz="2800" b="1" dirty="0">
                <a:solidFill>
                  <a:srgbClr val="FF0000"/>
                </a:solidFill>
                <a:latin typeface="Times New Roman" panose="02020603050405020304" pitchFamily="18" charset="0"/>
              </a:rPr>
              <a:t> 1: TÌM KIẾM VÀ THAY THẾ</a:t>
            </a:r>
          </a:p>
          <a:p>
            <a:pPr algn="ctr"/>
            <a:r>
              <a:rPr lang="en-US" altLang="en-US" sz="2800" b="1" dirty="0">
                <a:solidFill>
                  <a:srgbClr val="FF0000"/>
                </a:solidFill>
                <a:latin typeface="Times New Roman" panose="02020603050405020304" pitchFamily="18" charset="0"/>
              </a:rPr>
              <a:t>          TRONG SOẠN THẢO VĂN BẢN</a:t>
            </a:r>
          </a:p>
        </p:txBody>
      </p:sp>
      <p:sp>
        <p:nvSpPr>
          <p:cNvPr id="8" name="Rectangle 2"/>
          <p:cNvSpPr txBox="1">
            <a:spLocks noChangeArrowheads="1"/>
          </p:cNvSpPr>
          <p:nvPr>
            <p:custDataLst>
              <p:tags r:id="rId7"/>
            </p:custDataLst>
          </p:nvPr>
        </p:nvSpPr>
        <p:spPr>
          <a:xfrm>
            <a:off x="6961105" y="725667"/>
            <a:ext cx="3233545" cy="508960"/>
          </a:xfrm>
          <a:prstGeom prst="rect">
            <a:avLst/>
          </a:prstGeom>
          <a:noFill/>
        </p:spPr>
        <p:txBody>
          <a:bodyPr vert="horz" lIns="85344" tIns="42672" rIns="85344" bIns="4267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867" b="1" dirty="0">
                <a:solidFill>
                  <a:srgbClr val="FF0000"/>
                </a:solidFill>
                <a:latin typeface="Times New Roman" panose="02020603050405020304" pitchFamily="18" charset="0"/>
              </a:rPr>
              <a:t>TỔ ....................................</a:t>
            </a:r>
          </a:p>
        </p:txBody>
      </p:sp>
      <p:pic>
        <p:nvPicPr>
          <p:cNvPr id="10" name="Picture 6" descr="Picture17"/>
          <p:cNvPicPr>
            <a:picLocks noChangeAspect="1" noChangeArrowheads="1" noCrop="1"/>
          </p:cNvPicPr>
          <p:nvPr>
            <p:custDataLst>
              <p:tags r:id="rId8"/>
            </p:custDataLst>
          </p:nvPr>
        </p:nvPicPr>
        <p:blipFill>
          <a:blip r:embed="rId40">
            <a:extLst>
              <a:ext uri="{28A0092B-C50C-407E-A947-70E740481C1C}">
                <a14:useLocalDpi xmlns:a14="http://schemas.microsoft.com/office/drawing/2010/main" val="0"/>
              </a:ext>
            </a:extLst>
          </a:blip>
          <a:srcRect/>
          <a:stretch>
            <a:fillRect/>
          </a:stretch>
        </p:blipFill>
        <p:spPr bwMode="auto">
          <a:xfrm>
            <a:off x="86184" y="4863086"/>
            <a:ext cx="1568967" cy="156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7"/>
          <p:cNvGraphicFramePr>
            <a:graphicFrameLocks noChangeAspect="1"/>
          </p:cNvGraphicFramePr>
          <p:nvPr>
            <p:custDataLst>
              <p:tags r:id="rId9"/>
            </p:custDataLst>
            <p:extLst>
              <p:ext uri="{D42A27DB-BD31-4B8C-83A1-F6EECF244321}">
                <p14:modId xmlns:p14="http://schemas.microsoft.com/office/powerpoint/2010/main" val="936869122"/>
              </p:ext>
            </p:extLst>
          </p:nvPr>
        </p:nvGraphicFramePr>
        <p:xfrm>
          <a:off x="10490359" y="89291"/>
          <a:ext cx="1280160" cy="1140883"/>
        </p:xfrm>
        <a:graphic>
          <a:graphicData uri="http://schemas.openxmlformats.org/presentationml/2006/ole">
            <mc:AlternateContent xmlns:mc="http://schemas.openxmlformats.org/markup-compatibility/2006">
              <mc:Choice xmlns:v="urn:schemas-microsoft-com:vml" Requires="v">
                <p:oleObj spid="_x0000_s1036" name="Clip" r:id="rId41" imgW="1154887" imgH="1129284" progId="MS_ClipArt_Gallery.5">
                  <p:embed/>
                </p:oleObj>
              </mc:Choice>
              <mc:Fallback>
                <p:oleObj name="Clip" r:id="rId41" imgW="1154887" imgH="1129284" progId="MS_ClipArt_Gallery.5">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90359" y="89291"/>
                        <a:ext cx="1280160" cy="114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 name="Picture 6" descr="PULSTARS"/>
          <p:cNvPicPr>
            <a:picLocks noChangeAspect="1" noChangeArrowheads="1" noCrop="1"/>
          </p:cNvPicPr>
          <p:nvPr>
            <p:custDataLst>
              <p:tags r:id="rId10"/>
            </p:custDataLst>
          </p:nvPr>
        </p:nvPicPr>
        <p:blipFill>
          <a:blip r:embed="rId43">
            <a:extLst>
              <a:ext uri="{28A0092B-C50C-407E-A947-70E740481C1C}">
                <a14:useLocalDpi xmlns:a14="http://schemas.microsoft.com/office/drawing/2010/main" val="0"/>
              </a:ext>
            </a:extLst>
          </a:blip>
          <a:srcRect/>
          <a:stretch>
            <a:fillRect/>
          </a:stretch>
        </p:blipFill>
        <p:spPr bwMode="auto">
          <a:xfrm>
            <a:off x="391319" y="419608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PULSTARS"/>
          <p:cNvPicPr>
            <a:picLocks noChangeAspect="1" noChangeArrowheads="1" noCrop="1"/>
          </p:cNvPicPr>
          <p:nvPr>
            <p:custDataLst>
              <p:tags r:id="rId11"/>
            </p:custDataLst>
          </p:nvPr>
        </p:nvPicPr>
        <p:blipFill>
          <a:blip r:embed="rId43">
            <a:extLst>
              <a:ext uri="{28A0092B-C50C-407E-A947-70E740481C1C}">
                <a14:useLocalDpi xmlns:a14="http://schemas.microsoft.com/office/drawing/2010/main" val="0"/>
              </a:ext>
            </a:extLst>
          </a:blip>
          <a:srcRect/>
          <a:stretch>
            <a:fillRect/>
          </a:stretch>
        </p:blipFill>
        <p:spPr bwMode="auto">
          <a:xfrm>
            <a:off x="2916079" y="519176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ULSTARS"/>
          <p:cNvPicPr>
            <a:picLocks noChangeAspect="1" noChangeArrowheads="1" noCrop="1"/>
          </p:cNvPicPr>
          <p:nvPr>
            <p:custDataLst>
              <p:tags r:id="rId12"/>
            </p:custDataLst>
          </p:nvPr>
        </p:nvPicPr>
        <p:blipFill>
          <a:blip r:embed="rId43">
            <a:extLst>
              <a:ext uri="{28A0092B-C50C-407E-A947-70E740481C1C}">
                <a14:useLocalDpi xmlns:a14="http://schemas.microsoft.com/office/drawing/2010/main" val="0"/>
              </a:ext>
            </a:extLst>
          </a:blip>
          <a:srcRect/>
          <a:stretch>
            <a:fillRect/>
          </a:stretch>
        </p:blipFill>
        <p:spPr bwMode="auto">
          <a:xfrm>
            <a:off x="580583" y="27837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PULSTARS"/>
          <p:cNvPicPr>
            <a:picLocks noChangeAspect="1" noChangeArrowheads="1" noCrop="1"/>
          </p:cNvPicPr>
          <p:nvPr>
            <p:custDataLst>
              <p:tags r:id="rId13"/>
            </p:custDataLst>
          </p:nvPr>
        </p:nvPicPr>
        <p:blipFill>
          <a:blip r:embed="rId43">
            <a:extLst>
              <a:ext uri="{28A0092B-C50C-407E-A947-70E740481C1C}">
                <a14:useLocalDpi xmlns:a14="http://schemas.microsoft.com/office/drawing/2010/main" val="0"/>
              </a:ext>
            </a:extLst>
          </a:blip>
          <a:srcRect/>
          <a:stretch>
            <a:fillRect/>
          </a:stretch>
        </p:blipFill>
        <p:spPr bwMode="auto">
          <a:xfrm rot="16391992">
            <a:off x="6192116" y="-3058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PULSTARS"/>
          <p:cNvPicPr>
            <a:picLocks noChangeAspect="1" noChangeArrowheads="1" noCrop="1"/>
          </p:cNvPicPr>
          <p:nvPr>
            <p:custDataLst>
              <p:tags r:id="rId14"/>
            </p:custDataLst>
          </p:nvPr>
        </p:nvPicPr>
        <p:blipFill>
          <a:blip r:embed="rId43">
            <a:extLst>
              <a:ext uri="{28A0092B-C50C-407E-A947-70E740481C1C}">
                <a14:useLocalDpi xmlns:a14="http://schemas.microsoft.com/office/drawing/2010/main" val="0"/>
              </a:ext>
            </a:extLst>
          </a:blip>
          <a:srcRect/>
          <a:stretch>
            <a:fillRect/>
          </a:stretch>
        </p:blipFill>
        <p:spPr bwMode="auto">
          <a:xfrm rot="16520884">
            <a:off x="4664920" y="-10224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PULSTARS"/>
          <p:cNvPicPr>
            <a:picLocks noChangeAspect="1" noChangeArrowheads="1" noCrop="1"/>
          </p:cNvPicPr>
          <p:nvPr>
            <p:custDataLst>
              <p:tags r:id="rId15"/>
            </p:custDataLst>
          </p:nvPr>
        </p:nvPicPr>
        <p:blipFill>
          <a:blip r:embed="rId43">
            <a:extLst>
              <a:ext uri="{28A0092B-C50C-407E-A947-70E740481C1C}">
                <a14:useLocalDpi xmlns:a14="http://schemas.microsoft.com/office/drawing/2010/main" val="0"/>
              </a:ext>
            </a:extLst>
          </a:blip>
          <a:srcRect/>
          <a:stretch>
            <a:fillRect/>
          </a:stretch>
        </p:blipFill>
        <p:spPr bwMode="auto">
          <a:xfrm>
            <a:off x="614636" y="1209040"/>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ULSTARS"/>
          <p:cNvPicPr>
            <a:picLocks noChangeAspect="1" noChangeArrowheads="1" noCrop="1"/>
          </p:cNvPicPr>
          <p:nvPr>
            <p:custDataLst>
              <p:tags r:id="rId16"/>
            </p:custDataLst>
          </p:nvPr>
        </p:nvPicPr>
        <p:blipFill>
          <a:blip r:embed="rId43">
            <a:extLst>
              <a:ext uri="{28A0092B-C50C-407E-A947-70E740481C1C}">
                <a14:useLocalDpi xmlns:a14="http://schemas.microsoft.com/office/drawing/2010/main" val="0"/>
              </a:ext>
            </a:extLst>
          </a:blip>
          <a:srcRect/>
          <a:stretch>
            <a:fillRect/>
          </a:stretch>
        </p:blipFill>
        <p:spPr bwMode="auto">
          <a:xfrm>
            <a:off x="8269637" y="10459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ULSTARS"/>
          <p:cNvPicPr>
            <a:picLocks noChangeAspect="1" noChangeArrowheads="1" noCrop="1"/>
          </p:cNvPicPr>
          <p:nvPr>
            <p:custDataLst>
              <p:tags r:id="rId17"/>
            </p:custDataLst>
          </p:nvPr>
        </p:nvPicPr>
        <p:blipFill>
          <a:blip r:embed="rId43">
            <a:extLst>
              <a:ext uri="{28A0092B-C50C-407E-A947-70E740481C1C}">
                <a14:useLocalDpi xmlns:a14="http://schemas.microsoft.com/office/drawing/2010/main" val="0"/>
              </a:ext>
            </a:extLst>
          </a:blip>
          <a:srcRect/>
          <a:stretch>
            <a:fillRect/>
          </a:stretch>
        </p:blipFill>
        <p:spPr bwMode="auto">
          <a:xfrm>
            <a:off x="8370212" y="3710366"/>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ULSTARS"/>
          <p:cNvPicPr>
            <a:picLocks noChangeAspect="1" noChangeArrowheads="1" noCrop="1"/>
          </p:cNvPicPr>
          <p:nvPr>
            <p:custDataLst>
              <p:tags r:id="rId18"/>
            </p:custDataLst>
          </p:nvPr>
        </p:nvPicPr>
        <p:blipFill>
          <a:blip r:embed="rId43">
            <a:extLst>
              <a:ext uri="{28A0092B-C50C-407E-A947-70E740481C1C}">
                <a14:useLocalDpi xmlns:a14="http://schemas.microsoft.com/office/drawing/2010/main" val="0"/>
              </a:ext>
            </a:extLst>
          </a:blip>
          <a:srcRect/>
          <a:stretch>
            <a:fillRect/>
          </a:stretch>
        </p:blipFill>
        <p:spPr bwMode="auto">
          <a:xfrm>
            <a:off x="1360528" y="2827047"/>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ULSTARS"/>
          <p:cNvPicPr>
            <a:picLocks noChangeAspect="1" noChangeArrowheads="1" noCrop="1"/>
          </p:cNvPicPr>
          <p:nvPr>
            <p:custDataLst>
              <p:tags r:id="rId19"/>
            </p:custDataLst>
          </p:nvPr>
        </p:nvPicPr>
        <p:blipFill>
          <a:blip r:embed="rId43">
            <a:extLst>
              <a:ext uri="{28A0092B-C50C-407E-A947-70E740481C1C}">
                <a14:useLocalDpi xmlns:a14="http://schemas.microsoft.com/office/drawing/2010/main" val="0"/>
              </a:ext>
            </a:extLst>
          </a:blip>
          <a:srcRect/>
          <a:stretch>
            <a:fillRect/>
          </a:stretch>
        </p:blipFill>
        <p:spPr bwMode="auto">
          <a:xfrm>
            <a:off x="10987418" y="2689535"/>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ULSTARS"/>
          <p:cNvPicPr>
            <a:picLocks noChangeAspect="1" noChangeArrowheads="1" noCrop="1"/>
          </p:cNvPicPr>
          <p:nvPr>
            <p:custDataLst>
              <p:tags r:id="rId20"/>
            </p:custDataLst>
          </p:nvPr>
        </p:nvPicPr>
        <p:blipFill>
          <a:blip r:embed="rId43">
            <a:extLst>
              <a:ext uri="{28A0092B-C50C-407E-A947-70E740481C1C}">
                <a14:useLocalDpi xmlns:a14="http://schemas.microsoft.com/office/drawing/2010/main" val="0"/>
              </a:ext>
            </a:extLst>
          </a:blip>
          <a:srcRect/>
          <a:stretch>
            <a:fillRect/>
          </a:stretch>
        </p:blipFill>
        <p:spPr bwMode="auto">
          <a:xfrm>
            <a:off x="2263667" y="3822523"/>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ULSTARS"/>
          <p:cNvPicPr>
            <a:picLocks noChangeAspect="1" noChangeArrowheads="1" noCrop="1"/>
          </p:cNvPicPr>
          <p:nvPr>
            <p:custDataLst>
              <p:tags r:id="rId21"/>
            </p:custDataLst>
          </p:nvPr>
        </p:nvPicPr>
        <p:blipFill>
          <a:blip r:embed="rId43">
            <a:extLst>
              <a:ext uri="{28A0092B-C50C-407E-A947-70E740481C1C}">
                <a14:useLocalDpi xmlns:a14="http://schemas.microsoft.com/office/drawing/2010/main" val="0"/>
              </a:ext>
            </a:extLst>
          </a:blip>
          <a:srcRect/>
          <a:stretch>
            <a:fillRect/>
          </a:stretch>
        </p:blipFill>
        <p:spPr bwMode="auto">
          <a:xfrm>
            <a:off x="6965713" y="557183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ULSTARS"/>
          <p:cNvPicPr>
            <a:picLocks noChangeAspect="1" noChangeArrowheads="1" noCrop="1"/>
          </p:cNvPicPr>
          <p:nvPr>
            <p:custDataLst>
              <p:tags r:id="rId22"/>
            </p:custDataLst>
          </p:nvPr>
        </p:nvPicPr>
        <p:blipFill>
          <a:blip r:embed="rId43">
            <a:extLst>
              <a:ext uri="{28A0092B-C50C-407E-A947-70E740481C1C}">
                <a14:useLocalDpi xmlns:a14="http://schemas.microsoft.com/office/drawing/2010/main" val="0"/>
              </a:ext>
            </a:extLst>
          </a:blip>
          <a:srcRect/>
          <a:stretch>
            <a:fillRect/>
          </a:stretch>
        </p:blipFill>
        <p:spPr bwMode="auto">
          <a:xfrm>
            <a:off x="10283222" y="4297901"/>
            <a:ext cx="96012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55"/>
          <p:cNvGrpSpPr>
            <a:grpSpLocks/>
          </p:cNvGrpSpPr>
          <p:nvPr>
            <p:custDataLst>
              <p:tags r:id="rId23"/>
            </p:custDataLst>
          </p:nvPr>
        </p:nvGrpSpPr>
        <p:grpSpPr bwMode="auto">
          <a:xfrm>
            <a:off x="1707295" y="2925615"/>
            <a:ext cx="977900" cy="462280"/>
            <a:chOff x="1714500" y="3094038"/>
            <a:chExt cx="1047750" cy="551111"/>
          </a:xfrm>
        </p:grpSpPr>
        <p:sp>
          <p:nvSpPr>
            <p:cNvPr id="29" name="Freeform 28"/>
            <p:cNvSpPr/>
            <p:nvPr>
              <p:custDataLst>
                <p:tags r:id="rId32"/>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4" name="Freeform 33"/>
            <p:cNvSpPr/>
            <p:nvPr>
              <p:custDataLst>
                <p:tags r:id="rId33"/>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grpSp>
        <p:nvGrpSpPr>
          <p:cNvPr id="35" name="Group 64"/>
          <p:cNvGrpSpPr>
            <a:grpSpLocks/>
          </p:cNvGrpSpPr>
          <p:nvPr>
            <p:custDataLst>
              <p:tags r:id="rId24"/>
            </p:custDataLst>
          </p:nvPr>
        </p:nvGrpSpPr>
        <p:grpSpPr bwMode="auto">
          <a:xfrm>
            <a:off x="2487240" y="2766133"/>
            <a:ext cx="1285693" cy="616373"/>
            <a:chOff x="2452688" y="2863775"/>
            <a:chExt cx="1819275" cy="660476"/>
          </a:xfrm>
        </p:grpSpPr>
        <p:sp>
          <p:nvSpPr>
            <p:cNvPr id="36" name="Freeform 35"/>
            <p:cNvSpPr/>
            <p:nvPr>
              <p:custDataLst>
                <p:tags r:id="rId30"/>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37" name="Freeform 36"/>
            <p:cNvSpPr/>
            <p:nvPr>
              <p:custDataLst>
                <p:tags r:id="rId31"/>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41" name="Rectangle 40"/>
          <p:cNvSpPr/>
          <p:nvPr>
            <p:custDataLst>
              <p:tags r:id="rId25"/>
            </p:custDataLst>
          </p:nvPr>
        </p:nvSpPr>
        <p:spPr>
          <a:xfrm rot="169260">
            <a:off x="2349648" y="2794541"/>
            <a:ext cx="1454005" cy="461665"/>
          </a:xfrm>
          <a:prstGeom prst="rect">
            <a:avLst/>
          </a:prstGeom>
        </p:spPr>
        <p:txBody>
          <a:bodyPr wrap="square" anchor="ctr">
            <a:spAutoFit/>
          </a:bodyPr>
          <a:lstStyle/>
          <a:p>
            <a:pPr algn="ctr">
              <a:defRPr/>
            </a:pP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Chủ</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sz="2300"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đề</a:t>
            </a:r>
            <a:r>
              <a:rPr lang="en-US" sz="2300"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E</a:t>
            </a:r>
          </a:p>
        </p:txBody>
      </p:sp>
      <p:grpSp>
        <p:nvGrpSpPr>
          <p:cNvPr id="45" name="Group 61"/>
          <p:cNvGrpSpPr>
            <a:grpSpLocks/>
          </p:cNvGrpSpPr>
          <p:nvPr>
            <p:custDataLst>
              <p:tags r:id="rId26"/>
            </p:custDataLst>
          </p:nvPr>
        </p:nvGrpSpPr>
        <p:grpSpPr bwMode="auto">
          <a:xfrm>
            <a:off x="391319" y="1589219"/>
            <a:ext cx="11315192" cy="859312"/>
            <a:chOff x="1631147" y="1316985"/>
            <a:chExt cx="5761832" cy="559049"/>
          </a:xfrm>
        </p:grpSpPr>
        <p:sp>
          <p:nvSpPr>
            <p:cNvPr id="46" name="Freeform 45"/>
            <p:cNvSpPr/>
            <p:nvPr>
              <p:custDataLst>
                <p:tags r:id="rId28"/>
              </p:custDataLst>
            </p:nvPr>
          </p:nvSpPr>
          <p:spPr>
            <a:xfrm>
              <a:off x="1631147" y="1316985"/>
              <a:ext cx="5761832" cy="559049"/>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gradFill flip="none" rotWithShape="1">
              <a:gsLst>
                <a:gs pos="0">
                  <a:srgbClr val="DE347D"/>
                </a:gs>
                <a:gs pos="14000">
                  <a:srgbClr val="C42D70"/>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sp>
          <p:nvSpPr>
            <p:cNvPr id="47" name="Freeform 46"/>
            <p:cNvSpPr/>
            <p:nvPr>
              <p:custDataLst>
                <p:tags r:id="rId29"/>
              </p:custDataLst>
            </p:nvPr>
          </p:nvSpPr>
          <p:spPr>
            <a:xfrm>
              <a:off x="1732380" y="1374160"/>
              <a:ext cx="5563585" cy="452640"/>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61832" h="559049">
                  <a:moveTo>
                    <a:pt x="793" y="7938"/>
                  </a:moveTo>
                  <a:cubicBezTo>
                    <a:pt x="123031" y="32544"/>
                    <a:pt x="250031" y="23813"/>
                    <a:pt x="374650" y="31750"/>
                  </a:cubicBezTo>
                  <a:cubicBezTo>
                    <a:pt x="555361" y="27517"/>
                    <a:pt x="750359" y="32808"/>
                    <a:pt x="916782" y="19050"/>
                  </a:cubicBezTo>
                  <a:lnTo>
                    <a:pt x="4862512" y="19050"/>
                  </a:lnTo>
                  <a:lnTo>
                    <a:pt x="5076032" y="26988"/>
                  </a:lnTo>
                  <a:cubicBezTo>
                    <a:pt x="5303838" y="39423"/>
                    <a:pt x="5643562" y="28046"/>
                    <a:pt x="5759450" y="0"/>
                  </a:cubicBezTo>
                  <a:cubicBezTo>
                    <a:pt x="5713942" y="126736"/>
                    <a:pt x="5635095" y="193939"/>
                    <a:pt x="5577681" y="273050"/>
                  </a:cubicBezTo>
                  <a:lnTo>
                    <a:pt x="5761832" y="522287"/>
                  </a:lnTo>
                  <a:cubicBezTo>
                    <a:pt x="5652030" y="552713"/>
                    <a:pt x="5526881" y="557212"/>
                    <a:pt x="5251450" y="558800"/>
                  </a:cubicBezTo>
                  <a:lnTo>
                    <a:pt x="919163" y="550068"/>
                  </a:lnTo>
                  <a:lnTo>
                    <a:pt x="661194" y="553244"/>
                  </a:lnTo>
                  <a:cubicBezTo>
                    <a:pt x="526521" y="556419"/>
                    <a:pt x="206111" y="573881"/>
                    <a:pt x="0" y="527050"/>
                  </a:cubicBezTo>
                  <a:lnTo>
                    <a:pt x="200025" y="271463"/>
                  </a:lnTo>
                  <a:cubicBezTo>
                    <a:pt x="124089" y="193146"/>
                    <a:pt x="79110" y="136261"/>
                    <a:pt x="793" y="7938"/>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67"/>
            </a:p>
          </p:txBody>
        </p:sp>
      </p:grpSp>
      <p:sp>
        <p:nvSpPr>
          <p:cNvPr id="7" name="Rectangle 4"/>
          <p:cNvSpPr>
            <a:spLocks noChangeArrowheads="1"/>
          </p:cNvSpPr>
          <p:nvPr>
            <p:custDataLst>
              <p:tags r:id="rId27"/>
            </p:custDataLst>
          </p:nvPr>
        </p:nvSpPr>
        <p:spPr bwMode="auto">
          <a:xfrm>
            <a:off x="1290276" y="1467696"/>
            <a:ext cx="9569907" cy="1137513"/>
          </a:xfrm>
          <a:prstGeom prst="rect">
            <a:avLst/>
          </a:prstGeom>
          <a:blipFill>
            <a:blip r:embed="rId4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eaLnBrk="0" hangingPunct="0">
              <a:defRPr sz="4400">
                <a:solidFill>
                  <a:schemeClr val="tx2"/>
                </a:solidFill>
                <a:latin typeface="Arial" panose="020B0604020202020204" pitchFamily="34" charset="0"/>
              </a:defRPr>
            </a:lvl1pPr>
            <a:lvl2pPr eaLnBrk="0" hangingPunct="0">
              <a:defRPr sz="4400">
                <a:solidFill>
                  <a:schemeClr val="tx2"/>
                </a:solidFill>
                <a:latin typeface="Arial" panose="020B0604020202020204" pitchFamily="34" charset="0"/>
              </a:defRPr>
            </a:lvl2pPr>
            <a:lvl3pPr eaLnBrk="0" hangingPunct="0">
              <a:defRPr sz="4400">
                <a:solidFill>
                  <a:schemeClr val="tx2"/>
                </a:solidFill>
                <a:latin typeface="Arial" panose="020B0604020202020204" pitchFamily="34" charset="0"/>
              </a:defRPr>
            </a:lvl3pPr>
            <a:lvl4pPr eaLnBrk="0" hangingPunct="0">
              <a:defRPr sz="4400">
                <a:solidFill>
                  <a:schemeClr val="tx2"/>
                </a:solidFill>
                <a:latin typeface="Arial" panose="020B0604020202020204" pitchFamily="34" charset="0"/>
              </a:defRPr>
            </a:lvl4pPr>
            <a:lvl5pPr eaLnBrk="0" hangingPunct="0">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pPr algn="ctr"/>
            <a:r>
              <a:rPr lang="en-US" altLang="en-US" sz="4107" b="1" dirty="0" err="1">
                <a:solidFill>
                  <a:srgbClr val="0000FF"/>
                </a:solidFill>
                <a:latin typeface="VNI-Thufap1" panose="00000400000000000000" pitchFamily="2" charset="0"/>
              </a:rPr>
              <a:t>Baøi</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giaûng</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ñieän</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töû</a:t>
            </a:r>
            <a:r>
              <a:rPr lang="en-US" altLang="en-US" sz="4107" b="1" dirty="0">
                <a:solidFill>
                  <a:srgbClr val="0000FF"/>
                </a:solidFill>
                <a:latin typeface="VNI-Thufap1" panose="00000400000000000000" pitchFamily="2" charset="0"/>
              </a:rPr>
              <a:t> </a:t>
            </a:r>
            <a:r>
              <a:rPr lang="en-US" altLang="en-US" sz="4107" b="1" dirty="0" err="1">
                <a:solidFill>
                  <a:srgbClr val="0000FF"/>
                </a:solidFill>
                <a:latin typeface="VNI-Thufap1" panose="00000400000000000000" pitchFamily="2" charset="0"/>
              </a:rPr>
              <a:t>moân</a:t>
            </a:r>
            <a:r>
              <a:rPr lang="en-US" altLang="en-US" sz="4107" b="1" dirty="0">
                <a:solidFill>
                  <a:srgbClr val="0000FF"/>
                </a:solidFill>
                <a:latin typeface="VNI-Thufap1" panose="00000400000000000000" pitchFamily="2" charset="0"/>
              </a:rPr>
              <a:t> Tin </a:t>
            </a:r>
            <a:r>
              <a:rPr lang="en-US" altLang="en-US" sz="4107" b="1" dirty="0" err="1">
                <a:solidFill>
                  <a:srgbClr val="0000FF"/>
                </a:solidFill>
                <a:latin typeface="VNI-Thufap1" panose="00000400000000000000" pitchFamily="2" charset="0"/>
              </a:rPr>
              <a:t>hoïc</a:t>
            </a:r>
            <a:r>
              <a:rPr lang="en-US" altLang="en-US" sz="4107" b="1" dirty="0">
                <a:solidFill>
                  <a:srgbClr val="0000FF"/>
                </a:solidFill>
                <a:latin typeface="VNI-Thufap1" panose="00000400000000000000" pitchFamily="2" charset="0"/>
              </a:rPr>
              <a:t> 6</a:t>
            </a:r>
          </a:p>
        </p:txBody>
      </p:sp>
      <p:pic>
        <p:nvPicPr>
          <p:cNvPr id="44" name="Picture 7"/>
          <p:cNvPicPr>
            <a:picLocks noChangeAspect="1"/>
          </p:cNvPicPr>
          <p:nvPr/>
        </p:nvPicPr>
        <p:blipFill>
          <a:blip r:embed="rId45">
            <a:clrChange>
              <a:clrFrom>
                <a:srgbClr val="1E1842"/>
              </a:clrFrom>
              <a:clrTo>
                <a:srgbClr val="1E1842">
                  <a:alpha val="0"/>
                </a:srgbClr>
              </a:clrTo>
            </a:clrChange>
          </a:blip>
          <a:srcRect/>
          <a:stretch>
            <a:fillRect/>
          </a:stretch>
        </p:blipFill>
        <p:spPr bwMode="auto">
          <a:xfrm>
            <a:off x="2657585" y="3573220"/>
            <a:ext cx="6774016" cy="2326043"/>
          </a:xfrm>
          <a:prstGeom prst="rect">
            <a:avLst/>
          </a:prstGeom>
          <a:solidFill>
            <a:schemeClr val="tx1">
              <a:lumMod val="50000"/>
              <a:lumOff val="50000"/>
            </a:schemeClr>
          </a:solidFill>
          <a:ln w="9525">
            <a:noFill/>
            <a:miter lim="800000"/>
            <a:headEnd/>
            <a:tailEnd/>
          </a:ln>
        </p:spPr>
      </p:pic>
    </p:spTree>
    <p:custDataLst>
      <p:tags r:id="rId2"/>
    </p:custDataLst>
    <p:extLst>
      <p:ext uri="{BB962C8B-B14F-4D97-AF65-F5344CB8AC3E}">
        <p14:creationId xmlns:p14="http://schemas.microsoft.com/office/powerpoint/2010/main" val="1385520897"/>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repeatCount="1000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5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46" name="Picture 1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2" cstate="print"/>
          <a:stretch>
            <a:fillRect/>
          </a:stretch>
        </p:blipFill>
        <p:spPr>
          <a:xfrm>
            <a:off x="-12672" y="-626779"/>
            <a:ext cx="608092" cy="568960"/>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endCondLst>
                    <p:cond evt="onStopAudio"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 bác ơi!</a:t>
            </a:r>
            <a:br>
              <a:rPr lang="en-US"/>
            </a:br>
            <a:r>
              <a:rPr lang="en-US"/>
              <a:t>Mùa thu đang đẹp, nắng xanh trời</a:t>
            </a:r>
            <a:br>
              <a:rPr lang="en-US"/>
            </a:br>
            <a:r>
              <a:rPr lang="en-US"/>
              <a:t>Miền Nam đang thắng, mơ ngày hội</a:t>
            </a:r>
            <a:br>
              <a:rPr lang="en-US"/>
            </a:br>
            <a:r>
              <a:rPr lang="en-US"/>
              <a:t>Rước bác vào thǎm, thấy bác cười!</a:t>
            </a:r>
          </a:p>
          <a:p>
            <a:endParaRPr lang="en-US"/>
          </a:p>
          <a:p>
            <a:r>
              <a:rPr lang="en-US"/>
              <a:t>	Trái bưởi kia vàng ngọt với ai</a:t>
            </a:r>
            <a:br>
              <a:rPr lang="en-US"/>
            </a:br>
            <a:r>
              <a:rPr lang="en-US"/>
              <a:t>Thơm cho ai nữa, hỡi hoa nhài!</a:t>
            </a:r>
            <a:br>
              <a:rPr lang="en-US"/>
            </a:br>
            <a:r>
              <a:rPr lang="en-US"/>
              <a:t>Còn đâu bóng bác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0719" y="381000"/>
            <a:ext cx="10945654" cy="1066800"/>
          </a:xfrm>
        </p:spPr>
        <p:txBody>
          <a:bodyPr>
            <a:normAutofit fontScale="90000"/>
          </a:bodyPr>
          <a:lstStyle/>
          <a:p>
            <a:r>
              <a:rPr lang="en-US" b="1">
                <a:solidFill>
                  <a:srgbClr val="FF0000"/>
                </a:solidFill>
              </a:rPr>
              <a:t>Mở đầu: </a:t>
            </a:r>
            <a:r>
              <a:rPr lang="en-US">
                <a:solidFill>
                  <a:srgbClr val="FF0000"/>
                </a:solidFill>
              </a:rPr>
              <a:t>Tìm và sửa lại tất cả các từ Bác trong bài theo cách viết hoa đúng quy định. </a:t>
            </a:r>
            <a:br>
              <a:rPr lang="en-US">
                <a:solidFill>
                  <a:srgbClr val="FF0000"/>
                </a:solidFill>
              </a:rPr>
            </a:br>
            <a:endParaRPr lang="en-US">
              <a:solidFill>
                <a:srgbClr val="FF0000"/>
              </a:solidFill>
            </a:endParaRPr>
          </a:p>
        </p:txBody>
      </p:sp>
      <p:sp>
        <p:nvSpPr>
          <p:cNvPr id="5" name="Content Placeholder 4"/>
          <p:cNvSpPr>
            <a:spLocks noGrp="1"/>
          </p:cNvSpPr>
          <p:nvPr>
            <p:ph sz="half" idx="1"/>
          </p:nvPr>
        </p:nvSpPr>
        <p:spPr>
          <a:xfrm>
            <a:off x="670719" y="1295400"/>
            <a:ext cx="5743090" cy="4566496"/>
          </a:xfrm>
        </p:spPr>
        <p:txBody>
          <a:bodyPr>
            <a:normAutofit fontScale="77500" lnSpcReduction="20000"/>
          </a:bodyPr>
          <a:lstStyle/>
          <a:p>
            <a:pPr algn="ctr"/>
            <a:r>
              <a:rPr lang="en-US" b="1"/>
              <a:t>Bác ơi!</a:t>
            </a:r>
            <a:endParaRPr lang="en-US"/>
          </a:p>
          <a:p>
            <a:endParaRPr lang="en-US"/>
          </a:p>
          <a:p>
            <a:r>
              <a:rPr lang="en-US"/>
              <a:t>	Suốt mấy hôm rày đau tiễn đưa</a:t>
            </a:r>
            <a:br>
              <a:rPr lang="en-US"/>
            </a:br>
            <a:r>
              <a:rPr lang="en-US"/>
              <a:t>Đời tuôn nước mắt, trời tuôn mưa...</a:t>
            </a:r>
            <a:br>
              <a:rPr lang="en-US"/>
            </a:br>
            <a:r>
              <a:rPr lang="en-US"/>
              <a:t>Chiều nay con chạy về thǎm </a:t>
            </a:r>
            <a:r>
              <a:rPr lang="en-US">
                <a:solidFill>
                  <a:srgbClr val="FF0000"/>
                </a:solidFill>
              </a:rPr>
              <a:t>Bác</a:t>
            </a:r>
            <a:br>
              <a:rPr lang="en-US"/>
            </a:br>
            <a:r>
              <a:rPr lang="en-US"/>
              <a:t>Ướt lạnh vườn cau, mấy gốc dừa!</a:t>
            </a:r>
          </a:p>
          <a:p>
            <a:endParaRPr lang="en-US"/>
          </a:p>
          <a:p>
            <a:r>
              <a:rPr lang="en-US"/>
              <a:t>	Con lại lần theo lối sỏi quen</a:t>
            </a:r>
            <a:br>
              <a:rPr lang="en-US"/>
            </a:br>
            <a:r>
              <a:rPr lang="en-US"/>
              <a:t>Đến bên thang gác, đứng nhìn lên</a:t>
            </a:r>
            <a:br>
              <a:rPr lang="en-US"/>
            </a:br>
            <a:r>
              <a:rPr lang="en-US"/>
              <a:t>Chuông ôi chuông nhỏ còn reo nữa?</a:t>
            </a:r>
            <a:br>
              <a:rPr lang="en-US"/>
            </a:br>
            <a:r>
              <a:rPr lang="en-US"/>
              <a:t>Phòng lặng, rèm buông, tắt ánh đèn!</a:t>
            </a:r>
          </a:p>
          <a:p>
            <a:endParaRPr lang="en-US"/>
          </a:p>
        </p:txBody>
      </p:sp>
      <p:sp>
        <p:nvSpPr>
          <p:cNvPr id="6" name="Content Placeholder 5"/>
          <p:cNvSpPr>
            <a:spLocks noGrp="1"/>
          </p:cNvSpPr>
          <p:nvPr>
            <p:ph sz="half" idx="2"/>
          </p:nvPr>
        </p:nvSpPr>
        <p:spPr>
          <a:xfrm>
            <a:off x="6385719" y="1219200"/>
            <a:ext cx="5486400" cy="4960833"/>
          </a:xfrm>
        </p:spPr>
        <p:txBody>
          <a:bodyPr>
            <a:normAutofit fontScale="77500" lnSpcReduction="20000"/>
          </a:bodyPr>
          <a:lstStyle/>
          <a:p>
            <a:r>
              <a:rPr lang="en-US"/>
              <a:t>	Bác đã đi rồi sao,</a:t>
            </a:r>
            <a:r>
              <a:rPr lang="en-US">
                <a:solidFill>
                  <a:srgbClr val="FF0000"/>
                </a:solidFill>
              </a:rPr>
              <a:t> Bác </a:t>
            </a:r>
            <a:r>
              <a:rPr lang="en-US"/>
              <a:t>ơi!</a:t>
            </a:r>
            <a:br>
              <a:rPr lang="en-US"/>
            </a:br>
            <a:r>
              <a:rPr lang="en-US"/>
              <a:t>Mùa thu đang đẹp, nắng xanh trời</a:t>
            </a:r>
            <a:br>
              <a:rPr lang="en-US"/>
            </a:br>
            <a:r>
              <a:rPr lang="en-US"/>
              <a:t>Miền Nam đang thắng, mơ ngày hội</a:t>
            </a:r>
            <a:br>
              <a:rPr lang="en-US"/>
            </a:br>
            <a:r>
              <a:rPr lang="en-US"/>
              <a:t>Rước </a:t>
            </a:r>
            <a:r>
              <a:rPr lang="en-US">
                <a:solidFill>
                  <a:srgbClr val="FF0000"/>
                </a:solidFill>
              </a:rPr>
              <a:t>Bác</a:t>
            </a:r>
            <a:r>
              <a:rPr lang="en-US"/>
              <a:t> vào thǎm, thấy</a:t>
            </a:r>
            <a:r>
              <a:rPr lang="en-US">
                <a:solidFill>
                  <a:srgbClr val="FF0000"/>
                </a:solidFill>
              </a:rPr>
              <a:t> Bác </a:t>
            </a:r>
            <a:r>
              <a:rPr lang="en-US"/>
              <a:t>cười!</a:t>
            </a:r>
          </a:p>
          <a:p>
            <a:endParaRPr lang="en-US"/>
          </a:p>
          <a:p>
            <a:r>
              <a:rPr lang="en-US"/>
              <a:t>	Trái bưởi kia vàng ngọt với ai</a:t>
            </a:r>
            <a:br>
              <a:rPr lang="en-US"/>
            </a:br>
            <a:r>
              <a:rPr lang="en-US"/>
              <a:t>Thơm cho ai nữa, hỡi hoa nhài!</a:t>
            </a:r>
            <a:br>
              <a:rPr lang="en-US"/>
            </a:br>
            <a:r>
              <a:rPr lang="en-US"/>
              <a:t>Còn đâu bóng </a:t>
            </a:r>
            <a:r>
              <a:rPr lang="en-US">
                <a:solidFill>
                  <a:srgbClr val="FF0000"/>
                </a:solidFill>
              </a:rPr>
              <a:t>Bác</a:t>
            </a:r>
            <a:r>
              <a:rPr lang="en-US"/>
              <a:t> đi hôm sớm</a:t>
            </a:r>
            <a:br>
              <a:rPr lang="en-US"/>
            </a:br>
            <a:r>
              <a:rPr lang="en-US"/>
              <a:t>Quanh mặt hồ in mây trắng bay...</a:t>
            </a:r>
          </a:p>
          <a:p>
            <a:endParaRPr lang="en-US"/>
          </a:p>
          <a:p>
            <a:r>
              <a:rPr lang="en-US"/>
              <a:t>	Ôi, phải chi lòng được thảnh thơi</a:t>
            </a:r>
            <a:br>
              <a:rPr lang="en-US"/>
            </a:br>
            <a:r>
              <a:rPr lang="en-US"/>
              <a:t>Nǎm canh bớt nặng nỗi thương đời</a:t>
            </a:r>
            <a:br>
              <a:rPr lang="en-US"/>
            </a:br>
            <a:r>
              <a:rPr lang="en-US"/>
              <a:t>Bác ơi, tim Bác mênh mông thế</a:t>
            </a:r>
            <a:br>
              <a:rPr lang="en-US"/>
            </a:br>
            <a:r>
              <a:rPr lang="en-US"/>
              <a:t>Ôm cả non sông, mọi kiếp người.</a:t>
            </a:r>
          </a:p>
          <a:p>
            <a:endParaRPr lang="en-US"/>
          </a:p>
        </p:txBody>
      </p:sp>
      <p:cxnSp>
        <p:nvCxnSpPr>
          <p:cNvPr id="8" name="Straight Connector 7"/>
          <p:cNvCxnSpPr/>
          <p:nvPr/>
        </p:nvCxnSpPr>
        <p:spPr>
          <a:xfrm>
            <a:off x="4832691" y="29718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28919" y="1524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811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19519" y="24384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47919" y="381000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ình nền Powerpoint đơn giản, đẹp (45)"/>
          <p:cNvPicPr>
            <a:picLocks noChangeAspect="1" noChangeArrowheads="1"/>
          </p:cNvPicPr>
          <p:nvPr/>
        </p:nvPicPr>
        <p:blipFill>
          <a:blip r:embed="rId2"/>
          <a:srcRect/>
          <a:stretch>
            <a:fillRect/>
          </a:stretch>
        </p:blipFill>
        <p:spPr bwMode="auto">
          <a:xfrm>
            <a:off x="0" y="0"/>
            <a:ext cx="12161838" cy="6400800"/>
          </a:xfrm>
          <a:prstGeom prst="rect">
            <a:avLst/>
          </a:prstGeom>
          <a:noFill/>
        </p:spPr>
      </p:pic>
      <p:sp>
        <p:nvSpPr>
          <p:cNvPr id="3" name="Subtitle 2"/>
          <p:cNvSpPr>
            <a:spLocks noGrp="1"/>
          </p:cNvSpPr>
          <p:nvPr>
            <p:ph type="subTitle" idx="1"/>
          </p:nvPr>
        </p:nvSpPr>
        <p:spPr>
          <a:xfrm>
            <a:off x="2270919" y="990600"/>
            <a:ext cx="9448800" cy="3505200"/>
          </a:xfrm>
        </p:spPr>
        <p:txBody>
          <a:bodyPr>
            <a:normAutofit/>
          </a:bodyPr>
          <a:lstStyle/>
          <a:p>
            <a:r>
              <a:rPr lang="en-US" b="1" dirty="0">
                <a:solidFill>
                  <a:schemeClr val="tx1"/>
                </a:solidFill>
              </a:rPr>
              <a:t>CHỦ ĐỀ E: ỨNG DỤNG TIN HỌC</a:t>
            </a:r>
            <a:endParaRPr lang="en-US" dirty="0">
              <a:solidFill>
                <a:schemeClr val="tx1"/>
              </a:solidFill>
            </a:endParaRPr>
          </a:p>
          <a:p>
            <a:r>
              <a:rPr lang="en-US" b="1" dirty="0">
                <a:solidFill>
                  <a:schemeClr val="tx1"/>
                </a:solidFill>
              </a:rPr>
              <a:t>SOẠN THẢO VĂN BẢN VÀ SƠ ĐỒ TƯ DUY</a:t>
            </a:r>
            <a:endParaRPr lang="en-US" dirty="0">
              <a:solidFill>
                <a:schemeClr val="tx1"/>
              </a:solidFill>
            </a:endParaRPr>
          </a:p>
          <a:p>
            <a:endParaRPr lang="en-US" b="1" dirty="0">
              <a:solidFill>
                <a:schemeClr val="tx1"/>
              </a:solidFill>
            </a:endParaRPr>
          </a:p>
          <a:p>
            <a:r>
              <a:rPr lang="en-US" b="1" dirty="0">
                <a:solidFill>
                  <a:schemeClr val="tx1"/>
                </a:solidFill>
              </a:rPr>
              <a:t>BÀI 1: TÌM KIẾM VÀ THAY THẾ </a:t>
            </a:r>
          </a:p>
          <a:p>
            <a:r>
              <a:rPr lang="en-US" b="1" dirty="0">
                <a:solidFill>
                  <a:schemeClr val="tx1"/>
                </a:solidFill>
              </a:rPr>
              <a:t>TRONG SOẠN THẢO VĂN BẢN</a:t>
            </a:r>
            <a:endParaRPr lang="en-US" dirty="0">
              <a:solidFill>
                <a:schemeClr val="tx1"/>
              </a:solidFill>
            </a:endParaRPr>
          </a:p>
          <a:p>
            <a:endParaRPr lang="en-US" dirty="0">
              <a:solidFill>
                <a:schemeClr val="tx1"/>
              </a:solidFill>
            </a:endParaRPr>
          </a:p>
        </p:txBody>
      </p:sp>
      <p:pic>
        <p:nvPicPr>
          <p:cNvPr id="1030" name="Picture 6"/>
          <p:cNvPicPr>
            <a:picLocks noChangeAspect="1" noChangeArrowheads="1"/>
          </p:cNvPicPr>
          <p:nvPr/>
        </p:nvPicPr>
        <p:blipFill>
          <a:blip r:embed="rId3"/>
          <a:srcRect/>
          <a:stretch>
            <a:fillRect/>
          </a:stretch>
        </p:blipFill>
        <p:spPr bwMode="auto">
          <a:xfrm>
            <a:off x="9461500" y="4273550"/>
            <a:ext cx="2700338" cy="21272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66319" y="1119426"/>
            <a:ext cx="8793673" cy="861774"/>
          </a:xfrm>
          <a:prstGeom prst="rect">
            <a:avLst/>
          </a:prstGeom>
          <a:noFill/>
        </p:spPr>
        <p:txBody>
          <a:bodyPr wrap="square" lIns="91440" tIns="45720" rIns="91440" bIns="45720">
            <a:spAutoFit/>
          </a:bodyPr>
          <a:lstStyle/>
          <a:p>
            <a:pPr algn="ctr"/>
            <a:r>
              <a:rPr lang="en-US" sz="5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Hình thành kiến thức</a:t>
            </a:r>
            <a:endParaRPr lang="en-US" sz="5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5014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a:xfrm>
            <a:off x="5090319" y="254848"/>
            <a:ext cx="6463427" cy="5462905"/>
          </a:xfrm>
        </p:spPr>
        <p:txBody>
          <a:bodyPr>
            <a:normAutofit/>
          </a:bodyPr>
          <a:lstStyle/>
          <a:p>
            <a:r>
              <a:rPr lang="en-US" sz="2800" b="1"/>
              <a:t>* Ciao nhiệm vụ học tập:</a:t>
            </a:r>
          </a:p>
          <a:p>
            <a:pPr marL="58738" indent="449263"/>
            <a:r>
              <a:rPr lang="en-US" sz="2800"/>
              <a:t> Nghiên cứu phần 1 (SGK trang 57) trả lời câu hỏi sau: “Công cụ Tìm kiếm và Thay thế giúp chúng ta làm gì khi soạn thảo văn bản?”</a:t>
            </a:r>
          </a:p>
          <a:p>
            <a:pPr marL="58738" indent="0">
              <a:buFont typeface="Arial" pitchFamily="34" charset="0"/>
              <a:buChar char="•"/>
            </a:pPr>
            <a:r>
              <a:rPr lang="en-US" sz="2800"/>
              <a:t> </a:t>
            </a:r>
            <a:r>
              <a:rPr lang="en-US" sz="2800" b="1"/>
              <a:t>Hình thức: </a:t>
            </a:r>
            <a:r>
              <a:rPr lang="en-US" sz="2800" i="1"/>
              <a:t>Làm việc cá nhân</a:t>
            </a:r>
          </a:p>
          <a:p>
            <a:pPr marL="58738" indent="0">
              <a:buFont typeface="Arial" pitchFamily="34" charset="0"/>
              <a:buChar char="•"/>
            </a:pPr>
            <a:r>
              <a:rPr lang="en-US" sz="2800" b="1"/>
              <a:t> Thời gian: </a:t>
            </a:r>
            <a:r>
              <a:rPr lang="en-US" sz="2800" b="1" i="1"/>
              <a:t>5</a:t>
            </a:r>
            <a:r>
              <a:rPr lang="en-US" sz="2800" i="1"/>
              <a:t> phút</a:t>
            </a:r>
          </a:p>
          <a:p>
            <a:pPr marL="58738" indent="0"/>
            <a:endParaRPr lang="en-US" sz="2800"/>
          </a:p>
          <a:p>
            <a:pPr marL="58738" indent="449263"/>
            <a:endParaRPr lang="en-US" sz="2800"/>
          </a:p>
          <a:p>
            <a:pPr marL="58738" indent="449263"/>
            <a:endParaRPr lang="en-US" sz="2800"/>
          </a:p>
          <a:p>
            <a:endParaRPr lang="en-US" sz="2800"/>
          </a:p>
        </p:txBody>
      </p:sp>
      <p:sp>
        <p:nvSpPr>
          <p:cNvPr id="10" name="Text Placeholder 9"/>
          <p:cNvSpPr>
            <a:spLocks noGrp="1"/>
          </p:cNvSpPr>
          <p:nvPr>
            <p:ph type="body" sz="half" idx="2"/>
          </p:nvPr>
        </p:nvSpPr>
        <p:spPr>
          <a:xfrm>
            <a:off x="213520" y="990600"/>
            <a:ext cx="4395736" cy="4727153"/>
          </a:xfrm>
        </p:spPr>
        <p:txBody>
          <a:bodyPr>
            <a:normAutofit/>
          </a:bodyPr>
          <a:lstStyle/>
          <a:p>
            <a:r>
              <a:rPr lang="en-US" sz="2400" b="1"/>
              <a:t>1. Công cụ Tìm kiếm, Thay thế:</a:t>
            </a:r>
            <a:endParaRPr lang="en-US" sz="2400"/>
          </a:p>
          <a:p>
            <a:endParaRPr lang="en-US" sz="2400"/>
          </a:p>
        </p:txBody>
      </p:sp>
      <p:sp>
        <p:nvSpPr>
          <p:cNvPr id="500" name="Rectangle: Rounded Corners 3">
            <a:extLst>
              <a:ext uri="{FF2B5EF4-FFF2-40B4-BE49-F238E27FC236}">
                <a16:creationId xmlns:a16="http://schemas.microsoft.com/office/drawing/2014/main" id="{4303BB96-E468-4FF9-973A-AD6A9412E8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THỜI GIAN</a:t>
            </a:r>
          </a:p>
        </p:txBody>
      </p:sp>
      <p:sp>
        <p:nvSpPr>
          <p:cNvPr id="501" name="Rectangle: Rounded Corners 4">
            <a:extLst>
              <a:ext uri="{FF2B5EF4-FFF2-40B4-BE49-F238E27FC236}">
                <a16:creationId xmlns:a16="http://schemas.microsoft.com/office/drawing/2014/main" id="{E79F4EBB-0073-4010-B3C4-119E813FE8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 : 00</a:t>
            </a:r>
          </a:p>
        </p:txBody>
      </p:sp>
      <p:sp>
        <p:nvSpPr>
          <p:cNvPr id="502" name="Rectangle: Rounded Corners 5">
            <a:extLst>
              <a:ext uri="{FF2B5EF4-FFF2-40B4-BE49-F238E27FC236}">
                <a16:creationId xmlns:a16="http://schemas.microsoft.com/office/drawing/2014/main" id="{A1079E4D-0C54-4CD5-BDFD-51133071ECD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59</a:t>
            </a:r>
          </a:p>
        </p:txBody>
      </p:sp>
      <p:sp>
        <p:nvSpPr>
          <p:cNvPr id="503" name="Rectangle: Rounded Corners 6">
            <a:extLst>
              <a:ext uri="{FF2B5EF4-FFF2-40B4-BE49-F238E27FC236}">
                <a16:creationId xmlns:a16="http://schemas.microsoft.com/office/drawing/2014/main" id="{84CEB1CA-51DF-430A-B071-3D3A40A3A76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58</a:t>
            </a:r>
          </a:p>
        </p:txBody>
      </p:sp>
      <p:sp>
        <p:nvSpPr>
          <p:cNvPr id="504" name="Rectangle: Rounded Corners 7">
            <a:extLst>
              <a:ext uri="{FF2B5EF4-FFF2-40B4-BE49-F238E27FC236}">
                <a16:creationId xmlns:a16="http://schemas.microsoft.com/office/drawing/2014/main" id="{7839CB1A-6491-470B-A66F-824A62FC62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57</a:t>
            </a:r>
          </a:p>
        </p:txBody>
      </p:sp>
      <p:sp>
        <p:nvSpPr>
          <p:cNvPr id="505" name="Rectangle: Rounded Corners 8">
            <a:extLst>
              <a:ext uri="{FF2B5EF4-FFF2-40B4-BE49-F238E27FC236}">
                <a16:creationId xmlns:a16="http://schemas.microsoft.com/office/drawing/2014/main" id="{04DA1610-745E-438A-B4A8-7F07298AA4B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56</a:t>
            </a:r>
          </a:p>
        </p:txBody>
      </p:sp>
      <p:sp>
        <p:nvSpPr>
          <p:cNvPr id="506" name="Rectangle: Rounded Corners 9">
            <a:extLst>
              <a:ext uri="{FF2B5EF4-FFF2-40B4-BE49-F238E27FC236}">
                <a16:creationId xmlns:a16="http://schemas.microsoft.com/office/drawing/2014/main" id="{8003A147-A1F1-4192-A52C-FC4E45734A9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55</a:t>
            </a:r>
          </a:p>
        </p:txBody>
      </p:sp>
      <p:sp>
        <p:nvSpPr>
          <p:cNvPr id="507" name="Rectangle: Rounded Corners 10">
            <a:extLst>
              <a:ext uri="{FF2B5EF4-FFF2-40B4-BE49-F238E27FC236}">
                <a16:creationId xmlns:a16="http://schemas.microsoft.com/office/drawing/2014/main" id="{3377B584-E84F-4BAF-A318-7CCA72C1F3B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54</a:t>
            </a:r>
          </a:p>
        </p:txBody>
      </p:sp>
      <p:sp>
        <p:nvSpPr>
          <p:cNvPr id="508" name="Rectangle: Rounded Corners 11">
            <a:extLst>
              <a:ext uri="{FF2B5EF4-FFF2-40B4-BE49-F238E27FC236}">
                <a16:creationId xmlns:a16="http://schemas.microsoft.com/office/drawing/2014/main" id="{130A73BE-A3B2-4033-92BB-14E5241D6D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53</a:t>
            </a:r>
          </a:p>
        </p:txBody>
      </p:sp>
      <p:sp>
        <p:nvSpPr>
          <p:cNvPr id="509" name="Rectangle: Rounded Corners 12">
            <a:extLst>
              <a:ext uri="{FF2B5EF4-FFF2-40B4-BE49-F238E27FC236}">
                <a16:creationId xmlns:a16="http://schemas.microsoft.com/office/drawing/2014/main" id="{9D68A425-5A38-4265-A37E-525D18C4796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52</a:t>
            </a:r>
          </a:p>
        </p:txBody>
      </p:sp>
      <p:sp>
        <p:nvSpPr>
          <p:cNvPr id="510" name="Rectangle: Rounded Corners 13">
            <a:extLst>
              <a:ext uri="{FF2B5EF4-FFF2-40B4-BE49-F238E27FC236}">
                <a16:creationId xmlns:a16="http://schemas.microsoft.com/office/drawing/2014/main" id="{118BC643-AC02-4FC3-8AFC-7AD08089A13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51</a:t>
            </a:r>
          </a:p>
        </p:txBody>
      </p:sp>
      <p:sp>
        <p:nvSpPr>
          <p:cNvPr id="511" name="Rectangle: Rounded Corners 14">
            <a:extLst>
              <a:ext uri="{FF2B5EF4-FFF2-40B4-BE49-F238E27FC236}">
                <a16:creationId xmlns:a16="http://schemas.microsoft.com/office/drawing/2014/main" id="{E0376578-7023-480B-AA1A-CA7A3C0A580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50</a:t>
            </a:r>
          </a:p>
        </p:txBody>
      </p:sp>
      <p:sp>
        <p:nvSpPr>
          <p:cNvPr id="512" name="Rectangle: Rounded Corners 15">
            <a:extLst>
              <a:ext uri="{FF2B5EF4-FFF2-40B4-BE49-F238E27FC236}">
                <a16:creationId xmlns:a16="http://schemas.microsoft.com/office/drawing/2014/main" id="{5C6BCC16-F474-4382-8093-BD9673D5A9B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49</a:t>
            </a:r>
          </a:p>
        </p:txBody>
      </p:sp>
      <p:sp>
        <p:nvSpPr>
          <p:cNvPr id="513" name="Rectangle: Rounded Corners 16">
            <a:extLst>
              <a:ext uri="{FF2B5EF4-FFF2-40B4-BE49-F238E27FC236}">
                <a16:creationId xmlns:a16="http://schemas.microsoft.com/office/drawing/2014/main" id="{B1639DDC-E393-420C-83DC-65E86EE2593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48</a:t>
            </a:r>
          </a:p>
        </p:txBody>
      </p:sp>
      <p:sp>
        <p:nvSpPr>
          <p:cNvPr id="514" name="Rectangle: Rounded Corners 17">
            <a:extLst>
              <a:ext uri="{FF2B5EF4-FFF2-40B4-BE49-F238E27FC236}">
                <a16:creationId xmlns:a16="http://schemas.microsoft.com/office/drawing/2014/main" id="{23F5F057-567B-4CE7-9431-5FDE6B1857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47</a:t>
            </a:r>
          </a:p>
        </p:txBody>
      </p:sp>
      <p:sp>
        <p:nvSpPr>
          <p:cNvPr id="515" name="Rectangle: Rounded Corners 18">
            <a:extLst>
              <a:ext uri="{FF2B5EF4-FFF2-40B4-BE49-F238E27FC236}">
                <a16:creationId xmlns:a16="http://schemas.microsoft.com/office/drawing/2014/main" id="{81995952-35BB-4C59-B33E-9C9EC3CBD8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46</a:t>
            </a:r>
          </a:p>
        </p:txBody>
      </p:sp>
      <p:sp>
        <p:nvSpPr>
          <p:cNvPr id="516" name="Rectangle: Rounded Corners 19">
            <a:extLst>
              <a:ext uri="{FF2B5EF4-FFF2-40B4-BE49-F238E27FC236}">
                <a16:creationId xmlns:a16="http://schemas.microsoft.com/office/drawing/2014/main" id="{D1672D6D-FA6A-46F6-8F37-D8A8CB276F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45</a:t>
            </a:r>
          </a:p>
        </p:txBody>
      </p:sp>
      <p:sp>
        <p:nvSpPr>
          <p:cNvPr id="517" name="Rectangle: Rounded Corners 20">
            <a:extLst>
              <a:ext uri="{FF2B5EF4-FFF2-40B4-BE49-F238E27FC236}">
                <a16:creationId xmlns:a16="http://schemas.microsoft.com/office/drawing/2014/main" id="{6F945539-E4C5-4587-9DAE-DEFCD68E26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44</a:t>
            </a:r>
          </a:p>
        </p:txBody>
      </p:sp>
      <p:sp>
        <p:nvSpPr>
          <p:cNvPr id="518" name="Rectangle: Rounded Corners 21">
            <a:extLst>
              <a:ext uri="{FF2B5EF4-FFF2-40B4-BE49-F238E27FC236}">
                <a16:creationId xmlns:a16="http://schemas.microsoft.com/office/drawing/2014/main" id="{73E6785C-BFB2-47FA-876F-21C270B291D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19" name="Rectangle: Rounded Corners 22">
            <a:extLst>
              <a:ext uri="{FF2B5EF4-FFF2-40B4-BE49-F238E27FC236}">
                <a16:creationId xmlns:a16="http://schemas.microsoft.com/office/drawing/2014/main" id="{4B6AAD2B-5ABF-40B5-8B7C-38A0E5A45C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42</a:t>
            </a:r>
          </a:p>
        </p:txBody>
      </p:sp>
      <p:sp>
        <p:nvSpPr>
          <p:cNvPr id="520" name="Rectangle: Rounded Corners 23">
            <a:extLst>
              <a:ext uri="{FF2B5EF4-FFF2-40B4-BE49-F238E27FC236}">
                <a16:creationId xmlns:a16="http://schemas.microsoft.com/office/drawing/2014/main" id="{3FB03384-0C0C-4766-B715-FEECE35AB4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41</a:t>
            </a:r>
          </a:p>
        </p:txBody>
      </p:sp>
      <p:sp>
        <p:nvSpPr>
          <p:cNvPr id="521" name="Rectangle: Rounded Corners 24">
            <a:extLst>
              <a:ext uri="{FF2B5EF4-FFF2-40B4-BE49-F238E27FC236}">
                <a16:creationId xmlns:a16="http://schemas.microsoft.com/office/drawing/2014/main" id="{FE5755F3-12E4-4B24-B6F1-2F224732298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40</a:t>
            </a:r>
          </a:p>
        </p:txBody>
      </p:sp>
      <p:sp>
        <p:nvSpPr>
          <p:cNvPr id="522" name="Rectangle: Rounded Corners 25">
            <a:extLst>
              <a:ext uri="{FF2B5EF4-FFF2-40B4-BE49-F238E27FC236}">
                <a16:creationId xmlns:a16="http://schemas.microsoft.com/office/drawing/2014/main" id="{F21D6146-CE51-4E66-9EC9-C6A5BCA73FD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39</a:t>
            </a:r>
          </a:p>
        </p:txBody>
      </p:sp>
      <p:sp>
        <p:nvSpPr>
          <p:cNvPr id="523" name="Rectangle: Rounded Corners 26">
            <a:extLst>
              <a:ext uri="{FF2B5EF4-FFF2-40B4-BE49-F238E27FC236}">
                <a16:creationId xmlns:a16="http://schemas.microsoft.com/office/drawing/2014/main" id="{BC607689-1E2F-42AB-8999-6AE59E26275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38</a:t>
            </a:r>
          </a:p>
        </p:txBody>
      </p:sp>
      <p:sp>
        <p:nvSpPr>
          <p:cNvPr id="524" name="Rectangle: Rounded Corners 27">
            <a:extLst>
              <a:ext uri="{FF2B5EF4-FFF2-40B4-BE49-F238E27FC236}">
                <a16:creationId xmlns:a16="http://schemas.microsoft.com/office/drawing/2014/main" id="{1D1A52C2-882F-496D-B055-518B1F94D9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37</a:t>
            </a:r>
          </a:p>
        </p:txBody>
      </p:sp>
      <p:sp>
        <p:nvSpPr>
          <p:cNvPr id="525" name="Rectangle: Rounded Corners 28">
            <a:extLst>
              <a:ext uri="{FF2B5EF4-FFF2-40B4-BE49-F238E27FC236}">
                <a16:creationId xmlns:a16="http://schemas.microsoft.com/office/drawing/2014/main" id="{C5E81D2A-4E23-466E-8962-FDDDEFBAF6A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36</a:t>
            </a:r>
          </a:p>
        </p:txBody>
      </p:sp>
      <p:sp>
        <p:nvSpPr>
          <p:cNvPr id="526" name="Rectangle: Rounded Corners 29">
            <a:extLst>
              <a:ext uri="{FF2B5EF4-FFF2-40B4-BE49-F238E27FC236}">
                <a16:creationId xmlns:a16="http://schemas.microsoft.com/office/drawing/2014/main" id="{4FF7426F-B567-4F5A-8A1C-BE35901DC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35</a:t>
            </a:r>
          </a:p>
        </p:txBody>
      </p:sp>
      <p:sp>
        <p:nvSpPr>
          <p:cNvPr id="527" name="Rectangle: Rounded Corners 30">
            <a:extLst>
              <a:ext uri="{FF2B5EF4-FFF2-40B4-BE49-F238E27FC236}">
                <a16:creationId xmlns:a16="http://schemas.microsoft.com/office/drawing/2014/main" id="{4ACE2B46-860A-4AFC-B6C7-C1D8B417B8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34</a:t>
            </a:r>
          </a:p>
        </p:txBody>
      </p:sp>
      <p:sp>
        <p:nvSpPr>
          <p:cNvPr id="528" name="Rectangle: Rounded Corners 31">
            <a:extLst>
              <a:ext uri="{FF2B5EF4-FFF2-40B4-BE49-F238E27FC236}">
                <a16:creationId xmlns:a16="http://schemas.microsoft.com/office/drawing/2014/main" id="{B3F29373-C379-4789-87A1-C700F1D94AF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43</a:t>
            </a:r>
          </a:p>
        </p:txBody>
      </p:sp>
      <p:sp>
        <p:nvSpPr>
          <p:cNvPr id="529" name="Rectangle: Rounded Corners 32">
            <a:extLst>
              <a:ext uri="{FF2B5EF4-FFF2-40B4-BE49-F238E27FC236}">
                <a16:creationId xmlns:a16="http://schemas.microsoft.com/office/drawing/2014/main" id="{93DF765C-11E0-45C9-84AA-1FB3BDC35E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32</a:t>
            </a:r>
          </a:p>
        </p:txBody>
      </p:sp>
      <p:sp>
        <p:nvSpPr>
          <p:cNvPr id="530" name="Rectangle: Rounded Corners 33">
            <a:extLst>
              <a:ext uri="{FF2B5EF4-FFF2-40B4-BE49-F238E27FC236}">
                <a16:creationId xmlns:a16="http://schemas.microsoft.com/office/drawing/2014/main" id="{C56F2A80-FC7E-48C6-A6DD-A158DB92ECB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31</a:t>
            </a:r>
          </a:p>
        </p:txBody>
      </p:sp>
      <p:sp>
        <p:nvSpPr>
          <p:cNvPr id="531" name="Rectangle: Rounded Corners 34">
            <a:extLst>
              <a:ext uri="{FF2B5EF4-FFF2-40B4-BE49-F238E27FC236}">
                <a16:creationId xmlns:a16="http://schemas.microsoft.com/office/drawing/2014/main" id="{0154261C-3B76-409C-ACBB-0611C8A8B6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30</a:t>
            </a:r>
          </a:p>
        </p:txBody>
      </p:sp>
      <p:sp>
        <p:nvSpPr>
          <p:cNvPr id="532" name="Rectangle: Rounded Corners 35">
            <a:extLst>
              <a:ext uri="{FF2B5EF4-FFF2-40B4-BE49-F238E27FC236}">
                <a16:creationId xmlns:a16="http://schemas.microsoft.com/office/drawing/2014/main" id="{C952DA2C-09E8-476C-B99F-E8168004D9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29</a:t>
            </a:r>
          </a:p>
        </p:txBody>
      </p:sp>
      <p:sp>
        <p:nvSpPr>
          <p:cNvPr id="533" name="Rectangle: Rounded Corners 36">
            <a:extLst>
              <a:ext uri="{FF2B5EF4-FFF2-40B4-BE49-F238E27FC236}">
                <a16:creationId xmlns:a16="http://schemas.microsoft.com/office/drawing/2014/main" id="{3DA37226-FD0D-47D7-BA75-A812A80A54C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28</a:t>
            </a:r>
          </a:p>
        </p:txBody>
      </p:sp>
      <p:sp>
        <p:nvSpPr>
          <p:cNvPr id="534" name="Rectangle: Rounded Corners 37">
            <a:extLst>
              <a:ext uri="{FF2B5EF4-FFF2-40B4-BE49-F238E27FC236}">
                <a16:creationId xmlns:a16="http://schemas.microsoft.com/office/drawing/2014/main" id="{A01B6D1C-6C94-4EBB-BC2F-F97ECD48DF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27</a:t>
            </a:r>
          </a:p>
        </p:txBody>
      </p:sp>
      <p:sp>
        <p:nvSpPr>
          <p:cNvPr id="535" name="Rectangle: Rounded Corners 38">
            <a:extLst>
              <a:ext uri="{FF2B5EF4-FFF2-40B4-BE49-F238E27FC236}">
                <a16:creationId xmlns:a16="http://schemas.microsoft.com/office/drawing/2014/main" id="{F163AEE1-A868-4384-B315-17A00ED92BE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26</a:t>
            </a:r>
          </a:p>
        </p:txBody>
      </p:sp>
      <p:sp>
        <p:nvSpPr>
          <p:cNvPr id="536" name="Rectangle: Rounded Corners 39">
            <a:extLst>
              <a:ext uri="{FF2B5EF4-FFF2-40B4-BE49-F238E27FC236}">
                <a16:creationId xmlns:a16="http://schemas.microsoft.com/office/drawing/2014/main" id="{674A5960-4145-4D29-B3BE-FD8A89F25F4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25</a:t>
            </a:r>
          </a:p>
        </p:txBody>
      </p:sp>
      <p:sp>
        <p:nvSpPr>
          <p:cNvPr id="537" name="Rectangle: Rounded Corners 40">
            <a:extLst>
              <a:ext uri="{FF2B5EF4-FFF2-40B4-BE49-F238E27FC236}">
                <a16:creationId xmlns:a16="http://schemas.microsoft.com/office/drawing/2014/main" id="{174495D0-884A-4B06-BB3A-8301A59B082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24</a:t>
            </a:r>
          </a:p>
        </p:txBody>
      </p:sp>
      <p:sp>
        <p:nvSpPr>
          <p:cNvPr id="538" name="Rectangle: Rounded Corners 41">
            <a:extLst>
              <a:ext uri="{FF2B5EF4-FFF2-40B4-BE49-F238E27FC236}">
                <a16:creationId xmlns:a16="http://schemas.microsoft.com/office/drawing/2014/main" id="{9D910EF1-0E6D-46DB-B80A-C401846842F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23</a:t>
            </a:r>
          </a:p>
        </p:txBody>
      </p:sp>
      <p:sp>
        <p:nvSpPr>
          <p:cNvPr id="539" name="Rectangle: Rounded Corners 42">
            <a:extLst>
              <a:ext uri="{FF2B5EF4-FFF2-40B4-BE49-F238E27FC236}">
                <a16:creationId xmlns:a16="http://schemas.microsoft.com/office/drawing/2014/main" id="{9EDE2903-DD65-4AF0-850A-06250385EC1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22</a:t>
            </a:r>
          </a:p>
        </p:txBody>
      </p:sp>
      <p:sp>
        <p:nvSpPr>
          <p:cNvPr id="540" name="Rectangle: Rounded Corners 43">
            <a:extLst>
              <a:ext uri="{FF2B5EF4-FFF2-40B4-BE49-F238E27FC236}">
                <a16:creationId xmlns:a16="http://schemas.microsoft.com/office/drawing/2014/main" id="{C5715AA8-76FA-4021-ADB9-CBF2AAB0637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21</a:t>
            </a:r>
          </a:p>
        </p:txBody>
      </p:sp>
      <p:sp>
        <p:nvSpPr>
          <p:cNvPr id="541" name="Rectangle: Rounded Corners 44">
            <a:extLst>
              <a:ext uri="{FF2B5EF4-FFF2-40B4-BE49-F238E27FC236}">
                <a16:creationId xmlns:a16="http://schemas.microsoft.com/office/drawing/2014/main" id="{911945F6-A9A0-434B-813E-62D3BA2139F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20</a:t>
            </a:r>
          </a:p>
        </p:txBody>
      </p:sp>
      <p:sp>
        <p:nvSpPr>
          <p:cNvPr id="542" name="Rectangle: Rounded Corners 45">
            <a:extLst>
              <a:ext uri="{FF2B5EF4-FFF2-40B4-BE49-F238E27FC236}">
                <a16:creationId xmlns:a16="http://schemas.microsoft.com/office/drawing/2014/main" id="{91866033-ED23-4E8C-A601-E9EBFD4E505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19</a:t>
            </a:r>
          </a:p>
        </p:txBody>
      </p:sp>
      <p:sp>
        <p:nvSpPr>
          <p:cNvPr id="543" name="Rectangle: Rounded Corners 46">
            <a:extLst>
              <a:ext uri="{FF2B5EF4-FFF2-40B4-BE49-F238E27FC236}">
                <a16:creationId xmlns:a16="http://schemas.microsoft.com/office/drawing/2014/main" id="{593555A8-2E8A-4554-B1C7-1779D9F6874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18</a:t>
            </a:r>
          </a:p>
        </p:txBody>
      </p:sp>
      <p:sp>
        <p:nvSpPr>
          <p:cNvPr id="544" name="Rectangle: Rounded Corners 47">
            <a:extLst>
              <a:ext uri="{FF2B5EF4-FFF2-40B4-BE49-F238E27FC236}">
                <a16:creationId xmlns:a16="http://schemas.microsoft.com/office/drawing/2014/main" id="{84022D71-505D-4FA7-8185-7EDCFB7FCA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17</a:t>
            </a:r>
          </a:p>
        </p:txBody>
      </p:sp>
      <p:sp>
        <p:nvSpPr>
          <p:cNvPr id="545" name="Rectangle: Rounded Corners 48">
            <a:extLst>
              <a:ext uri="{FF2B5EF4-FFF2-40B4-BE49-F238E27FC236}">
                <a16:creationId xmlns:a16="http://schemas.microsoft.com/office/drawing/2014/main" id="{EA4ADCA6-2A0F-47FE-84B4-8CCCE3B5FA2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16</a:t>
            </a:r>
          </a:p>
        </p:txBody>
      </p:sp>
      <p:sp>
        <p:nvSpPr>
          <p:cNvPr id="546" name="Rectangle: Rounded Corners 49">
            <a:extLst>
              <a:ext uri="{FF2B5EF4-FFF2-40B4-BE49-F238E27FC236}">
                <a16:creationId xmlns:a16="http://schemas.microsoft.com/office/drawing/2014/main" id="{193134E0-A875-49D1-9F3B-02CF9056EAF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15</a:t>
            </a:r>
          </a:p>
        </p:txBody>
      </p:sp>
      <p:sp>
        <p:nvSpPr>
          <p:cNvPr id="547" name="Rectangle: Rounded Corners 50">
            <a:extLst>
              <a:ext uri="{FF2B5EF4-FFF2-40B4-BE49-F238E27FC236}">
                <a16:creationId xmlns:a16="http://schemas.microsoft.com/office/drawing/2014/main" id="{E3A04A43-518D-42B5-834D-766DB3ABFC4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14</a:t>
            </a:r>
          </a:p>
        </p:txBody>
      </p:sp>
      <p:sp>
        <p:nvSpPr>
          <p:cNvPr id="548" name="Rectangle: Rounded Corners 51">
            <a:extLst>
              <a:ext uri="{FF2B5EF4-FFF2-40B4-BE49-F238E27FC236}">
                <a16:creationId xmlns:a16="http://schemas.microsoft.com/office/drawing/2014/main" id="{90AABA55-84D8-42C0-9A81-E85564EDFCC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13</a:t>
            </a:r>
          </a:p>
        </p:txBody>
      </p:sp>
      <p:sp>
        <p:nvSpPr>
          <p:cNvPr id="549" name="Rectangle: Rounded Corners 52">
            <a:extLst>
              <a:ext uri="{FF2B5EF4-FFF2-40B4-BE49-F238E27FC236}">
                <a16:creationId xmlns:a16="http://schemas.microsoft.com/office/drawing/2014/main" id="{0E08BD61-7D06-4AE1-B10B-30FB2AE46CD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12</a:t>
            </a:r>
          </a:p>
        </p:txBody>
      </p:sp>
      <p:sp>
        <p:nvSpPr>
          <p:cNvPr id="550" name="Rectangle: Rounded Corners 53">
            <a:extLst>
              <a:ext uri="{FF2B5EF4-FFF2-40B4-BE49-F238E27FC236}">
                <a16:creationId xmlns:a16="http://schemas.microsoft.com/office/drawing/2014/main" id="{E063C502-CA0A-470F-A073-1EBD53ACAE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11</a:t>
            </a:r>
          </a:p>
        </p:txBody>
      </p:sp>
      <p:sp>
        <p:nvSpPr>
          <p:cNvPr id="551" name="Rectangle: Rounded Corners 54">
            <a:extLst>
              <a:ext uri="{FF2B5EF4-FFF2-40B4-BE49-F238E27FC236}">
                <a16:creationId xmlns:a16="http://schemas.microsoft.com/office/drawing/2014/main" id="{E21F0227-42DA-4B70-801F-87615814AA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10</a:t>
            </a:r>
          </a:p>
        </p:txBody>
      </p:sp>
      <p:sp>
        <p:nvSpPr>
          <p:cNvPr id="552" name="Rectangle: Rounded Corners 55">
            <a:extLst>
              <a:ext uri="{FF2B5EF4-FFF2-40B4-BE49-F238E27FC236}">
                <a16:creationId xmlns:a16="http://schemas.microsoft.com/office/drawing/2014/main" id="{25F14F28-4843-4D7D-95EA-F5EE5686EE0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09</a:t>
            </a:r>
          </a:p>
        </p:txBody>
      </p:sp>
      <p:sp>
        <p:nvSpPr>
          <p:cNvPr id="553" name="Rectangle: Rounded Corners 56">
            <a:extLst>
              <a:ext uri="{FF2B5EF4-FFF2-40B4-BE49-F238E27FC236}">
                <a16:creationId xmlns:a16="http://schemas.microsoft.com/office/drawing/2014/main" id="{E1F8214C-7426-4AD6-919E-532283B1018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08</a:t>
            </a:r>
          </a:p>
        </p:txBody>
      </p:sp>
      <p:sp>
        <p:nvSpPr>
          <p:cNvPr id="554" name="Rectangle: Rounded Corners 57">
            <a:extLst>
              <a:ext uri="{FF2B5EF4-FFF2-40B4-BE49-F238E27FC236}">
                <a16:creationId xmlns:a16="http://schemas.microsoft.com/office/drawing/2014/main" id="{A24AF0D4-7F74-479B-93FD-11C0209266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07</a:t>
            </a:r>
          </a:p>
        </p:txBody>
      </p:sp>
      <p:sp>
        <p:nvSpPr>
          <p:cNvPr id="555" name="Rectangle: Rounded Corners 58">
            <a:extLst>
              <a:ext uri="{FF2B5EF4-FFF2-40B4-BE49-F238E27FC236}">
                <a16:creationId xmlns:a16="http://schemas.microsoft.com/office/drawing/2014/main" id="{8F4CA04D-F046-4366-B5C6-C1C25208482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06</a:t>
            </a:r>
          </a:p>
        </p:txBody>
      </p:sp>
      <p:sp>
        <p:nvSpPr>
          <p:cNvPr id="556" name="Rectangle: Rounded Corners 59">
            <a:extLst>
              <a:ext uri="{FF2B5EF4-FFF2-40B4-BE49-F238E27FC236}">
                <a16:creationId xmlns:a16="http://schemas.microsoft.com/office/drawing/2014/main" id="{801948C3-720A-4236-A493-C8453FA4417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05</a:t>
            </a:r>
          </a:p>
        </p:txBody>
      </p:sp>
      <p:sp>
        <p:nvSpPr>
          <p:cNvPr id="557" name="Rectangle: Rounded Corners 60">
            <a:extLst>
              <a:ext uri="{FF2B5EF4-FFF2-40B4-BE49-F238E27FC236}">
                <a16:creationId xmlns:a16="http://schemas.microsoft.com/office/drawing/2014/main" id="{E0409599-545F-45D9-8161-6BBC4CA03D4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04</a:t>
            </a:r>
          </a:p>
        </p:txBody>
      </p:sp>
      <p:sp>
        <p:nvSpPr>
          <p:cNvPr id="558" name="Rectangle: Rounded Corners 61">
            <a:extLst>
              <a:ext uri="{FF2B5EF4-FFF2-40B4-BE49-F238E27FC236}">
                <a16:creationId xmlns:a16="http://schemas.microsoft.com/office/drawing/2014/main" id="{32074099-AD00-4B66-A0D5-F019C1AF5D8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03</a:t>
            </a:r>
          </a:p>
        </p:txBody>
      </p:sp>
      <p:sp>
        <p:nvSpPr>
          <p:cNvPr id="559" name="Rectangle: Rounded Corners 62">
            <a:extLst>
              <a:ext uri="{FF2B5EF4-FFF2-40B4-BE49-F238E27FC236}">
                <a16:creationId xmlns:a16="http://schemas.microsoft.com/office/drawing/2014/main" id="{F0D54F0D-1F1E-4EE1-A1B8-03A7994BA7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02</a:t>
            </a:r>
          </a:p>
        </p:txBody>
      </p:sp>
      <p:sp>
        <p:nvSpPr>
          <p:cNvPr id="560" name="Rectangle: Rounded Corners 63">
            <a:extLst>
              <a:ext uri="{FF2B5EF4-FFF2-40B4-BE49-F238E27FC236}">
                <a16:creationId xmlns:a16="http://schemas.microsoft.com/office/drawing/2014/main" id="{84284F80-CE4A-4377-9690-51F37C3BD4E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01</a:t>
            </a:r>
          </a:p>
        </p:txBody>
      </p:sp>
      <p:sp>
        <p:nvSpPr>
          <p:cNvPr id="561" name="Rectangle: Rounded Corners 64">
            <a:extLst>
              <a:ext uri="{FF2B5EF4-FFF2-40B4-BE49-F238E27FC236}">
                <a16:creationId xmlns:a16="http://schemas.microsoft.com/office/drawing/2014/main" id="{7A5B0E33-3262-4457-AA6D-BF58D4E5BC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 : 00</a:t>
            </a:r>
          </a:p>
        </p:txBody>
      </p:sp>
      <p:sp>
        <p:nvSpPr>
          <p:cNvPr id="562" name="Rectangle: Rounded Corners 65">
            <a:extLst>
              <a:ext uri="{FF2B5EF4-FFF2-40B4-BE49-F238E27FC236}">
                <a16:creationId xmlns:a16="http://schemas.microsoft.com/office/drawing/2014/main" id="{2714492A-1420-4772-A683-7D92EBD966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59</a:t>
            </a:r>
          </a:p>
        </p:txBody>
      </p:sp>
      <p:sp>
        <p:nvSpPr>
          <p:cNvPr id="563" name="Rectangle: Rounded Corners 66">
            <a:extLst>
              <a:ext uri="{FF2B5EF4-FFF2-40B4-BE49-F238E27FC236}">
                <a16:creationId xmlns:a16="http://schemas.microsoft.com/office/drawing/2014/main" id="{340B2935-9CE3-49E3-BFDA-0C250EE081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58</a:t>
            </a:r>
          </a:p>
        </p:txBody>
      </p:sp>
      <p:sp>
        <p:nvSpPr>
          <p:cNvPr id="564" name="Rectangle: Rounded Corners 67">
            <a:extLst>
              <a:ext uri="{FF2B5EF4-FFF2-40B4-BE49-F238E27FC236}">
                <a16:creationId xmlns:a16="http://schemas.microsoft.com/office/drawing/2014/main" id="{1FCE88C4-E661-48BB-BAE3-469B0922E6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57</a:t>
            </a:r>
          </a:p>
        </p:txBody>
      </p:sp>
      <p:sp>
        <p:nvSpPr>
          <p:cNvPr id="565" name="Rectangle: Rounded Corners 68">
            <a:extLst>
              <a:ext uri="{FF2B5EF4-FFF2-40B4-BE49-F238E27FC236}">
                <a16:creationId xmlns:a16="http://schemas.microsoft.com/office/drawing/2014/main" id="{720AE6EC-FEF0-4B42-897D-D7FCA6EDE0C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56</a:t>
            </a:r>
          </a:p>
        </p:txBody>
      </p:sp>
      <p:sp>
        <p:nvSpPr>
          <p:cNvPr id="566" name="Rectangle: Rounded Corners 69">
            <a:extLst>
              <a:ext uri="{FF2B5EF4-FFF2-40B4-BE49-F238E27FC236}">
                <a16:creationId xmlns:a16="http://schemas.microsoft.com/office/drawing/2014/main" id="{19428F19-7DEA-4B42-813A-48B6DAC0D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55</a:t>
            </a:r>
          </a:p>
        </p:txBody>
      </p:sp>
      <p:sp>
        <p:nvSpPr>
          <p:cNvPr id="567" name="Rectangle: Rounded Corners 70">
            <a:extLst>
              <a:ext uri="{FF2B5EF4-FFF2-40B4-BE49-F238E27FC236}">
                <a16:creationId xmlns:a16="http://schemas.microsoft.com/office/drawing/2014/main" id="{275AC1DB-1F5C-4F5C-9F66-E5A0A602F81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54</a:t>
            </a:r>
          </a:p>
        </p:txBody>
      </p:sp>
      <p:sp>
        <p:nvSpPr>
          <p:cNvPr id="568" name="Rectangle: Rounded Corners 71">
            <a:extLst>
              <a:ext uri="{FF2B5EF4-FFF2-40B4-BE49-F238E27FC236}">
                <a16:creationId xmlns:a16="http://schemas.microsoft.com/office/drawing/2014/main" id="{DDD7923C-F91D-4B7D-9BFE-C9F38264739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53</a:t>
            </a:r>
          </a:p>
        </p:txBody>
      </p:sp>
      <p:sp>
        <p:nvSpPr>
          <p:cNvPr id="569" name="Rectangle: Rounded Corners 72">
            <a:extLst>
              <a:ext uri="{FF2B5EF4-FFF2-40B4-BE49-F238E27FC236}">
                <a16:creationId xmlns:a16="http://schemas.microsoft.com/office/drawing/2014/main" id="{5291E4A7-3B12-4B5F-B8F4-2B01C4F449A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52</a:t>
            </a:r>
          </a:p>
        </p:txBody>
      </p:sp>
      <p:sp>
        <p:nvSpPr>
          <p:cNvPr id="570" name="Rectangle: Rounded Corners 73">
            <a:extLst>
              <a:ext uri="{FF2B5EF4-FFF2-40B4-BE49-F238E27FC236}">
                <a16:creationId xmlns:a16="http://schemas.microsoft.com/office/drawing/2014/main" id="{0DD2865F-99BC-4A41-AC04-0EB534084D0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51</a:t>
            </a:r>
          </a:p>
        </p:txBody>
      </p:sp>
      <p:sp>
        <p:nvSpPr>
          <p:cNvPr id="571" name="Rectangle: Rounded Corners 74">
            <a:extLst>
              <a:ext uri="{FF2B5EF4-FFF2-40B4-BE49-F238E27FC236}">
                <a16:creationId xmlns:a16="http://schemas.microsoft.com/office/drawing/2014/main" id="{F94F86B1-1ABD-446F-B4A2-FB34F80386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50</a:t>
            </a:r>
          </a:p>
        </p:txBody>
      </p:sp>
      <p:sp>
        <p:nvSpPr>
          <p:cNvPr id="572" name="Rectangle: Rounded Corners 75">
            <a:extLst>
              <a:ext uri="{FF2B5EF4-FFF2-40B4-BE49-F238E27FC236}">
                <a16:creationId xmlns:a16="http://schemas.microsoft.com/office/drawing/2014/main" id="{E17E13E0-31FF-460A-80C1-88C95976B1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49</a:t>
            </a:r>
          </a:p>
        </p:txBody>
      </p:sp>
      <p:sp>
        <p:nvSpPr>
          <p:cNvPr id="573" name="Rectangle: Rounded Corners 76">
            <a:extLst>
              <a:ext uri="{FF2B5EF4-FFF2-40B4-BE49-F238E27FC236}">
                <a16:creationId xmlns:a16="http://schemas.microsoft.com/office/drawing/2014/main" id="{0E8834AE-AB54-442E-B75A-649F89D6DB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48</a:t>
            </a:r>
          </a:p>
        </p:txBody>
      </p:sp>
      <p:sp>
        <p:nvSpPr>
          <p:cNvPr id="574" name="Rectangle: Rounded Corners 77">
            <a:extLst>
              <a:ext uri="{FF2B5EF4-FFF2-40B4-BE49-F238E27FC236}">
                <a16:creationId xmlns:a16="http://schemas.microsoft.com/office/drawing/2014/main" id="{EF961AA6-B693-4367-B2CB-C5A0E7DC0A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47</a:t>
            </a:r>
          </a:p>
        </p:txBody>
      </p:sp>
      <p:sp>
        <p:nvSpPr>
          <p:cNvPr id="575" name="Rectangle: Rounded Corners 78">
            <a:extLst>
              <a:ext uri="{FF2B5EF4-FFF2-40B4-BE49-F238E27FC236}">
                <a16:creationId xmlns:a16="http://schemas.microsoft.com/office/drawing/2014/main" id="{7F600EF4-4543-4C6C-8374-EE1F646BD33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46</a:t>
            </a:r>
          </a:p>
        </p:txBody>
      </p:sp>
      <p:sp>
        <p:nvSpPr>
          <p:cNvPr id="576" name="Rectangle: Rounded Corners 79">
            <a:extLst>
              <a:ext uri="{FF2B5EF4-FFF2-40B4-BE49-F238E27FC236}">
                <a16:creationId xmlns:a16="http://schemas.microsoft.com/office/drawing/2014/main" id="{AFCB6EC1-25F9-4A78-9639-2D746F1A1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45</a:t>
            </a:r>
          </a:p>
        </p:txBody>
      </p:sp>
      <p:sp>
        <p:nvSpPr>
          <p:cNvPr id="577" name="Rectangle: Rounded Corners 80">
            <a:extLst>
              <a:ext uri="{FF2B5EF4-FFF2-40B4-BE49-F238E27FC236}">
                <a16:creationId xmlns:a16="http://schemas.microsoft.com/office/drawing/2014/main" id="{E39CD754-0F77-4266-90C5-DF5EB86620D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44</a:t>
            </a:r>
          </a:p>
        </p:txBody>
      </p:sp>
      <p:sp>
        <p:nvSpPr>
          <p:cNvPr id="578" name="Rectangle: Rounded Corners 81">
            <a:extLst>
              <a:ext uri="{FF2B5EF4-FFF2-40B4-BE49-F238E27FC236}">
                <a16:creationId xmlns:a16="http://schemas.microsoft.com/office/drawing/2014/main" id="{83B89D81-8EC1-4EFB-9A7F-93D0B9ECAF9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43</a:t>
            </a:r>
          </a:p>
        </p:txBody>
      </p:sp>
      <p:sp>
        <p:nvSpPr>
          <p:cNvPr id="579" name="Rectangle: Rounded Corners 82">
            <a:extLst>
              <a:ext uri="{FF2B5EF4-FFF2-40B4-BE49-F238E27FC236}">
                <a16:creationId xmlns:a16="http://schemas.microsoft.com/office/drawing/2014/main" id="{98EE7F9B-4FA1-4FCC-8515-B8E1AF68FBB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42</a:t>
            </a:r>
          </a:p>
        </p:txBody>
      </p:sp>
      <p:sp>
        <p:nvSpPr>
          <p:cNvPr id="580" name="Rectangle: Rounded Corners 83">
            <a:extLst>
              <a:ext uri="{FF2B5EF4-FFF2-40B4-BE49-F238E27FC236}">
                <a16:creationId xmlns:a16="http://schemas.microsoft.com/office/drawing/2014/main" id="{5A13486C-058F-4660-B696-6EA0B6E4C1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41</a:t>
            </a:r>
          </a:p>
        </p:txBody>
      </p:sp>
      <p:sp>
        <p:nvSpPr>
          <p:cNvPr id="581" name="Rectangle: Rounded Corners 84">
            <a:extLst>
              <a:ext uri="{FF2B5EF4-FFF2-40B4-BE49-F238E27FC236}">
                <a16:creationId xmlns:a16="http://schemas.microsoft.com/office/drawing/2014/main" id="{A4C944CD-3A33-4CF6-813F-762A23F58C3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40</a:t>
            </a:r>
          </a:p>
        </p:txBody>
      </p:sp>
      <p:sp>
        <p:nvSpPr>
          <p:cNvPr id="582" name="Rectangle: Rounded Corners 85">
            <a:extLst>
              <a:ext uri="{FF2B5EF4-FFF2-40B4-BE49-F238E27FC236}">
                <a16:creationId xmlns:a16="http://schemas.microsoft.com/office/drawing/2014/main" id="{16462FB6-4297-4F0B-985C-A20A20FFA6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39</a:t>
            </a:r>
          </a:p>
        </p:txBody>
      </p:sp>
      <p:sp>
        <p:nvSpPr>
          <p:cNvPr id="583" name="Rectangle: Rounded Corners 86">
            <a:extLst>
              <a:ext uri="{FF2B5EF4-FFF2-40B4-BE49-F238E27FC236}">
                <a16:creationId xmlns:a16="http://schemas.microsoft.com/office/drawing/2014/main" id="{2C5A4AE4-75DE-48F0-AEBA-00899F139D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38</a:t>
            </a:r>
          </a:p>
        </p:txBody>
      </p:sp>
      <p:sp>
        <p:nvSpPr>
          <p:cNvPr id="584" name="Rectangle: Rounded Corners 87">
            <a:extLst>
              <a:ext uri="{FF2B5EF4-FFF2-40B4-BE49-F238E27FC236}">
                <a16:creationId xmlns:a16="http://schemas.microsoft.com/office/drawing/2014/main" id="{0EEC99C7-F0C3-49F7-B147-E88E3ADBE6B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37</a:t>
            </a:r>
          </a:p>
        </p:txBody>
      </p:sp>
      <p:sp>
        <p:nvSpPr>
          <p:cNvPr id="585" name="Rectangle: Rounded Corners 88">
            <a:extLst>
              <a:ext uri="{FF2B5EF4-FFF2-40B4-BE49-F238E27FC236}">
                <a16:creationId xmlns:a16="http://schemas.microsoft.com/office/drawing/2014/main" id="{CC742F3F-A637-46F7-8CFC-BB76860A34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36</a:t>
            </a:r>
          </a:p>
        </p:txBody>
      </p:sp>
      <p:sp>
        <p:nvSpPr>
          <p:cNvPr id="586" name="Rectangle: Rounded Corners 89">
            <a:extLst>
              <a:ext uri="{FF2B5EF4-FFF2-40B4-BE49-F238E27FC236}">
                <a16:creationId xmlns:a16="http://schemas.microsoft.com/office/drawing/2014/main" id="{C9D01B6E-0E1D-4B85-A587-CE51D6FB6D1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35</a:t>
            </a:r>
          </a:p>
        </p:txBody>
      </p:sp>
      <p:sp>
        <p:nvSpPr>
          <p:cNvPr id="587" name="Rectangle: Rounded Corners 90">
            <a:extLst>
              <a:ext uri="{FF2B5EF4-FFF2-40B4-BE49-F238E27FC236}">
                <a16:creationId xmlns:a16="http://schemas.microsoft.com/office/drawing/2014/main" id="{EBF1371E-9F15-4FCB-9430-EE2AFA3C8D1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34</a:t>
            </a:r>
          </a:p>
        </p:txBody>
      </p:sp>
      <p:sp>
        <p:nvSpPr>
          <p:cNvPr id="588" name="Rectangle: Rounded Corners 91">
            <a:extLst>
              <a:ext uri="{FF2B5EF4-FFF2-40B4-BE49-F238E27FC236}">
                <a16:creationId xmlns:a16="http://schemas.microsoft.com/office/drawing/2014/main" id="{1235F28E-1FE9-4609-9197-BDB44E34AA7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33</a:t>
            </a:r>
          </a:p>
        </p:txBody>
      </p:sp>
      <p:sp>
        <p:nvSpPr>
          <p:cNvPr id="589" name="Rectangle: Rounded Corners 92">
            <a:extLst>
              <a:ext uri="{FF2B5EF4-FFF2-40B4-BE49-F238E27FC236}">
                <a16:creationId xmlns:a16="http://schemas.microsoft.com/office/drawing/2014/main" id="{7663402F-F095-4CB0-8E55-C8911D07D1E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32</a:t>
            </a:r>
          </a:p>
        </p:txBody>
      </p:sp>
      <p:sp>
        <p:nvSpPr>
          <p:cNvPr id="590" name="Rectangle: Rounded Corners 93">
            <a:extLst>
              <a:ext uri="{FF2B5EF4-FFF2-40B4-BE49-F238E27FC236}">
                <a16:creationId xmlns:a16="http://schemas.microsoft.com/office/drawing/2014/main" id="{6AAAE16D-A965-46F2-9469-32FFD35CCC6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31</a:t>
            </a:r>
          </a:p>
        </p:txBody>
      </p:sp>
      <p:sp>
        <p:nvSpPr>
          <p:cNvPr id="591" name="Rectangle: Rounded Corners 94">
            <a:extLst>
              <a:ext uri="{FF2B5EF4-FFF2-40B4-BE49-F238E27FC236}">
                <a16:creationId xmlns:a16="http://schemas.microsoft.com/office/drawing/2014/main" id="{56B66775-BAD0-4F02-8BF5-011B33BC01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30</a:t>
            </a:r>
          </a:p>
        </p:txBody>
      </p:sp>
      <p:sp>
        <p:nvSpPr>
          <p:cNvPr id="592" name="Rectangle: Rounded Corners 95">
            <a:extLst>
              <a:ext uri="{FF2B5EF4-FFF2-40B4-BE49-F238E27FC236}">
                <a16:creationId xmlns:a16="http://schemas.microsoft.com/office/drawing/2014/main" id="{2DD28BD2-70EF-4140-9EE0-7A88BAD177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29</a:t>
            </a:r>
          </a:p>
        </p:txBody>
      </p:sp>
      <p:sp>
        <p:nvSpPr>
          <p:cNvPr id="593" name="Rectangle: Rounded Corners 96">
            <a:extLst>
              <a:ext uri="{FF2B5EF4-FFF2-40B4-BE49-F238E27FC236}">
                <a16:creationId xmlns:a16="http://schemas.microsoft.com/office/drawing/2014/main" id="{4BCD449D-ADEC-46B7-A749-B10C07CB9C8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28</a:t>
            </a:r>
          </a:p>
        </p:txBody>
      </p:sp>
      <p:sp>
        <p:nvSpPr>
          <p:cNvPr id="594" name="Rectangle: Rounded Corners 97">
            <a:extLst>
              <a:ext uri="{FF2B5EF4-FFF2-40B4-BE49-F238E27FC236}">
                <a16:creationId xmlns:a16="http://schemas.microsoft.com/office/drawing/2014/main" id="{8BFD0B61-3A69-4A69-B6A3-92533F7A5BC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27</a:t>
            </a:r>
          </a:p>
        </p:txBody>
      </p:sp>
      <p:sp>
        <p:nvSpPr>
          <p:cNvPr id="595" name="Rectangle: Rounded Corners 98">
            <a:extLst>
              <a:ext uri="{FF2B5EF4-FFF2-40B4-BE49-F238E27FC236}">
                <a16:creationId xmlns:a16="http://schemas.microsoft.com/office/drawing/2014/main" id="{DADC6DA3-036B-42E4-B4DC-70BC0A5BBE9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26</a:t>
            </a:r>
          </a:p>
        </p:txBody>
      </p:sp>
      <p:sp>
        <p:nvSpPr>
          <p:cNvPr id="596" name="Rectangle: Rounded Corners 99">
            <a:extLst>
              <a:ext uri="{FF2B5EF4-FFF2-40B4-BE49-F238E27FC236}">
                <a16:creationId xmlns:a16="http://schemas.microsoft.com/office/drawing/2014/main" id="{425B2372-7157-4333-B60D-07DED6F9C5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25</a:t>
            </a:r>
          </a:p>
        </p:txBody>
      </p:sp>
      <p:sp>
        <p:nvSpPr>
          <p:cNvPr id="597" name="Rectangle: Rounded Corners 100">
            <a:extLst>
              <a:ext uri="{FF2B5EF4-FFF2-40B4-BE49-F238E27FC236}">
                <a16:creationId xmlns:a16="http://schemas.microsoft.com/office/drawing/2014/main" id="{979AC170-B0A5-4475-961E-7F567EDF0F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24</a:t>
            </a:r>
          </a:p>
        </p:txBody>
      </p:sp>
      <p:sp>
        <p:nvSpPr>
          <p:cNvPr id="598" name="Rectangle: Rounded Corners 101">
            <a:extLst>
              <a:ext uri="{FF2B5EF4-FFF2-40B4-BE49-F238E27FC236}">
                <a16:creationId xmlns:a16="http://schemas.microsoft.com/office/drawing/2014/main" id="{B93A3DBD-A6B8-464F-8225-A5F69424D56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23</a:t>
            </a:r>
          </a:p>
        </p:txBody>
      </p:sp>
      <p:sp>
        <p:nvSpPr>
          <p:cNvPr id="599" name="Rectangle: Rounded Corners 102">
            <a:extLst>
              <a:ext uri="{FF2B5EF4-FFF2-40B4-BE49-F238E27FC236}">
                <a16:creationId xmlns:a16="http://schemas.microsoft.com/office/drawing/2014/main" id="{6DBBCA6F-8B92-47B1-A4EC-A73AC72249F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22</a:t>
            </a:r>
          </a:p>
        </p:txBody>
      </p:sp>
      <p:sp>
        <p:nvSpPr>
          <p:cNvPr id="600" name="Rectangle: Rounded Corners 103">
            <a:extLst>
              <a:ext uri="{FF2B5EF4-FFF2-40B4-BE49-F238E27FC236}">
                <a16:creationId xmlns:a16="http://schemas.microsoft.com/office/drawing/2014/main" id="{6F16E111-ED6D-4B2C-804C-61091CB2B5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21</a:t>
            </a:r>
          </a:p>
        </p:txBody>
      </p:sp>
      <p:sp>
        <p:nvSpPr>
          <p:cNvPr id="601" name="Rectangle: Rounded Corners 104">
            <a:extLst>
              <a:ext uri="{FF2B5EF4-FFF2-40B4-BE49-F238E27FC236}">
                <a16:creationId xmlns:a16="http://schemas.microsoft.com/office/drawing/2014/main" id="{581AFCFC-4478-46B5-8467-3239E5480F9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20</a:t>
            </a:r>
          </a:p>
        </p:txBody>
      </p:sp>
      <p:sp>
        <p:nvSpPr>
          <p:cNvPr id="602" name="Rectangle: Rounded Corners 105">
            <a:extLst>
              <a:ext uri="{FF2B5EF4-FFF2-40B4-BE49-F238E27FC236}">
                <a16:creationId xmlns:a16="http://schemas.microsoft.com/office/drawing/2014/main" id="{E7D6436C-14D6-48D7-A5E6-C56563FFC2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19</a:t>
            </a:r>
          </a:p>
        </p:txBody>
      </p:sp>
      <p:sp>
        <p:nvSpPr>
          <p:cNvPr id="603" name="Rectangle: Rounded Corners 106">
            <a:extLst>
              <a:ext uri="{FF2B5EF4-FFF2-40B4-BE49-F238E27FC236}">
                <a16:creationId xmlns:a16="http://schemas.microsoft.com/office/drawing/2014/main" id="{0A6832B7-5DE1-41CA-A9CF-792249944CA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18</a:t>
            </a:r>
          </a:p>
        </p:txBody>
      </p:sp>
      <p:sp>
        <p:nvSpPr>
          <p:cNvPr id="604" name="Rectangle: Rounded Corners 107">
            <a:extLst>
              <a:ext uri="{FF2B5EF4-FFF2-40B4-BE49-F238E27FC236}">
                <a16:creationId xmlns:a16="http://schemas.microsoft.com/office/drawing/2014/main" id="{9520D2E0-738F-4D09-91E2-6BFECF7D39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17</a:t>
            </a:r>
          </a:p>
        </p:txBody>
      </p:sp>
      <p:sp>
        <p:nvSpPr>
          <p:cNvPr id="605" name="Rectangle: Rounded Corners 108">
            <a:extLst>
              <a:ext uri="{FF2B5EF4-FFF2-40B4-BE49-F238E27FC236}">
                <a16:creationId xmlns:a16="http://schemas.microsoft.com/office/drawing/2014/main" id="{9854B76B-FE58-41E1-8FC8-EEC39A8425B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16</a:t>
            </a:r>
          </a:p>
        </p:txBody>
      </p:sp>
      <p:sp>
        <p:nvSpPr>
          <p:cNvPr id="606" name="Rectangle: Rounded Corners 109">
            <a:extLst>
              <a:ext uri="{FF2B5EF4-FFF2-40B4-BE49-F238E27FC236}">
                <a16:creationId xmlns:a16="http://schemas.microsoft.com/office/drawing/2014/main" id="{6EF475BF-1F06-4F35-A10F-F23234CB897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15</a:t>
            </a:r>
          </a:p>
        </p:txBody>
      </p:sp>
      <p:sp>
        <p:nvSpPr>
          <p:cNvPr id="607" name="Rectangle: Rounded Corners 110">
            <a:extLst>
              <a:ext uri="{FF2B5EF4-FFF2-40B4-BE49-F238E27FC236}">
                <a16:creationId xmlns:a16="http://schemas.microsoft.com/office/drawing/2014/main" id="{F38CAC2B-0FBD-49DA-9A8A-6031CA567B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14</a:t>
            </a:r>
          </a:p>
        </p:txBody>
      </p:sp>
      <p:sp>
        <p:nvSpPr>
          <p:cNvPr id="608" name="Rectangle: Rounded Corners 111">
            <a:extLst>
              <a:ext uri="{FF2B5EF4-FFF2-40B4-BE49-F238E27FC236}">
                <a16:creationId xmlns:a16="http://schemas.microsoft.com/office/drawing/2014/main" id="{7ABE033D-126B-41C1-B1E5-FE94F28DD93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13</a:t>
            </a:r>
          </a:p>
        </p:txBody>
      </p:sp>
      <p:sp>
        <p:nvSpPr>
          <p:cNvPr id="609" name="Rectangle: Rounded Corners 112">
            <a:extLst>
              <a:ext uri="{FF2B5EF4-FFF2-40B4-BE49-F238E27FC236}">
                <a16:creationId xmlns:a16="http://schemas.microsoft.com/office/drawing/2014/main" id="{5AD3546E-39F9-4CCF-87BD-E03C83359FA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12</a:t>
            </a:r>
          </a:p>
        </p:txBody>
      </p:sp>
      <p:sp>
        <p:nvSpPr>
          <p:cNvPr id="610" name="Rectangle: Rounded Corners 113">
            <a:extLst>
              <a:ext uri="{FF2B5EF4-FFF2-40B4-BE49-F238E27FC236}">
                <a16:creationId xmlns:a16="http://schemas.microsoft.com/office/drawing/2014/main" id="{E36FCB8F-D24C-4BE6-8BA0-7C2AB472C0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11</a:t>
            </a:r>
          </a:p>
        </p:txBody>
      </p:sp>
      <p:sp>
        <p:nvSpPr>
          <p:cNvPr id="611" name="Rectangle: Rounded Corners 114">
            <a:extLst>
              <a:ext uri="{FF2B5EF4-FFF2-40B4-BE49-F238E27FC236}">
                <a16:creationId xmlns:a16="http://schemas.microsoft.com/office/drawing/2014/main" id="{47850E9D-0D34-4F37-A117-24B164992AF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10</a:t>
            </a:r>
          </a:p>
        </p:txBody>
      </p:sp>
      <p:sp>
        <p:nvSpPr>
          <p:cNvPr id="612" name="Rectangle: Rounded Corners 115">
            <a:extLst>
              <a:ext uri="{FF2B5EF4-FFF2-40B4-BE49-F238E27FC236}">
                <a16:creationId xmlns:a16="http://schemas.microsoft.com/office/drawing/2014/main" id="{0C839A7C-BFD7-48F1-9E84-D79F865810A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09</a:t>
            </a:r>
          </a:p>
        </p:txBody>
      </p:sp>
      <p:sp>
        <p:nvSpPr>
          <p:cNvPr id="613" name="Rectangle: Rounded Corners 116">
            <a:extLst>
              <a:ext uri="{FF2B5EF4-FFF2-40B4-BE49-F238E27FC236}">
                <a16:creationId xmlns:a16="http://schemas.microsoft.com/office/drawing/2014/main" id="{D09F946D-26C7-4C0C-A9EF-379011192D6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08</a:t>
            </a:r>
          </a:p>
        </p:txBody>
      </p:sp>
      <p:sp>
        <p:nvSpPr>
          <p:cNvPr id="614" name="Rectangle: Rounded Corners 117">
            <a:extLst>
              <a:ext uri="{FF2B5EF4-FFF2-40B4-BE49-F238E27FC236}">
                <a16:creationId xmlns:a16="http://schemas.microsoft.com/office/drawing/2014/main" id="{D8B5A074-3E9E-413D-A5EE-4191B4AFCE1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07</a:t>
            </a:r>
          </a:p>
        </p:txBody>
      </p:sp>
      <p:sp>
        <p:nvSpPr>
          <p:cNvPr id="615" name="Rectangle: Rounded Corners 118">
            <a:extLst>
              <a:ext uri="{FF2B5EF4-FFF2-40B4-BE49-F238E27FC236}">
                <a16:creationId xmlns:a16="http://schemas.microsoft.com/office/drawing/2014/main" id="{045F8BD9-09FC-4F31-8615-DF70AA70DEC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06</a:t>
            </a:r>
          </a:p>
        </p:txBody>
      </p:sp>
      <p:sp>
        <p:nvSpPr>
          <p:cNvPr id="616" name="Rectangle: Rounded Corners 119">
            <a:extLst>
              <a:ext uri="{FF2B5EF4-FFF2-40B4-BE49-F238E27FC236}">
                <a16:creationId xmlns:a16="http://schemas.microsoft.com/office/drawing/2014/main" id="{6033B4AF-5A97-4354-A082-60906A7323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05</a:t>
            </a:r>
          </a:p>
        </p:txBody>
      </p:sp>
      <p:sp>
        <p:nvSpPr>
          <p:cNvPr id="617" name="Rectangle: Rounded Corners 120">
            <a:extLst>
              <a:ext uri="{FF2B5EF4-FFF2-40B4-BE49-F238E27FC236}">
                <a16:creationId xmlns:a16="http://schemas.microsoft.com/office/drawing/2014/main" id="{0C47BE9A-3E31-44F9-B8E5-DD96F1D0C95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04</a:t>
            </a:r>
          </a:p>
        </p:txBody>
      </p:sp>
      <p:sp>
        <p:nvSpPr>
          <p:cNvPr id="618" name="Rectangle: Rounded Corners 121">
            <a:extLst>
              <a:ext uri="{FF2B5EF4-FFF2-40B4-BE49-F238E27FC236}">
                <a16:creationId xmlns:a16="http://schemas.microsoft.com/office/drawing/2014/main" id="{59CF9923-AA2A-4FB9-BC25-3092A2789D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03</a:t>
            </a:r>
          </a:p>
        </p:txBody>
      </p:sp>
      <p:sp>
        <p:nvSpPr>
          <p:cNvPr id="619" name="Rectangle: Rounded Corners 122">
            <a:extLst>
              <a:ext uri="{FF2B5EF4-FFF2-40B4-BE49-F238E27FC236}">
                <a16:creationId xmlns:a16="http://schemas.microsoft.com/office/drawing/2014/main" id="{0BB7749A-F808-4666-89F0-2A87378E7FC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02</a:t>
            </a:r>
          </a:p>
        </p:txBody>
      </p:sp>
      <p:sp>
        <p:nvSpPr>
          <p:cNvPr id="620" name="Rectangle: Rounded Corners 123">
            <a:extLst>
              <a:ext uri="{FF2B5EF4-FFF2-40B4-BE49-F238E27FC236}">
                <a16:creationId xmlns:a16="http://schemas.microsoft.com/office/drawing/2014/main" id="{C745544E-4F5B-4696-8760-C31F052B6CB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01</a:t>
            </a:r>
          </a:p>
        </p:txBody>
      </p:sp>
      <p:sp>
        <p:nvSpPr>
          <p:cNvPr id="621" name="Rectangle: Rounded Corners 124">
            <a:extLst>
              <a:ext uri="{FF2B5EF4-FFF2-40B4-BE49-F238E27FC236}">
                <a16:creationId xmlns:a16="http://schemas.microsoft.com/office/drawing/2014/main" id="{7CFD3903-C8DA-4B2F-8842-521D41CD86C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 : 00</a:t>
            </a:r>
          </a:p>
        </p:txBody>
      </p:sp>
      <p:sp>
        <p:nvSpPr>
          <p:cNvPr id="622" name="Rectangle: Rounded Corners 125">
            <a:extLst>
              <a:ext uri="{FF2B5EF4-FFF2-40B4-BE49-F238E27FC236}">
                <a16:creationId xmlns:a16="http://schemas.microsoft.com/office/drawing/2014/main" id="{9469AECA-7C3A-4DAA-A37F-BEC486AB3E1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59</a:t>
            </a:r>
          </a:p>
        </p:txBody>
      </p:sp>
      <p:sp>
        <p:nvSpPr>
          <p:cNvPr id="623" name="Rectangle: Rounded Corners 126">
            <a:extLst>
              <a:ext uri="{FF2B5EF4-FFF2-40B4-BE49-F238E27FC236}">
                <a16:creationId xmlns:a16="http://schemas.microsoft.com/office/drawing/2014/main" id="{2AACBEEA-41FC-449B-9579-7BE8431678F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58</a:t>
            </a:r>
          </a:p>
        </p:txBody>
      </p:sp>
      <p:sp>
        <p:nvSpPr>
          <p:cNvPr id="624" name="Rectangle: Rounded Corners 127">
            <a:extLst>
              <a:ext uri="{FF2B5EF4-FFF2-40B4-BE49-F238E27FC236}">
                <a16:creationId xmlns:a16="http://schemas.microsoft.com/office/drawing/2014/main" id="{1DA8B4BC-958C-4AC7-A069-A3A5AE75FE5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57</a:t>
            </a:r>
          </a:p>
        </p:txBody>
      </p:sp>
      <p:sp>
        <p:nvSpPr>
          <p:cNvPr id="625" name="Rectangle: Rounded Corners 128">
            <a:extLst>
              <a:ext uri="{FF2B5EF4-FFF2-40B4-BE49-F238E27FC236}">
                <a16:creationId xmlns:a16="http://schemas.microsoft.com/office/drawing/2014/main" id="{C3435C5A-E89F-4488-8E44-EF960205E48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56</a:t>
            </a:r>
          </a:p>
        </p:txBody>
      </p:sp>
      <p:sp>
        <p:nvSpPr>
          <p:cNvPr id="626" name="Rectangle: Rounded Corners 129">
            <a:extLst>
              <a:ext uri="{FF2B5EF4-FFF2-40B4-BE49-F238E27FC236}">
                <a16:creationId xmlns:a16="http://schemas.microsoft.com/office/drawing/2014/main" id="{C5B7E97D-343D-4290-B5BE-8C0E766B1D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55</a:t>
            </a:r>
          </a:p>
        </p:txBody>
      </p:sp>
      <p:sp>
        <p:nvSpPr>
          <p:cNvPr id="627" name="Rectangle: Rounded Corners 130">
            <a:extLst>
              <a:ext uri="{FF2B5EF4-FFF2-40B4-BE49-F238E27FC236}">
                <a16:creationId xmlns:a16="http://schemas.microsoft.com/office/drawing/2014/main" id="{489E9D00-8E24-486A-90EC-5B538BD38C8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54</a:t>
            </a:r>
          </a:p>
        </p:txBody>
      </p:sp>
      <p:sp>
        <p:nvSpPr>
          <p:cNvPr id="628" name="Rectangle: Rounded Corners 131">
            <a:extLst>
              <a:ext uri="{FF2B5EF4-FFF2-40B4-BE49-F238E27FC236}">
                <a16:creationId xmlns:a16="http://schemas.microsoft.com/office/drawing/2014/main" id="{46A8485B-BB1A-46D4-84D0-8553E186C05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53</a:t>
            </a:r>
          </a:p>
        </p:txBody>
      </p:sp>
      <p:sp>
        <p:nvSpPr>
          <p:cNvPr id="629" name="Rectangle: Rounded Corners 132">
            <a:extLst>
              <a:ext uri="{FF2B5EF4-FFF2-40B4-BE49-F238E27FC236}">
                <a16:creationId xmlns:a16="http://schemas.microsoft.com/office/drawing/2014/main" id="{BF2506A6-948A-4054-964F-CCECFC2BE50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52</a:t>
            </a:r>
          </a:p>
        </p:txBody>
      </p:sp>
      <p:sp>
        <p:nvSpPr>
          <p:cNvPr id="630" name="Rectangle: Rounded Corners 133">
            <a:extLst>
              <a:ext uri="{FF2B5EF4-FFF2-40B4-BE49-F238E27FC236}">
                <a16:creationId xmlns:a16="http://schemas.microsoft.com/office/drawing/2014/main" id="{16E25A96-3EF2-4AB4-B74A-0E22026B494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51</a:t>
            </a:r>
          </a:p>
        </p:txBody>
      </p:sp>
      <p:sp>
        <p:nvSpPr>
          <p:cNvPr id="631" name="Rectangle: Rounded Corners 134">
            <a:extLst>
              <a:ext uri="{FF2B5EF4-FFF2-40B4-BE49-F238E27FC236}">
                <a16:creationId xmlns:a16="http://schemas.microsoft.com/office/drawing/2014/main" id="{9A828F1B-0036-4D71-A052-12110091712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50</a:t>
            </a:r>
          </a:p>
        </p:txBody>
      </p:sp>
      <p:sp>
        <p:nvSpPr>
          <p:cNvPr id="632" name="Rectangle: Rounded Corners 135">
            <a:extLst>
              <a:ext uri="{FF2B5EF4-FFF2-40B4-BE49-F238E27FC236}">
                <a16:creationId xmlns:a16="http://schemas.microsoft.com/office/drawing/2014/main" id="{5C86D274-946D-4BC5-8976-A391DED16B5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49</a:t>
            </a:r>
          </a:p>
        </p:txBody>
      </p:sp>
      <p:sp>
        <p:nvSpPr>
          <p:cNvPr id="633" name="Rectangle: Rounded Corners 136">
            <a:extLst>
              <a:ext uri="{FF2B5EF4-FFF2-40B4-BE49-F238E27FC236}">
                <a16:creationId xmlns:a16="http://schemas.microsoft.com/office/drawing/2014/main" id="{2567616E-784E-4FCC-85C5-C49D60A2AF2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48</a:t>
            </a:r>
          </a:p>
        </p:txBody>
      </p:sp>
      <p:sp>
        <p:nvSpPr>
          <p:cNvPr id="634" name="Rectangle: Rounded Corners 137">
            <a:extLst>
              <a:ext uri="{FF2B5EF4-FFF2-40B4-BE49-F238E27FC236}">
                <a16:creationId xmlns:a16="http://schemas.microsoft.com/office/drawing/2014/main" id="{830A6B62-21C5-4294-8EDA-7F5A374797A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47</a:t>
            </a:r>
          </a:p>
        </p:txBody>
      </p:sp>
      <p:sp>
        <p:nvSpPr>
          <p:cNvPr id="635" name="Rectangle: Rounded Corners 138">
            <a:extLst>
              <a:ext uri="{FF2B5EF4-FFF2-40B4-BE49-F238E27FC236}">
                <a16:creationId xmlns:a16="http://schemas.microsoft.com/office/drawing/2014/main" id="{5ECB8C42-A78A-44EC-BAC8-FEC246B57FF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46</a:t>
            </a:r>
          </a:p>
        </p:txBody>
      </p:sp>
      <p:sp>
        <p:nvSpPr>
          <p:cNvPr id="636" name="Rectangle: Rounded Corners 139">
            <a:extLst>
              <a:ext uri="{FF2B5EF4-FFF2-40B4-BE49-F238E27FC236}">
                <a16:creationId xmlns:a16="http://schemas.microsoft.com/office/drawing/2014/main" id="{7E9FEDD3-D963-4400-8591-5C849A3A78E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45</a:t>
            </a:r>
          </a:p>
        </p:txBody>
      </p:sp>
      <p:sp>
        <p:nvSpPr>
          <p:cNvPr id="637" name="Rectangle: Rounded Corners 140">
            <a:extLst>
              <a:ext uri="{FF2B5EF4-FFF2-40B4-BE49-F238E27FC236}">
                <a16:creationId xmlns:a16="http://schemas.microsoft.com/office/drawing/2014/main" id="{2E0AE397-4337-4357-9CD2-3CF8B2A3950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44</a:t>
            </a:r>
          </a:p>
        </p:txBody>
      </p:sp>
      <p:sp>
        <p:nvSpPr>
          <p:cNvPr id="638" name="Rectangle: Rounded Corners 141">
            <a:extLst>
              <a:ext uri="{FF2B5EF4-FFF2-40B4-BE49-F238E27FC236}">
                <a16:creationId xmlns:a16="http://schemas.microsoft.com/office/drawing/2014/main" id="{04DC9D4A-2A7F-4FF1-A964-1863D6F4274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39" name="Rectangle: Rounded Corners 142">
            <a:extLst>
              <a:ext uri="{FF2B5EF4-FFF2-40B4-BE49-F238E27FC236}">
                <a16:creationId xmlns:a16="http://schemas.microsoft.com/office/drawing/2014/main" id="{C62DE3EA-2071-4762-BCAA-11F2AE2A359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42</a:t>
            </a:r>
          </a:p>
        </p:txBody>
      </p:sp>
      <p:sp>
        <p:nvSpPr>
          <p:cNvPr id="640" name="Rectangle: Rounded Corners 143">
            <a:extLst>
              <a:ext uri="{FF2B5EF4-FFF2-40B4-BE49-F238E27FC236}">
                <a16:creationId xmlns:a16="http://schemas.microsoft.com/office/drawing/2014/main" id="{FF98C424-72B7-4270-BE55-875C31C749E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41</a:t>
            </a:r>
          </a:p>
        </p:txBody>
      </p:sp>
      <p:sp>
        <p:nvSpPr>
          <p:cNvPr id="641" name="Rectangle: Rounded Corners 144">
            <a:extLst>
              <a:ext uri="{FF2B5EF4-FFF2-40B4-BE49-F238E27FC236}">
                <a16:creationId xmlns:a16="http://schemas.microsoft.com/office/drawing/2014/main" id="{EC5557A4-DD93-4F65-903C-3F9FED8FFA69}"/>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40</a:t>
            </a:r>
          </a:p>
        </p:txBody>
      </p:sp>
      <p:sp>
        <p:nvSpPr>
          <p:cNvPr id="642" name="Rectangle: Rounded Corners 145">
            <a:extLst>
              <a:ext uri="{FF2B5EF4-FFF2-40B4-BE49-F238E27FC236}">
                <a16:creationId xmlns:a16="http://schemas.microsoft.com/office/drawing/2014/main" id="{920A8483-E618-44CD-A323-AB00AB749B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39</a:t>
            </a:r>
          </a:p>
        </p:txBody>
      </p:sp>
      <p:sp>
        <p:nvSpPr>
          <p:cNvPr id="643" name="Rectangle: Rounded Corners 146">
            <a:extLst>
              <a:ext uri="{FF2B5EF4-FFF2-40B4-BE49-F238E27FC236}">
                <a16:creationId xmlns:a16="http://schemas.microsoft.com/office/drawing/2014/main" id="{5347BA59-A685-499B-A3A0-423A8A1FF14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38</a:t>
            </a:r>
          </a:p>
        </p:txBody>
      </p:sp>
      <p:sp>
        <p:nvSpPr>
          <p:cNvPr id="644" name="Rectangle: Rounded Corners 147">
            <a:extLst>
              <a:ext uri="{FF2B5EF4-FFF2-40B4-BE49-F238E27FC236}">
                <a16:creationId xmlns:a16="http://schemas.microsoft.com/office/drawing/2014/main" id="{0D0F3284-250B-4DB0-BECE-07568308485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37</a:t>
            </a:r>
          </a:p>
        </p:txBody>
      </p:sp>
      <p:sp>
        <p:nvSpPr>
          <p:cNvPr id="645" name="Rectangle: Rounded Corners 148">
            <a:extLst>
              <a:ext uri="{FF2B5EF4-FFF2-40B4-BE49-F238E27FC236}">
                <a16:creationId xmlns:a16="http://schemas.microsoft.com/office/drawing/2014/main" id="{7F7FEBF4-A581-42CC-BE08-C1F563FBCB0F}"/>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36</a:t>
            </a:r>
          </a:p>
        </p:txBody>
      </p:sp>
      <p:sp>
        <p:nvSpPr>
          <p:cNvPr id="646" name="Rectangle: Rounded Corners 149">
            <a:extLst>
              <a:ext uri="{FF2B5EF4-FFF2-40B4-BE49-F238E27FC236}">
                <a16:creationId xmlns:a16="http://schemas.microsoft.com/office/drawing/2014/main" id="{D86169BE-2383-48F5-9C09-37D04D4731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35</a:t>
            </a:r>
          </a:p>
        </p:txBody>
      </p:sp>
      <p:sp>
        <p:nvSpPr>
          <p:cNvPr id="647" name="Rectangle: Rounded Corners 150">
            <a:extLst>
              <a:ext uri="{FF2B5EF4-FFF2-40B4-BE49-F238E27FC236}">
                <a16:creationId xmlns:a16="http://schemas.microsoft.com/office/drawing/2014/main" id="{BE771E9C-73F2-453E-A9EF-CDFF3076D17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34</a:t>
            </a:r>
          </a:p>
        </p:txBody>
      </p:sp>
      <p:sp>
        <p:nvSpPr>
          <p:cNvPr id="648" name="Rectangle: Rounded Corners 151">
            <a:extLst>
              <a:ext uri="{FF2B5EF4-FFF2-40B4-BE49-F238E27FC236}">
                <a16:creationId xmlns:a16="http://schemas.microsoft.com/office/drawing/2014/main" id="{968C1B66-28C9-4070-B6AA-4715CBE06B7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43</a:t>
            </a:r>
          </a:p>
        </p:txBody>
      </p:sp>
      <p:sp>
        <p:nvSpPr>
          <p:cNvPr id="649" name="Rectangle: Rounded Corners 152">
            <a:extLst>
              <a:ext uri="{FF2B5EF4-FFF2-40B4-BE49-F238E27FC236}">
                <a16:creationId xmlns:a16="http://schemas.microsoft.com/office/drawing/2014/main" id="{8A5001A9-7B40-4F56-959D-755EB293FA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32</a:t>
            </a:r>
          </a:p>
        </p:txBody>
      </p:sp>
      <p:sp>
        <p:nvSpPr>
          <p:cNvPr id="650" name="Rectangle: Rounded Corners 153">
            <a:extLst>
              <a:ext uri="{FF2B5EF4-FFF2-40B4-BE49-F238E27FC236}">
                <a16:creationId xmlns:a16="http://schemas.microsoft.com/office/drawing/2014/main" id="{814FDA04-0BB1-479F-BD6A-6A3C87494CD8}"/>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31</a:t>
            </a:r>
          </a:p>
        </p:txBody>
      </p:sp>
      <p:sp>
        <p:nvSpPr>
          <p:cNvPr id="651" name="Rectangle: Rounded Corners 154">
            <a:extLst>
              <a:ext uri="{FF2B5EF4-FFF2-40B4-BE49-F238E27FC236}">
                <a16:creationId xmlns:a16="http://schemas.microsoft.com/office/drawing/2014/main" id="{5DEE4CEB-E13F-4E54-9CAB-8082B7CE536A}"/>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30</a:t>
            </a:r>
          </a:p>
        </p:txBody>
      </p:sp>
      <p:sp>
        <p:nvSpPr>
          <p:cNvPr id="652" name="Rectangle: Rounded Corners 155">
            <a:extLst>
              <a:ext uri="{FF2B5EF4-FFF2-40B4-BE49-F238E27FC236}">
                <a16:creationId xmlns:a16="http://schemas.microsoft.com/office/drawing/2014/main" id="{B341448D-0B2C-4AFD-AA4E-8CC6050E422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29</a:t>
            </a:r>
          </a:p>
        </p:txBody>
      </p:sp>
      <p:sp>
        <p:nvSpPr>
          <p:cNvPr id="653" name="Rectangle: Rounded Corners 156">
            <a:extLst>
              <a:ext uri="{FF2B5EF4-FFF2-40B4-BE49-F238E27FC236}">
                <a16:creationId xmlns:a16="http://schemas.microsoft.com/office/drawing/2014/main" id="{0D7F1BF5-CF44-4984-93AE-4CFF6E8860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28</a:t>
            </a:r>
          </a:p>
        </p:txBody>
      </p:sp>
      <p:sp>
        <p:nvSpPr>
          <p:cNvPr id="654" name="Rectangle: Rounded Corners 157">
            <a:extLst>
              <a:ext uri="{FF2B5EF4-FFF2-40B4-BE49-F238E27FC236}">
                <a16:creationId xmlns:a16="http://schemas.microsoft.com/office/drawing/2014/main" id="{6E3BC4C4-823B-441E-A0BB-9E7E2B27260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27</a:t>
            </a:r>
          </a:p>
        </p:txBody>
      </p:sp>
      <p:sp>
        <p:nvSpPr>
          <p:cNvPr id="655" name="Rectangle: Rounded Corners 158">
            <a:extLst>
              <a:ext uri="{FF2B5EF4-FFF2-40B4-BE49-F238E27FC236}">
                <a16:creationId xmlns:a16="http://schemas.microsoft.com/office/drawing/2014/main" id="{88793236-B96A-4072-BE01-1AD05643F33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26</a:t>
            </a:r>
          </a:p>
        </p:txBody>
      </p:sp>
      <p:sp>
        <p:nvSpPr>
          <p:cNvPr id="656" name="Rectangle: Rounded Corners 159">
            <a:extLst>
              <a:ext uri="{FF2B5EF4-FFF2-40B4-BE49-F238E27FC236}">
                <a16:creationId xmlns:a16="http://schemas.microsoft.com/office/drawing/2014/main" id="{BC8857BE-A132-4784-AC9E-DAF6C404D9C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25</a:t>
            </a:r>
          </a:p>
        </p:txBody>
      </p:sp>
      <p:sp>
        <p:nvSpPr>
          <p:cNvPr id="657" name="Rectangle: Rounded Corners 160">
            <a:extLst>
              <a:ext uri="{FF2B5EF4-FFF2-40B4-BE49-F238E27FC236}">
                <a16:creationId xmlns:a16="http://schemas.microsoft.com/office/drawing/2014/main" id="{686B9027-29E9-4024-938E-43D222270C95}"/>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24</a:t>
            </a:r>
          </a:p>
        </p:txBody>
      </p:sp>
      <p:sp>
        <p:nvSpPr>
          <p:cNvPr id="658" name="Rectangle: Rounded Corners 161">
            <a:extLst>
              <a:ext uri="{FF2B5EF4-FFF2-40B4-BE49-F238E27FC236}">
                <a16:creationId xmlns:a16="http://schemas.microsoft.com/office/drawing/2014/main" id="{113214FA-CCEC-44B9-AB7B-04B9495DBC8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23</a:t>
            </a:r>
          </a:p>
        </p:txBody>
      </p:sp>
      <p:sp>
        <p:nvSpPr>
          <p:cNvPr id="659" name="Rectangle: Rounded Corners 162">
            <a:extLst>
              <a:ext uri="{FF2B5EF4-FFF2-40B4-BE49-F238E27FC236}">
                <a16:creationId xmlns:a16="http://schemas.microsoft.com/office/drawing/2014/main" id="{C0B71CE7-26B1-4AB8-8849-F5D19A608F6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22</a:t>
            </a:r>
          </a:p>
        </p:txBody>
      </p:sp>
      <p:sp>
        <p:nvSpPr>
          <p:cNvPr id="660" name="Rectangle: Rounded Corners 163">
            <a:extLst>
              <a:ext uri="{FF2B5EF4-FFF2-40B4-BE49-F238E27FC236}">
                <a16:creationId xmlns:a16="http://schemas.microsoft.com/office/drawing/2014/main" id="{4F517DE3-294F-4F4B-B100-095C056E80E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21</a:t>
            </a:r>
          </a:p>
        </p:txBody>
      </p:sp>
      <p:sp>
        <p:nvSpPr>
          <p:cNvPr id="661" name="Rectangle: Rounded Corners 164">
            <a:extLst>
              <a:ext uri="{FF2B5EF4-FFF2-40B4-BE49-F238E27FC236}">
                <a16:creationId xmlns:a16="http://schemas.microsoft.com/office/drawing/2014/main" id="{56EE57BA-F071-465B-A36D-330D9653E571}"/>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20</a:t>
            </a:r>
          </a:p>
        </p:txBody>
      </p:sp>
      <p:sp>
        <p:nvSpPr>
          <p:cNvPr id="662" name="Rectangle: Rounded Corners 165">
            <a:extLst>
              <a:ext uri="{FF2B5EF4-FFF2-40B4-BE49-F238E27FC236}">
                <a16:creationId xmlns:a16="http://schemas.microsoft.com/office/drawing/2014/main" id="{DBA8F11A-01F2-42AE-B4C7-224205CFE01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19</a:t>
            </a:r>
          </a:p>
        </p:txBody>
      </p:sp>
      <p:sp>
        <p:nvSpPr>
          <p:cNvPr id="663" name="Rectangle: Rounded Corners 166">
            <a:extLst>
              <a:ext uri="{FF2B5EF4-FFF2-40B4-BE49-F238E27FC236}">
                <a16:creationId xmlns:a16="http://schemas.microsoft.com/office/drawing/2014/main" id="{68F97C3A-BC6D-4838-AA2E-B8D4EA0DD16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18</a:t>
            </a:r>
          </a:p>
        </p:txBody>
      </p:sp>
      <p:sp>
        <p:nvSpPr>
          <p:cNvPr id="664" name="Rectangle: Rounded Corners 167">
            <a:extLst>
              <a:ext uri="{FF2B5EF4-FFF2-40B4-BE49-F238E27FC236}">
                <a16:creationId xmlns:a16="http://schemas.microsoft.com/office/drawing/2014/main" id="{499B0D9E-C4E4-46EF-9FE6-463564972FF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17</a:t>
            </a:r>
          </a:p>
        </p:txBody>
      </p:sp>
      <p:sp>
        <p:nvSpPr>
          <p:cNvPr id="665" name="Rectangle: Rounded Corners 168">
            <a:extLst>
              <a:ext uri="{FF2B5EF4-FFF2-40B4-BE49-F238E27FC236}">
                <a16:creationId xmlns:a16="http://schemas.microsoft.com/office/drawing/2014/main" id="{1231150D-3145-4F76-B57B-BC7C636068D6}"/>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16</a:t>
            </a:r>
          </a:p>
        </p:txBody>
      </p:sp>
      <p:sp>
        <p:nvSpPr>
          <p:cNvPr id="666" name="Rectangle: Rounded Corners 169">
            <a:extLst>
              <a:ext uri="{FF2B5EF4-FFF2-40B4-BE49-F238E27FC236}">
                <a16:creationId xmlns:a16="http://schemas.microsoft.com/office/drawing/2014/main" id="{0B91E6A0-8D6E-49C5-B10B-BB1CF37B81AD}"/>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15</a:t>
            </a:r>
          </a:p>
        </p:txBody>
      </p:sp>
      <p:sp>
        <p:nvSpPr>
          <p:cNvPr id="667" name="Rectangle: Rounded Corners 170">
            <a:extLst>
              <a:ext uri="{FF2B5EF4-FFF2-40B4-BE49-F238E27FC236}">
                <a16:creationId xmlns:a16="http://schemas.microsoft.com/office/drawing/2014/main" id="{38026127-711B-435B-94DE-DB6E149DC71C}"/>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14</a:t>
            </a:r>
          </a:p>
        </p:txBody>
      </p:sp>
      <p:sp>
        <p:nvSpPr>
          <p:cNvPr id="668" name="Rectangle: Rounded Corners 171">
            <a:extLst>
              <a:ext uri="{FF2B5EF4-FFF2-40B4-BE49-F238E27FC236}">
                <a16:creationId xmlns:a16="http://schemas.microsoft.com/office/drawing/2014/main" id="{C14C8319-0B3A-487C-9EE4-F983C356254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13</a:t>
            </a:r>
          </a:p>
        </p:txBody>
      </p:sp>
      <p:sp>
        <p:nvSpPr>
          <p:cNvPr id="669" name="Rectangle: Rounded Corners 172">
            <a:extLst>
              <a:ext uri="{FF2B5EF4-FFF2-40B4-BE49-F238E27FC236}">
                <a16:creationId xmlns:a16="http://schemas.microsoft.com/office/drawing/2014/main" id="{E9E2E2C0-B1DF-479D-9546-086E854B4CDE}"/>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12</a:t>
            </a:r>
          </a:p>
        </p:txBody>
      </p:sp>
      <p:sp>
        <p:nvSpPr>
          <p:cNvPr id="670" name="Rectangle: Rounded Corners 173">
            <a:extLst>
              <a:ext uri="{FF2B5EF4-FFF2-40B4-BE49-F238E27FC236}">
                <a16:creationId xmlns:a16="http://schemas.microsoft.com/office/drawing/2014/main" id="{9C4BF873-A821-4628-97A8-D059937CAAF3}"/>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11</a:t>
            </a:r>
          </a:p>
        </p:txBody>
      </p:sp>
      <p:sp>
        <p:nvSpPr>
          <p:cNvPr id="671" name="Rectangle: Rounded Corners 174">
            <a:extLst>
              <a:ext uri="{FF2B5EF4-FFF2-40B4-BE49-F238E27FC236}">
                <a16:creationId xmlns:a16="http://schemas.microsoft.com/office/drawing/2014/main" id="{52691D40-8C0E-4667-A610-1C54EA7D9EE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10</a:t>
            </a:r>
          </a:p>
        </p:txBody>
      </p:sp>
      <p:sp>
        <p:nvSpPr>
          <p:cNvPr id="672" name="Rectangle: Rounded Corners 175">
            <a:extLst>
              <a:ext uri="{FF2B5EF4-FFF2-40B4-BE49-F238E27FC236}">
                <a16:creationId xmlns:a16="http://schemas.microsoft.com/office/drawing/2014/main" id="{93E9F58F-BEA1-46C8-883A-2E2D092369E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09</a:t>
            </a:r>
          </a:p>
        </p:txBody>
      </p:sp>
      <p:sp>
        <p:nvSpPr>
          <p:cNvPr id="673" name="Rectangle: Rounded Corners 176">
            <a:extLst>
              <a:ext uri="{FF2B5EF4-FFF2-40B4-BE49-F238E27FC236}">
                <a16:creationId xmlns:a16="http://schemas.microsoft.com/office/drawing/2014/main" id="{23D056EC-DD40-48B3-8FE2-2B7113C71C14}"/>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08</a:t>
            </a:r>
          </a:p>
        </p:txBody>
      </p:sp>
      <p:sp>
        <p:nvSpPr>
          <p:cNvPr id="674" name="Rectangle: Rounded Corners 177">
            <a:extLst>
              <a:ext uri="{FF2B5EF4-FFF2-40B4-BE49-F238E27FC236}">
                <a16:creationId xmlns:a16="http://schemas.microsoft.com/office/drawing/2014/main" id="{90370E08-2678-4A2F-B297-15FB23DDD29B}"/>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07</a:t>
            </a:r>
          </a:p>
        </p:txBody>
      </p:sp>
      <p:sp>
        <p:nvSpPr>
          <p:cNvPr id="675" name="Rectangle: Rounded Corners 178">
            <a:extLst>
              <a:ext uri="{FF2B5EF4-FFF2-40B4-BE49-F238E27FC236}">
                <a16:creationId xmlns:a16="http://schemas.microsoft.com/office/drawing/2014/main" id="{68B8FE45-45C7-4981-AAA5-E349D81F3027}"/>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06</a:t>
            </a:r>
          </a:p>
        </p:txBody>
      </p:sp>
      <p:sp>
        <p:nvSpPr>
          <p:cNvPr id="676" name="Rectangle: Rounded Corners 179">
            <a:extLst>
              <a:ext uri="{FF2B5EF4-FFF2-40B4-BE49-F238E27FC236}">
                <a16:creationId xmlns:a16="http://schemas.microsoft.com/office/drawing/2014/main" id="{3F153729-FDBD-4EB4-AE34-FE8FDA2B9D22}"/>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05</a:t>
            </a:r>
          </a:p>
        </p:txBody>
      </p:sp>
      <p:sp>
        <p:nvSpPr>
          <p:cNvPr id="677" name="Rectangle: Rounded Corners 180">
            <a:extLst>
              <a:ext uri="{FF2B5EF4-FFF2-40B4-BE49-F238E27FC236}">
                <a16:creationId xmlns:a16="http://schemas.microsoft.com/office/drawing/2014/main" id="{C504947B-95BA-4E4E-806B-E6908ED53E70}"/>
              </a:ext>
            </a:extLst>
          </p:cNvPr>
          <p:cNvSpPr/>
          <p:nvPr/>
        </p:nvSpPr>
        <p:spPr>
          <a:xfrm>
            <a:off x="9616008" y="5010798"/>
            <a:ext cx="2292627" cy="1103243"/>
          </a:xfrm>
          <a:prstGeom prst="roundRect">
            <a:avLst/>
          </a:prstGeom>
          <a:solidFill>
            <a:srgbClr val="FFC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678" name="Rectangle: Rounded Corners 181">
            <a:extLst>
              <a:ext uri="{FF2B5EF4-FFF2-40B4-BE49-F238E27FC236}">
                <a16:creationId xmlns:a16="http://schemas.microsoft.com/office/drawing/2014/main" id="{FA2AE9AA-DF6C-4198-8070-BE28C33BC93B}"/>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679" name="Rectangle: Rounded Corners 182">
            <a:extLst>
              <a:ext uri="{FF2B5EF4-FFF2-40B4-BE49-F238E27FC236}">
                <a16:creationId xmlns:a16="http://schemas.microsoft.com/office/drawing/2014/main" id="{5574E918-FCCF-4F5A-8338-F0195D48D322}"/>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680" name="Rectangle: Rounded Corners 183">
            <a:extLst>
              <a:ext uri="{FF2B5EF4-FFF2-40B4-BE49-F238E27FC236}">
                <a16:creationId xmlns:a16="http://schemas.microsoft.com/office/drawing/2014/main" id="{84498586-260B-44AC-9119-279CD8106F7A}"/>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681" name="Rectangle: Rounded Corners 184">
            <a:extLst>
              <a:ext uri="{FF2B5EF4-FFF2-40B4-BE49-F238E27FC236}">
                <a16:creationId xmlns:a16="http://schemas.microsoft.com/office/drawing/2014/main" id="{07059D34-D489-4C48-9C01-029A2E8240D4}"/>
              </a:ext>
            </a:extLst>
          </p:cNvPr>
          <p:cNvSpPr/>
          <p:nvPr/>
        </p:nvSpPr>
        <p:spPr>
          <a:xfrm>
            <a:off x="9616008" y="50107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00</a:t>
            </a:r>
          </a:p>
        </p:txBody>
      </p:sp>
      <p:sp>
        <p:nvSpPr>
          <p:cNvPr id="682" name="Rectangle: Rounded Corners 184">
            <a:extLst>
              <a:ext uri="{FF2B5EF4-FFF2-40B4-BE49-F238E27FC236}">
                <a16:creationId xmlns:a16="http://schemas.microsoft.com/office/drawing/2014/main" id="{07059D34-D489-4C48-9C01-029A2E8240D4}"/>
              </a:ext>
            </a:extLst>
          </p:cNvPr>
          <p:cNvSpPr/>
          <p:nvPr/>
        </p:nvSpPr>
        <p:spPr>
          <a:xfrm>
            <a:off x="9635966"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5 : 00</a:t>
            </a:r>
          </a:p>
        </p:txBody>
      </p:sp>
      <p:sp>
        <p:nvSpPr>
          <p:cNvPr id="683" name="Rectangle: Rounded Corners 184">
            <a:extLst>
              <a:ext uri="{FF2B5EF4-FFF2-40B4-BE49-F238E27FC236}">
                <a16:creationId xmlns:a16="http://schemas.microsoft.com/office/drawing/2014/main" id="{07059D34-D489-4C48-9C01-029A2E8240D4}"/>
              </a:ext>
            </a:extLst>
          </p:cNvPr>
          <p:cNvSpPr/>
          <p:nvPr/>
        </p:nvSpPr>
        <p:spPr>
          <a:xfrm>
            <a:off x="9664994" y="50434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59</a:t>
            </a:r>
          </a:p>
        </p:txBody>
      </p:sp>
      <p:sp>
        <p:nvSpPr>
          <p:cNvPr id="684" name="Rectangle: Rounded Corners 184">
            <a:extLst>
              <a:ext uri="{FF2B5EF4-FFF2-40B4-BE49-F238E27FC236}">
                <a16:creationId xmlns:a16="http://schemas.microsoft.com/office/drawing/2014/main" id="{07059D34-D489-4C48-9C01-029A2E8240D4}"/>
              </a:ext>
            </a:extLst>
          </p:cNvPr>
          <p:cNvSpPr/>
          <p:nvPr/>
        </p:nvSpPr>
        <p:spPr>
          <a:xfrm>
            <a:off x="9659550" y="502712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58</a:t>
            </a:r>
          </a:p>
        </p:txBody>
      </p:sp>
      <p:sp>
        <p:nvSpPr>
          <p:cNvPr id="685" name="Rectangle: Rounded Corners 184">
            <a:extLst>
              <a:ext uri="{FF2B5EF4-FFF2-40B4-BE49-F238E27FC236}">
                <a16:creationId xmlns:a16="http://schemas.microsoft.com/office/drawing/2014/main" id="{07059D34-D489-4C48-9C01-029A2E8240D4}"/>
              </a:ext>
            </a:extLst>
          </p:cNvPr>
          <p:cNvSpPr/>
          <p:nvPr/>
        </p:nvSpPr>
        <p:spPr>
          <a:xfrm>
            <a:off x="9657737" y="502894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57</a:t>
            </a:r>
          </a:p>
        </p:txBody>
      </p:sp>
      <p:sp>
        <p:nvSpPr>
          <p:cNvPr id="686" name="Rectangle: Rounded Corners 184">
            <a:extLst>
              <a:ext uri="{FF2B5EF4-FFF2-40B4-BE49-F238E27FC236}">
                <a16:creationId xmlns:a16="http://schemas.microsoft.com/office/drawing/2014/main" id="{07059D34-D489-4C48-9C01-029A2E8240D4}"/>
              </a:ext>
            </a:extLst>
          </p:cNvPr>
          <p:cNvSpPr/>
          <p:nvPr/>
        </p:nvSpPr>
        <p:spPr>
          <a:xfrm>
            <a:off x="9684951" y="50144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56</a:t>
            </a:r>
          </a:p>
        </p:txBody>
      </p:sp>
      <p:sp>
        <p:nvSpPr>
          <p:cNvPr id="687" name="Rectangle: Rounded Corners 184">
            <a:extLst>
              <a:ext uri="{FF2B5EF4-FFF2-40B4-BE49-F238E27FC236}">
                <a16:creationId xmlns:a16="http://schemas.microsoft.com/office/drawing/2014/main" id="{07059D34-D489-4C48-9C01-029A2E8240D4}"/>
              </a:ext>
            </a:extLst>
          </p:cNvPr>
          <p:cNvSpPr/>
          <p:nvPr/>
        </p:nvSpPr>
        <p:spPr>
          <a:xfrm>
            <a:off x="9648665" y="5028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55</a:t>
            </a:r>
          </a:p>
        </p:txBody>
      </p:sp>
      <p:sp>
        <p:nvSpPr>
          <p:cNvPr id="688" name="Rectangle: Rounded Corners 184">
            <a:extLst>
              <a:ext uri="{FF2B5EF4-FFF2-40B4-BE49-F238E27FC236}">
                <a16:creationId xmlns:a16="http://schemas.microsoft.com/office/drawing/2014/main" id="{07059D34-D489-4C48-9C01-029A2E8240D4}"/>
              </a:ext>
            </a:extLst>
          </p:cNvPr>
          <p:cNvSpPr/>
          <p:nvPr/>
        </p:nvSpPr>
        <p:spPr>
          <a:xfrm>
            <a:off x="9686765" y="50180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54</a:t>
            </a:r>
          </a:p>
        </p:txBody>
      </p:sp>
      <p:sp>
        <p:nvSpPr>
          <p:cNvPr id="689" name="Rectangle: Rounded Corners 184">
            <a:extLst>
              <a:ext uri="{FF2B5EF4-FFF2-40B4-BE49-F238E27FC236}">
                <a16:creationId xmlns:a16="http://schemas.microsoft.com/office/drawing/2014/main" id="{07059D34-D489-4C48-9C01-029A2E8240D4}"/>
              </a:ext>
            </a:extLst>
          </p:cNvPr>
          <p:cNvSpPr/>
          <p:nvPr/>
        </p:nvSpPr>
        <p:spPr>
          <a:xfrm>
            <a:off x="9654108" y="500535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53</a:t>
            </a:r>
          </a:p>
        </p:txBody>
      </p:sp>
      <p:sp>
        <p:nvSpPr>
          <p:cNvPr id="690" name="Rectangle: Rounded Corners 184">
            <a:extLst>
              <a:ext uri="{FF2B5EF4-FFF2-40B4-BE49-F238E27FC236}">
                <a16:creationId xmlns:a16="http://schemas.microsoft.com/office/drawing/2014/main" id="{07059D34-D489-4C48-9C01-029A2E8240D4}"/>
              </a:ext>
            </a:extLst>
          </p:cNvPr>
          <p:cNvSpPr/>
          <p:nvPr/>
        </p:nvSpPr>
        <p:spPr>
          <a:xfrm>
            <a:off x="9655923" y="50253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52</a:t>
            </a:r>
          </a:p>
        </p:txBody>
      </p:sp>
      <p:sp>
        <p:nvSpPr>
          <p:cNvPr id="691" name="Rectangle: Rounded Corners 184">
            <a:extLst>
              <a:ext uri="{FF2B5EF4-FFF2-40B4-BE49-F238E27FC236}">
                <a16:creationId xmlns:a16="http://schemas.microsoft.com/office/drawing/2014/main" id="{07059D34-D489-4C48-9C01-029A2E8240D4}"/>
              </a:ext>
            </a:extLst>
          </p:cNvPr>
          <p:cNvSpPr/>
          <p:nvPr/>
        </p:nvSpPr>
        <p:spPr>
          <a:xfrm>
            <a:off x="9679508" y="50215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51</a:t>
            </a:r>
          </a:p>
        </p:txBody>
      </p:sp>
      <p:sp>
        <p:nvSpPr>
          <p:cNvPr id="692" name="Rectangle: Rounded Corners 184">
            <a:extLst>
              <a:ext uri="{FF2B5EF4-FFF2-40B4-BE49-F238E27FC236}">
                <a16:creationId xmlns:a16="http://schemas.microsoft.com/office/drawing/2014/main" id="{07059D34-D489-4C48-9C01-029A2E8240D4}"/>
              </a:ext>
            </a:extLst>
          </p:cNvPr>
          <p:cNvSpPr/>
          <p:nvPr/>
        </p:nvSpPr>
        <p:spPr>
          <a:xfrm>
            <a:off x="9655923" y="502880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50</a:t>
            </a:r>
          </a:p>
        </p:txBody>
      </p:sp>
      <p:sp>
        <p:nvSpPr>
          <p:cNvPr id="693" name="Rectangle: Rounded Corners 184">
            <a:extLst>
              <a:ext uri="{FF2B5EF4-FFF2-40B4-BE49-F238E27FC236}">
                <a16:creationId xmlns:a16="http://schemas.microsoft.com/office/drawing/2014/main" id="{07059D34-D489-4C48-9C01-029A2E8240D4}"/>
              </a:ext>
            </a:extLst>
          </p:cNvPr>
          <p:cNvSpPr/>
          <p:nvPr/>
        </p:nvSpPr>
        <p:spPr>
          <a:xfrm>
            <a:off x="9679509"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49</a:t>
            </a:r>
          </a:p>
        </p:txBody>
      </p:sp>
      <p:sp>
        <p:nvSpPr>
          <p:cNvPr id="694" name="Rectangle: Rounded Corners 184">
            <a:extLst>
              <a:ext uri="{FF2B5EF4-FFF2-40B4-BE49-F238E27FC236}">
                <a16:creationId xmlns:a16="http://schemas.microsoft.com/office/drawing/2014/main" id="{07059D34-D489-4C48-9C01-029A2E8240D4}"/>
              </a:ext>
            </a:extLst>
          </p:cNvPr>
          <p:cNvSpPr/>
          <p:nvPr/>
        </p:nvSpPr>
        <p:spPr>
          <a:xfrm>
            <a:off x="9641408"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47</a:t>
            </a:r>
          </a:p>
        </p:txBody>
      </p:sp>
      <p:sp>
        <p:nvSpPr>
          <p:cNvPr id="695" name="Rectangle: Rounded Corners 184">
            <a:extLst>
              <a:ext uri="{FF2B5EF4-FFF2-40B4-BE49-F238E27FC236}">
                <a16:creationId xmlns:a16="http://schemas.microsoft.com/office/drawing/2014/main" id="{07059D34-D489-4C48-9C01-029A2E8240D4}"/>
              </a:ext>
            </a:extLst>
          </p:cNvPr>
          <p:cNvSpPr/>
          <p:nvPr/>
        </p:nvSpPr>
        <p:spPr>
          <a:xfrm>
            <a:off x="9664995" y="50197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46</a:t>
            </a:r>
          </a:p>
        </p:txBody>
      </p:sp>
      <p:sp>
        <p:nvSpPr>
          <p:cNvPr id="696" name="Rectangle: Rounded Corners 184">
            <a:extLst>
              <a:ext uri="{FF2B5EF4-FFF2-40B4-BE49-F238E27FC236}">
                <a16:creationId xmlns:a16="http://schemas.microsoft.com/office/drawing/2014/main" id="{07059D34-D489-4C48-9C01-029A2E8240D4}"/>
              </a:ext>
            </a:extLst>
          </p:cNvPr>
          <p:cNvSpPr/>
          <p:nvPr/>
        </p:nvSpPr>
        <p:spPr>
          <a:xfrm>
            <a:off x="9654108"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45</a:t>
            </a:r>
          </a:p>
        </p:txBody>
      </p:sp>
      <p:sp>
        <p:nvSpPr>
          <p:cNvPr id="697" name="Rectangle: Rounded Corners 184">
            <a:extLst>
              <a:ext uri="{FF2B5EF4-FFF2-40B4-BE49-F238E27FC236}">
                <a16:creationId xmlns:a16="http://schemas.microsoft.com/office/drawing/2014/main" id="{07059D34-D489-4C48-9C01-029A2E8240D4}"/>
              </a:ext>
            </a:extLst>
          </p:cNvPr>
          <p:cNvSpPr/>
          <p:nvPr/>
        </p:nvSpPr>
        <p:spPr>
          <a:xfrm>
            <a:off x="9643222" y="503061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44</a:t>
            </a:r>
          </a:p>
        </p:txBody>
      </p:sp>
      <p:sp>
        <p:nvSpPr>
          <p:cNvPr id="698" name="Rectangle: Rounded Corners 184">
            <a:extLst>
              <a:ext uri="{FF2B5EF4-FFF2-40B4-BE49-F238E27FC236}">
                <a16:creationId xmlns:a16="http://schemas.microsoft.com/office/drawing/2014/main" id="{07059D34-D489-4C48-9C01-029A2E8240D4}"/>
              </a:ext>
            </a:extLst>
          </p:cNvPr>
          <p:cNvSpPr/>
          <p:nvPr/>
        </p:nvSpPr>
        <p:spPr>
          <a:xfrm>
            <a:off x="9681323" y="50034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43</a:t>
            </a:r>
          </a:p>
        </p:txBody>
      </p:sp>
      <p:sp>
        <p:nvSpPr>
          <p:cNvPr id="699" name="Rectangle: Rounded Corners 184">
            <a:extLst>
              <a:ext uri="{FF2B5EF4-FFF2-40B4-BE49-F238E27FC236}">
                <a16:creationId xmlns:a16="http://schemas.microsoft.com/office/drawing/2014/main" id="{07059D34-D489-4C48-9C01-029A2E8240D4}"/>
              </a:ext>
            </a:extLst>
          </p:cNvPr>
          <p:cNvSpPr/>
          <p:nvPr/>
        </p:nvSpPr>
        <p:spPr>
          <a:xfrm>
            <a:off x="9657737" y="500702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42</a:t>
            </a:r>
          </a:p>
        </p:txBody>
      </p:sp>
      <p:sp>
        <p:nvSpPr>
          <p:cNvPr id="700" name="Rectangle: Rounded Corners 184">
            <a:extLst>
              <a:ext uri="{FF2B5EF4-FFF2-40B4-BE49-F238E27FC236}">
                <a16:creationId xmlns:a16="http://schemas.microsoft.com/office/drawing/2014/main" id="{07059D34-D489-4C48-9C01-029A2E8240D4}"/>
              </a:ext>
            </a:extLst>
          </p:cNvPr>
          <p:cNvSpPr/>
          <p:nvPr/>
        </p:nvSpPr>
        <p:spPr>
          <a:xfrm>
            <a:off x="9670437" y="504331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41</a:t>
            </a:r>
          </a:p>
        </p:txBody>
      </p:sp>
      <p:sp>
        <p:nvSpPr>
          <p:cNvPr id="701" name="Rectangle: Rounded Corners 184">
            <a:extLst>
              <a:ext uri="{FF2B5EF4-FFF2-40B4-BE49-F238E27FC236}">
                <a16:creationId xmlns:a16="http://schemas.microsoft.com/office/drawing/2014/main" id="{07059D34-D489-4C48-9C01-029A2E8240D4}"/>
              </a:ext>
            </a:extLst>
          </p:cNvPr>
          <p:cNvSpPr/>
          <p:nvPr/>
        </p:nvSpPr>
        <p:spPr>
          <a:xfrm>
            <a:off x="9684952" y="50197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40</a:t>
            </a:r>
          </a:p>
        </p:txBody>
      </p:sp>
      <p:sp>
        <p:nvSpPr>
          <p:cNvPr id="702" name="Rectangle: Rounded Corners 184">
            <a:extLst>
              <a:ext uri="{FF2B5EF4-FFF2-40B4-BE49-F238E27FC236}">
                <a16:creationId xmlns:a16="http://schemas.microsoft.com/office/drawing/2014/main" id="{07059D34-D489-4C48-9C01-029A2E8240D4}"/>
              </a:ext>
            </a:extLst>
          </p:cNvPr>
          <p:cNvSpPr/>
          <p:nvPr/>
        </p:nvSpPr>
        <p:spPr>
          <a:xfrm>
            <a:off x="9655924"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39</a:t>
            </a:r>
          </a:p>
        </p:txBody>
      </p:sp>
      <p:sp>
        <p:nvSpPr>
          <p:cNvPr id="703" name="Rectangle: Rounded Corners 184">
            <a:extLst>
              <a:ext uri="{FF2B5EF4-FFF2-40B4-BE49-F238E27FC236}">
                <a16:creationId xmlns:a16="http://schemas.microsoft.com/office/drawing/2014/main" id="{07059D34-D489-4C48-9C01-029A2E8240D4}"/>
              </a:ext>
            </a:extLst>
          </p:cNvPr>
          <p:cNvSpPr/>
          <p:nvPr/>
        </p:nvSpPr>
        <p:spPr>
          <a:xfrm>
            <a:off x="9659552" y="504694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38</a:t>
            </a:r>
          </a:p>
        </p:txBody>
      </p:sp>
      <p:sp>
        <p:nvSpPr>
          <p:cNvPr id="704" name="Rectangle: Rounded Corners 184">
            <a:extLst>
              <a:ext uri="{FF2B5EF4-FFF2-40B4-BE49-F238E27FC236}">
                <a16:creationId xmlns:a16="http://schemas.microsoft.com/office/drawing/2014/main" id="{07059D34-D489-4C48-9C01-029A2E8240D4}"/>
              </a:ext>
            </a:extLst>
          </p:cNvPr>
          <p:cNvSpPr/>
          <p:nvPr/>
        </p:nvSpPr>
        <p:spPr>
          <a:xfrm>
            <a:off x="9643224" y="49997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37</a:t>
            </a:r>
          </a:p>
        </p:txBody>
      </p:sp>
      <p:sp>
        <p:nvSpPr>
          <p:cNvPr id="705" name="Rectangle: Rounded Corners 184">
            <a:extLst>
              <a:ext uri="{FF2B5EF4-FFF2-40B4-BE49-F238E27FC236}">
                <a16:creationId xmlns:a16="http://schemas.microsoft.com/office/drawing/2014/main" id="{07059D34-D489-4C48-9C01-029A2E8240D4}"/>
              </a:ext>
            </a:extLst>
          </p:cNvPr>
          <p:cNvSpPr/>
          <p:nvPr/>
        </p:nvSpPr>
        <p:spPr>
          <a:xfrm>
            <a:off x="9674066" y="50433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36</a:t>
            </a:r>
          </a:p>
        </p:txBody>
      </p:sp>
      <p:sp>
        <p:nvSpPr>
          <p:cNvPr id="706" name="Rectangle: Rounded Corners 184">
            <a:extLst>
              <a:ext uri="{FF2B5EF4-FFF2-40B4-BE49-F238E27FC236}">
                <a16:creationId xmlns:a16="http://schemas.microsoft.com/office/drawing/2014/main" id="{07059D34-D489-4C48-9C01-029A2E8240D4}"/>
              </a:ext>
            </a:extLst>
          </p:cNvPr>
          <p:cNvSpPr/>
          <p:nvPr/>
        </p:nvSpPr>
        <p:spPr>
          <a:xfrm>
            <a:off x="9666809" y="50106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35</a:t>
            </a:r>
          </a:p>
        </p:txBody>
      </p:sp>
      <p:sp>
        <p:nvSpPr>
          <p:cNvPr id="707" name="Rectangle: Rounded Corners 184">
            <a:extLst>
              <a:ext uri="{FF2B5EF4-FFF2-40B4-BE49-F238E27FC236}">
                <a16:creationId xmlns:a16="http://schemas.microsoft.com/office/drawing/2014/main" id="{07059D34-D489-4C48-9C01-029A2E8240D4}"/>
              </a:ext>
            </a:extLst>
          </p:cNvPr>
          <p:cNvSpPr/>
          <p:nvPr/>
        </p:nvSpPr>
        <p:spPr>
          <a:xfrm>
            <a:off x="9659552" y="50451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34</a:t>
            </a:r>
          </a:p>
        </p:txBody>
      </p:sp>
      <p:sp>
        <p:nvSpPr>
          <p:cNvPr id="708" name="Rectangle: Rounded Corners 184">
            <a:extLst>
              <a:ext uri="{FF2B5EF4-FFF2-40B4-BE49-F238E27FC236}">
                <a16:creationId xmlns:a16="http://schemas.microsoft.com/office/drawing/2014/main" id="{07059D34-D489-4C48-9C01-029A2E8240D4}"/>
              </a:ext>
            </a:extLst>
          </p:cNvPr>
          <p:cNvSpPr/>
          <p:nvPr/>
        </p:nvSpPr>
        <p:spPr>
          <a:xfrm>
            <a:off x="9654109" y="50269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33</a:t>
            </a:r>
          </a:p>
        </p:txBody>
      </p:sp>
      <p:sp>
        <p:nvSpPr>
          <p:cNvPr id="709" name="Rectangle: Rounded Corners 184">
            <a:extLst>
              <a:ext uri="{FF2B5EF4-FFF2-40B4-BE49-F238E27FC236}">
                <a16:creationId xmlns:a16="http://schemas.microsoft.com/office/drawing/2014/main" id="{07059D34-D489-4C48-9C01-029A2E8240D4}"/>
              </a:ext>
            </a:extLst>
          </p:cNvPr>
          <p:cNvSpPr/>
          <p:nvPr/>
        </p:nvSpPr>
        <p:spPr>
          <a:xfrm>
            <a:off x="9672252" y="501791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32</a:t>
            </a:r>
          </a:p>
        </p:txBody>
      </p:sp>
      <p:sp>
        <p:nvSpPr>
          <p:cNvPr id="710" name="Rectangle: Rounded Corners 184">
            <a:extLst>
              <a:ext uri="{FF2B5EF4-FFF2-40B4-BE49-F238E27FC236}">
                <a16:creationId xmlns:a16="http://schemas.microsoft.com/office/drawing/2014/main" id="{07059D34-D489-4C48-9C01-029A2E8240D4}"/>
              </a:ext>
            </a:extLst>
          </p:cNvPr>
          <p:cNvSpPr/>
          <p:nvPr/>
        </p:nvSpPr>
        <p:spPr>
          <a:xfrm>
            <a:off x="9666809" y="501428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31</a:t>
            </a:r>
          </a:p>
        </p:txBody>
      </p:sp>
      <p:sp>
        <p:nvSpPr>
          <p:cNvPr id="711" name="Rectangle: Rounded Corners 184">
            <a:extLst>
              <a:ext uri="{FF2B5EF4-FFF2-40B4-BE49-F238E27FC236}">
                <a16:creationId xmlns:a16="http://schemas.microsoft.com/office/drawing/2014/main" id="{07059D34-D489-4C48-9C01-029A2E8240D4}"/>
              </a:ext>
            </a:extLst>
          </p:cNvPr>
          <p:cNvSpPr/>
          <p:nvPr/>
        </p:nvSpPr>
        <p:spPr>
          <a:xfrm>
            <a:off x="9646852"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30</a:t>
            </a:r>
          </a:p>
        </p:txBody>
      </p:sp>
      <p:sp>
        <p:nvSpPr>
          <p:cNvPr id="712" name="Rectangle: Rounded Corners 184">
            <a:extLst>
              <a:ext uri="{FF2B5EF4-FFF2-40B4-BE49-F238E27FC236}">
                <a16:creationId xmlns:a16="http://schemas.microsoft.com/office/drawing/2014/main" id="{07059D34-D489-4C48-9C01-029A2E8240D4}"/>
              </a:ext>
            </a:extLst>
          </p:cNvPr>
          <p:cNvSpPr/>
          <p:nvPr/>
        </p:nvSpPr>
        <p:spPr>
          <a:xfrm>
            <a:off x="9681324" y="502517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29</a:t>
            </a:r>
          </a:p>
        </p:txBody>
      </p:sp>
      <p:sp>
        <p:nvSpPr>
          <p:cNvPr id="713" name="Rectangle: Rounded Corners 184">
            <a:extLst>
              <a:ext uri="{FF2B5EF4-FFF2-40B4-BE49-F238E27FC236}">
                <a16:creationId xmlns:a16="http://schemas.microsoft.com/office/drawing/2014/main" id="{07059D34-D489-4C48-9C01-029A2E8240D4}"/>
              </a:ext>
            </a:extLst>
          </p:cNvPr>
          <p:cNvSpPr/>
          <p:nvPr/>
        </p:nvSpPr>
        <p:spPr>
          <a:xfrm>
            <a:off x="9639595" y="50415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28</a:t>
            </a:r>
          </a:p>
        </p:txBody>
      </p:sp>
      <p:sp>
        <p:nvSpPr>
          <p:cNvPr id="714" name="Rectangle: Rounded Corners 184">
            <a:extLst>
              <a:ext uri="{FF2B5EF4-FFF2-40B4-BE49-F238E27FC236}">
                <a16:creationId xmlns:a16="http://schemas.microsoft.com/office/drawing/2014/main" id="{07059D34-D489-4C48-9C01-029A2E8240D4}"/>
              </a:ext>
            </a:extLst>
          </p:cNvPr>
          <p:cNvSpPr/>
          <p:nvPr/>
        </p:nvSpPr>
        <p:spPr>
          <a:xfrm>
            <a:off x="9694023" y="50142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27</a:t>
            </a:r>
          </a:p>
        </p:txBody>
      </p:sp>
      <p:sp>
        <p:nvSpPr>
          <p:cNvPr id="715" name="Rectangle: Rounded Corners 184">
            <a:extLst>
              <a:ext uri="{FF2B5EF4-FFF2-40B4-BE49-F238E27FC236}">
                <a16:creationId xmlns:a16="http://schemas.microsoft.com/office/drawing/2014/main" id="{07059D34-D489-4C48-9C01-029A2E8240D4}"/>
              </a:ext>
            </a:extLst>
          </p:cNvPr>
          <p:cNvSpPr/>
          <p:nvPr/>
        </p:nvSpPr>
        <p:spPr>
          <a:xfrm>
            <a:off x="9690395" y="503243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26</a:t>
            </a:r>
          </a:p>
        </p:txBody>
      </p:sp>
      <p:sp>
        <p:nvSpPr>
          <p:cNvPr id="716" name="Rectangle: Rounded Corners 184">
            <a:extLst>
              <a:ext uri="{FF2B5EF4-FFF2-40B4-BE49-F238E27FC236}">
                <a16:creationId xmlns:a16="http://schemas.microsoft.com/office/drawing/2014/main" id="{07059D34-D489-4C48-9C01-029A2E8240D4}"/>
              </a:ext>
            </a:extLst>
          </p:cNvPr>
          <p:cNvSpPr/>
          <p:nvPr/>
        </p:nvSpPr>
        <p:spPr>
          <a:xfrm>
            <a:off x="9632337"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25</a:t>
            </a:r>
          </a:p>
        </p:txBody>
      </p:sp>
      <p:sp>
        <p:nvSpPr>
          <p:cNvPr id="717" name="Rectangle: Rounded Corners 184">
            <a:extLst>
              <a:ext uri="{FF2B5EF4-FFF2-40B4-BE49-F238E27FC236}">
                <a16:creationId xmlns:a16="http://schemas.microsoft.com/office/drawing/2014/main" id="{07059D34-D489-4C48-9C01-029A2E8240D4}"/>
              </a:ext>
            </a:extLst>
          </p:cNvPr>
          <p:cNvSpPr/>
          <p:nvPr/>
        </p:nvSpPr>
        <p:spPr>
          <a:xfrm>
            <a:off x="9664995"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24</a:t>
            </a:r>
          </a:p>
        </p:txBody>
      </p:sp>
      <p:sp>
        <p:nvSpPr>
          <p:cNvPr id="718" name="Rectangle: Rounded Corners 184">
            <a:extLst>
              <a:ext uri="{FF2B5EF4-FFF2-40B4-BE49-F238E27FC236}">
                <a16:creationId xmlns:a16="http://schemas.microsoft.com/office/drawing/2014/main" id="{07059D34-D489-4C48-9C01-029A2E8240D4}"/>
              </a:ext>
            </a:extLst>
          </p:cNvPr>
          <p:cNvSpPr/>
          <p:nvPr/>
        </p:nvSpPr>
        <p:spPr>
          <a:xfrm>
            <a:off x="9681323" y="50288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23</a:t>
            </a:r>
          </a:p>
        </p:txBody>
      </p:sp>
      <p:sp>
        <p:nvSpPr>
          <p:cNvPr id="719" name="Rectangle: Rounded Corners 184">
            <a:extLst>
              <a:ext uri="{FF2B5EF4-FFF2-40B4-BE49-F238E27FC236}">
                <a16:creationId xmlns:a16="http://schemas.microsoft.com/office/drawing/2014/main" id="{07059D34-D489-4C48-9C01-029A2E8240D4}"/>
              </a:ext>
            </a:extLst>
          </p:cNvPr>
          <p:cNvSpPr/>
          <p:nvPr/>
        </p:nvSpPr>
        <p:spPr>
          <a:xfrm>
            <a:off x="9637780" y="501610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22</a:t>
            </a:r>
          </a:p>
        </p:txBody>
      </p:sp>
      <p:sp>
        <p:nvSpPr>
          <p:cNvPr id="720" name="Rectangle: Rounded Corners 184">
            <a:extLst>
              <a:ext uri="{FF2B5EF4-FFF2-40B4-BE49-F238E27FC236}">
                <a16:creationId xmlns:a16="http://schemas.microsoft.com/office/drawing/2014/main" id="{07059D34-D489-4C48-9C01-029A2E8240D4}"/>
              </a:ext>
            </a:extLst>
          </p:cNvPr>
          <p:cNvSpPr/>
          <p:nvPr/>
        </p:nvSpPr>
        <p:spPr>
          <a:xfrm>
            <a:off x="9657738" y="50378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21</a:t>
            </a:r>
          </a:p>
        </p:txBody>
      </p:sp>
      <p:sp>
        <p:nvSpPr>
          <p:cNvPr id="721" name="Rectangle: Rounded Corners 184">
            <a:extLst>
              <a:ext uri="{FF2B5EF4-FFF2-40B4-BE49-F238E27FC236}">
                <a16:creationId xmlns:a16="http://schemas.microsoft.com/office/drawing/2014/main" id="{07059D34-D489-4C48-9C01-029A2E8240D4}"/>
              </a:ext>
            </a:extLst>
          </p:cNvPr>
          <p:cNvSpPr/>
          <p:nvPr/>
        </p:nvSpPr>
        <p:spPr>
          <a:xfrm>
            <a:off x="9688580" y="50324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20</a:t>
            </a:r>
          </a:p>
        </p:txBody>
      </p:sp>
      <p:sp>
        <p:nvSpPr>
          <p:cNvPr id="722" name="Rectangle: Rounded Corners 184">
            <a:extLst>
              <a:ext uri="{FF2B5EF4-FFF2-40B4-BE49-F238E27FC236}">
                <a16:creationId xmlns:a16="http://schemas.microsoft.com/office/drawing/2014/main" id="{07059D34-D489-4C48-9C01-029A2E8240D4}"/>
              </a:ext>
            </a:extLst>
          </p:cNvPr>
          <p:cNvSpPr/>
          <p:nvPr/>
        </p:nvSpPr>
        <p:spPr>
          <a:xfrm>
            <a:off x="9648665" y="50614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19</a:t>
            </a:r>
          </a:p>
        </p:txBody>
      </p:sp>
      <p:sp>
        <p:nvSpPr>
          <p:cNvPr id="723" name="Rectangle: Rounded Corners 184">
            <a:extLst>
              <a:ext uri="{FF2B5EF4-FFF2-40B4-BE49-F238E27FC236}">
                <a16:creationId xmlns:a16="http://schemas.microsoft.com/office/drawing/2014/main" id="{07059D34-D489-4C48-9C01-029A2E8240D4}"/>
              </a:ext>
            </a:extLst>
          </p:cNvPr>
          <p:cNvSpPr/>
          <p:nvPr/>
        </p:nvSpPr>
        <p:spPr>
          <a:xfrm>
            <a:off x="9655923" y="50179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18</a:t>
            </a:r>
          </a:p>
        </p:txBody>
      </p:sp>
      <p:sp>
        <p:nvSpPr>
          <p:cNvPr id="724" name="Rectangle: Rounded Corners 184">
            <a:extLst>
              <a:ext uri="{FF2B5EF4-FFF2-40B4-BE49-F238E27FC236}">
                <a16:creationId xmlns:a16="http://schemas.microsoft.com/office/drawing/2014/main" id="{07059D34-D489-4C48-9C01-029A2E8240D4}"/>
              </a:ext>
            </a:extLst>
          </p:cNvPr>
          <p:cNvSpPr/>
          <p:nvPr/>
        </p:nvSpPr>
        <p:spPr>
          <a:xfrm>
            <a:off x="9648666" y="49961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17</a:t>
            </a:r>
          </a:p>
        </p:txBody>
      </p:sp>
      <p:sp>
        <p:nvSpPr>
          <p:cNvPr id="725" name="Rectangle: Rounded Corners 184">
            <a:extLst>
              <a:ext uri="{FF2B5EF4-FFF2-40B4-BE49-F238E27FC236}">
                <a16:creationId xmlns:a16="http://schemas.microsoft.com/office/drawing/2014/main" id="{07059D34-D489-4C48-9C01-029A2E8240D4}"/>
              </a:ext>
            </a:extLst>
          </p:cNvPr>
          <p:cNvSpPr/>
          <p:nvPr/>
        </p:nvSpPr>
        <p:spPr>
          <a:xfrm>
            <a:off x="9666808" y="50342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16</a:t>
            </a:r>
          </a:p>
        </p:txBody>
      </p:sp>
      <p:sp>
        <p:nvSpPr>
          <p:cNvPr id="726" name="Rectangle: Rounded Corners 184">
            <a:extLst>
              <a:ext uri="{FF2B5EF4-FFF2-40B4-BE49-F238E27FC236}">
                <a16:creationId xmlns:a16="http://schemas.microsoft.com/office/drawing/2014/main" id="{07059D34-D489-4C48-9C01-029A2E8240D4}"/>
              </a:ext>
            </a:extLst>
          </p:cNvPr>
          <p:cNvSpPr/>
          <p:nvPr/>
        </p:nvSpPr>
        <p:spPr>
          <a:xfrm>
            <a:off x="9659551" y="502698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15</a:t>
            </a:r>
          </a:p>
        </p:txBody>
      </p:sp>
      <p:sp>
        <p:nvSpPr>
          <p:cNvPr id="727" name="Rectangle: Rounded Corners 184">
            <a:extLst>
              <a:ext uri="{FF2B5EF4-FFF2-40B4-BE49-F238E27FC236}">
                <a16:creationId xmlns:a16="http://schemas.microsoft.com/office/drawing/2014/main" id="{07059D34-D489-4C48-9C01-029A2E8240D4}"/>
              </a:ext>
            </a:extLst>
          </p:cNvPr>
          <p:cNvSpPr/>
          <p:nvPr/>
        </p:nvSpPr>
        <p:spPr>
          <a:xfrm>
            <a:off x="9621451" y="50451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14</a:t>
            </a:r>
          </a:p>
        </p:txBody>
      </p:sp>
      <p:sp>
        <p:nvSpPr>
          <p:cNvPr id="728" name="Rectangle: Rounded Corners 184">
            <a:extLst>
              <a:ext uri="{FF2B5EF4-FFF2-40B4-BE49-F238E27FC236}">
                <a16:creationId xmlns:a16="http://schemas.microsoft.com/office/drawing/2014/main" id="{07059D34-D489-4C48-9C01-029A2E8240D4}"/>
              </a:ext>
            </a:extLst>
          </p:cNvPr>
          <p:cNvSpPr/>
          <p:nvPr/>
        </p:nvSpPr>
        <p:spPr>
          <a:xfrm>
            <a:off x="9648665" y="50233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13</a:t>
            </a:r>
          </a:p>
        </p:txBody>
      </p:sp>
      <p:sp>
        <p:nvSpPr>
          <p:cNvPr id="729" name="Rectangle: Rounded Corners 184">
            <a:extLst>
              <a:ext uri="{FF2B5EF4-FFF2-40B4-BE49-F238E27FC236}">
                <a16:creationId xmlns:a16="http://schemas.microsoft.com/office/drawing/2014/main" id="{07059D34-D489-4C48-9C01-029A2E8240D4}"/>
              </a:ext>
            </a:extLst>
          </p:cNvPr>
          <p:cNvSpPr/>
          <p:nvPr/>
        </p:nvSpPr>
        <p:spPr>
          <a:xfrm>
            <a:off x="9668623" y="50052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12</a:t>
            </a:r>
          </a:p>
        </p:txBody>
      </p:sp>
      <p:sp>
        <p:nvSpPr>
          <p:cNvPr id="730" name="Rectangle: Rounded Corners 184">
            <a:extLst>
              <a:ext uri="{FF2B5EF4-FFF2-40B4-BE49-F238E27FC236}">
                <a16:creationId xmlns:a16="http://schemas.microsoft.com/office/drawing/2014/main" id="{07059D34-D489-4C48-9C01-029A2E8240D4}"/>
              </a:ext>
            </a:extLst>
          </p:cNvPr>
          <p:cNvSpPr/>
          <p:nvPr/>
        </p:nvSpPr>
        <p:spPr>
          <a:xfrm>
            <a:off x="9675880" y="5025174"/>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11</a:t>
            </a:r>
          </a:p>
        </p:txBody>
      </p:sp>
      <p:sp>
        <p:nvSpPr>
          <p:cNvPr id="731" name="Rectangle: Rounded Corners 184">
            <a:extLst>
              <a:ext uri="{FF2B5EF4-FFF2-40B4-BE49-F238E27FC236}">
                <a16:creationId xmlns:a16="http://schemas.microsoft.com/office/drawing/2014/main" id="{07059D34-D489-4C48-9C01-029A2E8240D4}"/>
              </a:ext>
            </a:extLst>
          </p:cNvPr>
          <p:cNvSpPr/>
          <p:nvPr/>
        </p:nvSpPr>
        <p:spPr>
          <a:xfrm>
            <a:off x="9654108" y="50197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10</a:t>
            </a:r>
          </a:p>
        </p:txBody>
      </p:sp>
      <p:sp>
        <p:nvSpPr>
          <p:cNvPr id="732" name="Rectangle: Rounded Corners 184">
            <a:extLst>
              <a:ext uri="{FF2B5EF4-FFF2-40B4-BE49-F238E27FC236}">
                <a16:creationId xmlns:a16="http://schemas.microsoft.com/office/drawing/2014/main" id="{07059D34-D489-4C48-9C01-029A2E8240D4}"/>
              </a:ext>
            </a:extLst>
          </p:cNvPr>
          <p:cNvSpPr/>
          <p:nvPr/>
        </p:nvSpPr>
        <p:spPr>
          <a:xfrm>
            <a:off x="9645036" y="50469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3" name="Rectangle: Rounded Corners 184">
            <a:extLst>
              <a:ext uri="{FF2B5EF4-FFF2-40B4-BE49-F238E27FC236}">
                <a16:creationId xmlns:a16="http://schemas.microsoft.com/office/drawing/2014/main" id="{07059D34-D489-4C48-9C01-029A2E8240D4}"/>
              </a:ext>
            </a:extLst>
          </p:cNvPr>
          <p:cNvSpPr/>
          <p:nvPr/>
        </p:nvSpPr>
        <p:spPr>
          <a:xfrm>
            <a:off x="9672249" y="502336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09</a:t>
            </a:r>
          </a:p>
        </p:txBody>
      </p:sp>
      <p:sp>
        <p:nvSpPr>
          <p:cNvPr id="734" name="Rectangle: Rounded Corners 184">
            <a:extLst>
              <a:ext uri="{FF2B5EF4-FFF2-40B4-BE49-F238E27FC236}">
                <a16:creationId xmlns:a16="http://schemas.microsoft.com/office/drawing/2014/main" id="{07059D34-D489-4C48-9C01-029A2E8240D4}"/>
              </a:ext>
            </a:extLst>
          </p:cNvPr>
          <p:cNvSpPr/>
          <p:nvPr/>
        </p:nvSpPr>
        <p:spPr>
          <a:xfrm>
            <a:off x="9645035" y="50306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08</a:t>
            </a:r>
          </a:p>
        </p:txBody>
      </p:sp>
      <p:sp>
        <p:nvSpPr>
          <p:cNvPr id="735" name="Rectangle: Rounded Corners 184">
            <a:extLst>
              <a:ext uri="{FF2B5EF4-FFF2-40B4-BE49-F238E27FC236}">
                <a16:creationId xmlns:a16="http://schemas.microsoft.com/office/drawing/2014/main" id="{07059D34-D489-4C48-9C01-029A2E8240D4}"/>
              </a:ext>
            </a:extLst>
          </p:cNvPr>
          <p:cNvSpPr/>
          <p:nvPr/>
        </p:nvSpPr>
        <p:spPr>
          <a:xfrm>
            <a:off x="9661364" y="50433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06</a:t>
            </a:r>
          </a:p>
        </p:txBody>
      </p:sp>
      <p:sp>
        <p:nvSpPr>
          <p:cNvPr id="736" name="Rectangle: Rounded Corners 184">
            <a:extLst>
              <a:ext uri="{FF2B5EF4-FFF2-40B4-BE49-F238E27FC236}">
                <a16:creationId xmlns:a16="http://schemas.microsoft.com/office/drawing/2014/main" id="{07059D34-D489-4C48-9C01-029A2E8240D4}"/>
              </a:ext>
            </a:extLst>
          </p:cNvPr>
          <p:cNvSpPr/>
          <p:nvPr/>
        </p:nvSpPr>
        <p:spPr>
          <a:xfrm>
            <a:off x="9674064" y="50215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05</a:t>
            </a:r>
          </a:p>
        </p:txBody>
      </p:sp>
      <p:sp>
        <p:nvSpPr>
          <p:cNvPr id="737" name="Rectangle: Rounded Corners 184">
            <a:extLst>
              <a:ext uri="{FF2B5EF4-FFF2-40B4-BE49-F238E27FC236}">
                <a16:creationId xmlns:a16="http://schemas.microsoft.com/office/drawing/2014/main" id="{07059D34-D489-4C48-9C01-029A2E8240D4}"/>
              </a:ext>
            </a:extLst>
          </p:cNvPr>
          <p:cNvSpPr/>
          <p:nvPr/>
        </p:nvSpPr>
        <p:spPr>
          <a:xfrm>
            <a:off x="9663178" y="5028803"/>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04</a:t>
            </a:r>
          </a:p>
        </p:txBody>
      </p:sp>
      <p:sp>
        <p:nvSpPr>
          <p:cNvPr id="738" name="Rectangle: Rounded Corners 184">
            <a:extLst>
              <a:ext uri="{FF2B5EF4-FFF2-40B4-BE49-F238E27FC236}">
                <a16:creationId xmlns:a16="http://schemas.microsoft.com/office/drawing/2014/main" id="{07059D34-D489-4C48-9C01-029A2E8240D4}"/>
              </a:ext>
            </a:extLst>
          </p:cNvPr>
          <p:cNvSpPr/>
          <p:nvPr/>
        </p:nvSpPr>
        <p:spPr>
          <a:xfrm>
            <a:off x="9657735" y="5008846"/>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03</a:t>
            </a:r>
          </a:p>
        </p:txBody>
      </p:sp>
      <p:sp>
        <p:nvSpPr>
          <p:cNvPr id="739" name="Rectangle: Rounded Corners 184">
            <a:extLst>
              <a:ext uri="{FF2B5EF4-FFF2-40B4-BE49-F238E27FC236}">
                <a16:creationId xmlns:a16="http://schemas.microsoft.com/office/drawing/2014/main" id="{07059D34-D489-4C48-9C01-029A2E8240D4}"/>
              </a:ext>
            </a:extLst>
          </p:cNvPr>
          <p:cNvSpPr/>
          <p:nvPr/>
        </p:nvSpPr>
        <p:spPr>
          <a:xfrm>
            <a:off x="9652293" y="505601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02</a:t>
            </a:r>
          </a:p>
        </p:txBody>
      </p:sp>
      <p:sp>
        <p:nvSpPr>
          <p:cNvPr id="740" name="Rectangle: Rounded Corners 184">
            <a:extLst>
              <a:ext uri="{FF2B5EF4-FFF2-40B4-BE49-F238E27FC236}">
                <a16:creationId xmlns:a16="http://schemas.microsoft.com/office/drawing/2014/main" id="{07059D34-D489-4C48-9C01-029A2E8240D4}"/>
              </a:ext>
            </a:extLst>
          </p:cNvPr>
          <p:cNvSpPr/>
          <p:nvPr/>
        </p:nvSpPr>
        <p:spPr>
          <a:xfrm>
            <a:off x="9645035" y="504694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 01</a:t>
            </a:r>
          </a:p>
        </p:txBody>
      </p:sp>
      <p:sp>
        <p:nvSpPr>
          <p:cNvPr id="741" name="Rectangle: Rounded Corners 184">
            <a:extLst>
              <a:ext uri="{FF2B5EF4-FFF2-40B4-BE49-F238E27FC236}">
                <a16:creationId xmlns:a16="http://schemas.microsoft.com/office/drawing/2014/main" id="{07059D34-D489-4C48-9C01-029A2E8240D4}"/>
              </a:ext>
            </a:extLst>
          </p:cNvPr>
          <p:cNvSpPr/>
          <p:nvPr/>
        </p:nvSpPr>
        <p:spPr>
          <a:xfrm>
            <a:off x="9634068" y="5016682"/>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4: 00</a:t>
            </a:r>
          </a:p>
        </p:txBody>
      </p:sp>
      <p:sp>
        <p:nvSpPr>
          <p:cNvPr id="742" name="Rectangle: Rounded Corners 184">
            <a:extLst>
              <a:ext uri="{FF2B5EF4-FFF2-40B4-BE49-F238E27FC236}">
                <a16:creationId xmlns:a16="http://schemas.microsoft.com/office/drawing/2014/main" id="{07059D34-D489-4C48-9C01-029A2E8240D4}"/>
              </a:ext>
            </a:extLst>
          </p:cNvPr>
          <p:cNvSpPr/>
          <p:nvPr/>
        </p:nvSpPr>
        <p:spPr>
          <a:xfrm>
            <a:off x="9684868" y="502134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59</a:t>
            </a:r>
          </a:p>
        </p:txBody>
      </p:sp>
      <p:sp>
        <p:nvSpPr>
          <p:cNvPr id="743" name="Rectangle: Rounded Corners 184">
            <a:extLst>
              <a:ext uri="{FF2B5EF4-FFF2-40B4-BE49-F238E27FC236}">
                <a16:creationId xmlns:a16="http://schemas.microsoft.com/office/drawing/2014/main" id="{07059D34-D489-4C48-9C01-029A2E8240D4}"/>
              </a:ext>
            </a:extLst>
          </p:cNvPr>
          <p:cNvSpPr/>
          <p:nvPr/>
        </p:nvSpPr>
        <p:spPr>
          <a:xfrm>
            <a:off x="9672168" y="50423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58</a:t>
            </a:r>
          </a:p>
        </p:txBody>
      </p:sp>
      <p:sp>
        <p:nvSpPr>
          <p:cNvPr id="744" name="Rectangle: Rounded Corners 184">
            <a:extLst>
              <a:ext uri="{FF2B5EF4-FFF2-40B4-BE49-F238E27FC236}">
                <a16:creationId xmlns:a16="http://schemas.microsoft.com/office/drawing/2014/main" id="{07059D34-D489-4C48-9C01-029A2E8240D4}"/>
              </a:ext>
            </a:extLst>
          </p:cNvPr>
          <p:cNvSpPr/>
          <p:nvPr/>
        </p:nvSpPr>
        <p:spPr>
          <a:xfrm>
            <a:off x="9646768" y="503352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57</a:t>
            </a:r>
          </a:p>
        </p:txBody>
      </p:sp>
      <p:sp>
        <p:nvSpPr>
          <p:cNvPr id="745" name="Rectangle: Rounded Corners 184">
            <a:extLst>
              <a:ext uri="{FF2B5EF4-FFF2-40B4-BE49-F238E27FC236}">
                <a16:creationId xmlns:a16="http://schemas.microsoft.com/office/drawing/2014/main" id="{07059D34-D489-4C48-9C01-029A2E8240D4}"/>
              </a:ext>
            </a:extLst>
          </p:cNvPr>
          <p:cNvSpPr/>
          <p:nvPr/>
        </p:nvSpPr>
        <p:spPr>
          <a:xfrm>
            <a:off x="9672168" y="5042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56</a:t>
            </a:r>
          </a:p>
        </p:txBody>
      </p:sp>
      <p:sp>
        <p:nvSpPr>
          <p:cNvPr id="746" name="Rectangle: Rounded Corners 184">
            <a:extLst>
              <a:ext uri="{FF2B5EF4-FFF2-40B4-BE49-F238E27FC236}">
                <a16:creationId xmlns:a16="http://schemas.microsoft.com/office/drawing/2014/main" id="{07059D34-D489-4C48-9C01-029A2E8240D4}"/>
              </a:ext>
            </a:extLst>
          </p:cNvPr>
          <p:cNvSpPr/>
          <p:nvPr/>
        </p:nvSpPr>
        <p:spPr>
          <a:xfrm>
            <a:off x="9684868" y="503301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55</a:t>
            </a:r>
          </a:p>
        </p:txBody>
      </p:sp>
      <p:sp>
        <p:nvSpPr>
          <p:cNvPr id="747" name="Rectangle: Rounded Corners 184">
            <a:extLst>
              <a:ext uri="{FF2B5EF4-FFF2-40B4-BE49-F238E27FC236}">
                <a16:creationId xmlns:a16="http://schemas.microsoft.com/office/drawing/2014/main" id="{07059D34-D489-4C48-9C01-029A2E8240D4}"/>
              </a:ext>
            </a:extLst>
          </p:cNvPr>
          <p:cNvSpPr/>
          <p:nvPr/>
        </p:nvSpPr>
        <p:spPr>
          <a:xfrm>
            <a:off x="9659468" y="503689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54</a:t>
            </a:r>
          </a:p>
        </p:txBody>
      </p:sp>
      <p:sp>
        <p:nvSpPr>
          <p:cNvPr id="748" name="Rectangle: Rounded Corners 184">
            <a:extLst>
              <a:ext uri="{FF2B5EF4-FFF2-40B4-BE49-F238E27FC236}">
                <a16:creationId xmlns:a16="http://schemas.microsoft.com/office/drawing/2014/main" id="{07059D34-D489-4C48-9C01-029A2E8240D4}"/>
              </a:ext>
            </a:extLst>
          </p:cNvPr>
          <p:cNvSpPr/>
          <p:nvPr/>
        </p:nvSpPr>
        <p:spPr>
          <a:xfrm>
            <a:off x="9641215" y="5018237"/>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53</a:t>
            </a:r>
          </a:p>
        </p:txBody>
      </p:sp>
      <p:sp>
        <p:nvSpPr>
          <p:cNvPr id="749" name="Rectangle: Rounded Corners 184">
            <a:extLst>
              <a:ext uri="{FF2B5EF4-FFF2-40B4-BE49-F238E27FC236}">
                <a16:creationId xmlns:a16="http://schemas.microsoft.com/office/drawing/2014/main" id="{07059D34-D489-4C48-9C01-029A2E8240D4}"/>
              </a:ext>
            </a:extLst>
          </p:cNvPr>
          <p:cNvSpPr/>
          <p:nvPr/>
        </p:nvSpPr>
        <p:spPr>
          <a:xfrm>
            <a:off x="9656246" y="504000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52</a:t>
            </a:r>
            <a:endParaRPr lang="en-US" sz="5400">
              <a:solidFill>
                <a:srgbClr val="FFFF00"/>
              </a:solidFill>
              <a:latin typeface="Times New Roman" panose="02020603050405020304" pitchFamily="18" charset="0"/>
              <a:cs typeface="Times New Roman" panose="02020603050405020304" pitchFamily="18" charset="0"/>
            </a:endParaRPr>
          </a:p>
        </p:txBody>
      </p:sp>
      <p:sp>
        <p:nvSpPr>
          <p:cNvPr id="750" name="Rectangle: Rounded Corners 184">
            <a:extLst>
              <a:ext uri="{FF2B5EF4-FFF2-40B4-BE49-F238E27FC236}">
                <a16:creationId xmlns:a16="http://schemas.microsoft.com/office/drawing/2014/main" id="{07059D34-D489-4C48-9C01-029A2E8240D4}"/>
              </a:ext>
            </a:extLst>
          </p:cNvPr>
          <p:cNvSpPr/>
          <p:nvPr/>
        </p:nvSpPr>
        <p:spPr>
          <a:xfrm>
            <a:off x="9684757" y="503041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51</a:t>
            </a:r>
          </a:p>
        </p:txBody>
      </p:sp>
      <p:sp>
        <p:nvSpPr>
          <p:cNvPr id="751" name="Rectangle: Rounded Corners 184">
            <a:extLst>
              <a:ext uri="{FF2B5EF4-FFF2-40B4-BE49-F238E27FC236}">
                <a16:creationId xmlns:a16="http://schemas.microsoft.com/office/drawing/2014/main" id="{07059D34-D489-4C48-9C01-029A2E8240D4}"/>
              </a:ext>
            </a:extLst>
          </p:cNvPr>
          <p:cNvSpPr/>
          <p:nvPr/>
        </p:nvSpPr>
        <p:spPr>
          <a:xfrm>
            <a:off x="9669983" y="5040268"/>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50</a:t>
            </a:r>
          </a:p>
        </p:txBody>
      </p:sp>
      <p:sp>
        <p:nvSpPr>
          <p:cNvPr id="752" name="Rectangle: Rounded Corners 184">
            <a:extLst>
              <a:ext uri="{FF2B5EF4-FFF2-40B4-BE49-F238E27FC236}">
                <a16:creationId xmlns:a16="http://schemas.microsoft.com/office/drawing/2014/main" id="{07059D34-D489-4C48-9C01-029A2E8240D4}"/>
              </a:ext>
            </a:extLst>
          </p:cNvPr>
          <p:cNvSpPr/>
          <p:nvPr/>
        </p:nvSpPr>
        <p:spPr>
          <a:xfrm>
            <a:off x="9666355" y="5017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49</a:t>
            </a:r>
          </a:p>
        </p:txBody>
      </p:sp>
      <p:sp>
        <p:nvSpPr>
          <p:cNvPr id="753" name="Rectangle: Rounded Corners 184">
            <a:extLst>
              <a:ext uri="{FF2B5EF4-FFF2-40B4-BE49-F238E27FC236}">
                <a16:creationId xmlns:a16="http://schemas.microsoft.com/office/drawing/2014/main" id="{07059D34-D489-4C48-9C01-029A2E8240D4}"/>
              </a:ext>
            </a:extLst>
          </p:cNvPr>
          <p:cNvSpPr/>
          <p:nvPr/>
        </p:nvSpPr>
        <p:spPr>
          <a:xfrm>
            <a:off x="9657542" y="503301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48</a:t>
            </a:r>
          </a:p>
        </p:txBody>
      </p:sp>
      <p:sp>
        <p:nvSpPr>
          <p:cNvPr id="754" name="Rectangle: Rounded Corners 184">
            <a:extLst>
              <a:ext uri="{FF2B5EF4-FFF2-40B4-BE49-F238E27FC236}">
                <a16:creationId xmlns:a16="http://schemas.microsoft.com/office/drawing/2014/main" id="{07059D34-D489-4C48-9C01-029A2E8240D4}"/>
              </a:ext>
            </a:extLst>
          </p:cNvPr>
          <p:cNvSpPr/>
          <p:nvPr/>
        </p:nvSpPr>
        <p:spPr>
          <a:xfrm>
            <a:off x="9697975" y="5030159"/>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47</a:t>
            </a:r>
          </a:p>
        </p:txBody>
      </p:sp>
      <p:sp>
        <p:nvSpPr>
          <p:cNvPr id="755" name="Rectangle: Rounded Corners 184">
            <a:extLst>
              <a:ext uri="{FF2B5EF4-FFF2-40B4-BE49-F238E27FC236}">
                <a16:creationId xmlns:a16="http://schemas.microsoft.com/office/drawing/2014/main" id="{07059D34-D489-4C48-9C01-029A2E8240D4}"/>
              </a:ext>
            </a:extLst>
          </p:cNvPr>
          <p:cNvSpPr/>
          <p:nvPr/>
        </p:nvSpPr>
        <p:spPr>
          <a:xfrm>
            <a:off x="9681647" y="502653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46</a:t>
            </a:r>
          </a:p>
        </p:txBody>
      </p:sp>
      <p:sp>
        <p:nvSpPr>
          <p:cNvPr id="756" name="Rectangle: Rounded Corners 184">
            <a:extLst>
              <a:ext uri="{FF2B5EF4-FFF2-40B4-BE49-F238E27FC236}">
                <a16:creationId xmlns:a16="http://schemas.microsoft.com/office/drawing/2014/main" id="{07059D34-D489-4C48-9C01-029A2E8240D4}"/>
              </a:ext>
            </a:extLst>
          </p:cNvPr>
          <p:cNvSpPr/>
          <p:nvPr/>
        </p:nvSpPr>
        <p:spPr>
          <a:xfrm>
            <a:off x="9672057" y="5029641"/>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45</a:t>
            </a:r>
          </a:p>
        </p:txBody>
      </p:sp>
      <p:sp>
        <p:nvSpPr>
          <p:cNvPr id="757" name="Rectangle: Rounded Corners 184">
            <a:extLst>
              <a:ext uri="{FF2B5EF4-FFF2-40B4-BE49-F238E27FC236}">
                <a16:creationId xmlns:a16="http://schemas.microsoft.com/office/drawing/2014/main" id="{07059D34-D489-4C48-9C01-029A2E8240D4}"/>
              </a:ext>
            </a:extLst>
          </p:cNvPr>
          <p:cNvSpPr/>
          <p:nvPr/>
        </p:nvSpPr>
        <p:spPr>
          <a:xfrm>
            <a:off x="968268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44 </a:t>
            </a:r>
          </a:p>
        </p:txBody>
      </p:sp>
      <p:sp>
        <p:nvSpPr>
          <p:cNvPr id="758" name="Rectangle: Rounded Corners 184">
            <a:extLst>
              <a:ext uri="{FF2B5EF4-FFF2-40B4-BE49-F238E27FC236}">
                <a16:creationId xmlns:a16="http://schemas.microsoft.com/office/drawing/2014/main" id="{07059D34-D489-4C48-9C01-029A2E8240D4}"/>
              </a:ext>
            </a:extLst>
          </p:cNvPr>
          <p:cNvSpPr/>
          <p:nvPr/>
        </p:nvSpPr>
        <p:spPr>
          <a:xfrm>
            <a:off x="966583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59" name="Rectangle: Rounded Corners 184">
            <a:extLst>
              <a:ext uri="{FF2B5EF4-FFF2-40B4-BE49-F238E27FC236}">
                <a16:creationId xmlns:a16="http://schemas.microsoft.com/office/drawing/2014/main" id="{07059D34-D489-4C48-9C01-029A2E8240D4}"/>
              </a:ext>
            </a:extLst>
          </p:cNvPr>
          <p:cNvSpPr/>
          <p:nvPr/>
        </p:nvSpPr>
        <p:spPr>
          <a:xfrm>
            <a:off x="9657024"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43</a:t>
            </a:r>
          </a:p>
        </p:txBody>
      </p:sp>
      <p:sp>
        <p:nvSpPr>
          <p:cNvPr id="760" name="Rectangle: Rounded Corners 184">
            <a:extLst>
              <a:ext uri="{FF2B5EF4-FFF2-40B4-BE49-F238E27FC236}">
                <a16:creationId xmlns:a16="http://schemas.microsoft.com/office/drawing/2014/main" id="{07059D34-D489-4C48-9C01-029A2E8240D4}"/>
              </a:ext>
            </a:extLst>
          </p:cNvPr>
          <p:cNvSpPr/>
          <p:nvPr/>
        </p:nvSpPr>
        <p:spPr>
          <a:xfrm>
            <a:off x="969149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41</a:t>
            </a:r>
          </a:p>
        </p:txBody>
      </p:sp>
      <p:sp>
        <p:nvSpPr>
          <p:cNvPr id="761" name="Rectangle: Rounded Corners 184">
            <a:extLst>
              <a:ext uri="{FF2B5EF4-FFF2-40B4-BE49-F238E27FC236}">
                <a16:creationId xmlns:a16="http://schemas.microsoft.com/office/drawing/2014/main" id="{07059D34-D489-4C48-9C01-029A2E8240D4}"/>
              </a:ext>
            </a:extLst>
          </p:cNvPr>
          <p:cNvSpPr/>
          <p:nvPr/>
        </p:nvSpPr>
        <p:spPr>
          <a:xfrm>
            <a:off x="966324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40</a:t>
            </a:r>
          </a:p>
        </p:txBody>
      </p:sp>
      <p:sp>
        <p:nvSpPr>
          <p:cNvPr id="762" name="Rectangle: Rounded Corners 184">
            <a:extLst>
              <a:ext uri="{FF2B5EF4-FFF2-40B4-BE49-F238E27FC236}">
                <a16:creationId xmlns:a16="http://schemas.microsoft.com/office/drawing/2014/main" id="{07059D34-D489-4C48-9C01-029A2E8240D4}"/>
              </a:ext>
            </a:extLst>
          </p:cNvPr>
          <p:cNvSpPr/>
          <p:nvPr/>
        </p:nvSpPr>
        <p:spPr>
          <a:xfrm>
            <a:off x="9653654"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39</a:t>
            </a:r>
          </a:p>
        </p:txBody>
      </p:sp>
      <p:sp>
        <p:nvSpPr>
          <p:cNvPr id="763" name="Rectangle: Rounded Corners 184">
            <a:extLst>
              <a:ext uri="{FF2B5EF4-FFF2-40B4-BE49-F238E27FC236}">
                <a16:creationId xmlns:a16="http://schemas.microsoft.com/office/drawing/2014/main" id="{07059D34-D489-4C48-9C01-029A2E8240D4}"/>
              </a:ext>
            </a:extLst>
          </p:cNvPr>
          <p:cNvSpPr/>
          <p:nvPr/>
        </p:nvSpPr>
        <p:spPr>
          <a:xfrm>
            <a:off x="96627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38</a:t>
            </a:r>
          </a:p>
        </p:txBody>
      </p:sp>
      <p:sp>
        <p:nvSpPr>
          <p:cNvPr id="764" name="Rectangle: Rounded Corners 184">
            <a:extLst>
              <a:ext uri="{FF2B5EF4-FFF2-40B4-BE49-F238E27FC236}">
                <a16:creationId xmlns:a16="http://schemas.microsoft.com/office/drawing/2014/main" id="{07059D34-D489-4C48-9C01-029A2E8240D4}"/>
              </a:ext>
            </a:extLst>
          </p:cNvPr>
          <p:cNvSpPr/>
          <p:nvPr/>
        </p:nvSpPr>
        <p:spPr>
          <a:xfrm>
            <a:off x="965987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37</a:t>
            </a:r>
          </a:p>
        </p:txBody>
      </p:sp>
      <p:sp>
        <p:nvSpPr>
          <p:cNvPr id="765" name="Rectangle: Rounded Corners 184">
            <a:extLst>
              <a:ext uri="{FF2B5EF4-FFF2-40B4-BE49-F238E27FC236}">
                <a16:creationId xmlns:a16="http://schemas.microsoft.com/office/drawing/2014/main" id="{07059D34-D489-4C48-9C01-029A2E8240D4}"/>
              </a:ext>
            </a:extLst>
          </p:cNvPr>
          <p:cNvSpPr/>
          <p:nvPr/>
        </p:nvSpPr>
        <p:spPr>
          <a:xfrm>
            <a:off x="970108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36</a:t>
            </a:r>
          </a:p>
        </p:txBody>
      </p:sp>
      <p:sp>
        <p:nvSpPr>
          <p:cNvPr id="766" name="Rectangle: Rounded Corners 184">
            <a:extLst>
              <a:ext uri="{FF2B5EF4-FFF2-40B4-BE49-F238E27FC236}">
                <a16:creationId xmlns:a16="http://schemas.microsoft.com/office/drawing/2014/main" id="{07059D34-D489-4C48-9C01-029A2E8240D4}"/>
              </a:ext>
            </a:extLst>
          </p:cNvPr>
          <p:cNvSpPr/>
          <p:nvPr/>
        </p:nvSpPr>
        <p:spPr>
          <a:xfrm>
            <a:off x="969149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35</a:t>
            </a:r>
          </a:p>
        </p:txBody>
      </p:sp>
      <p:sp>
        <p:nvSpPr>
          <p:cNvPr id="767" name="Rectangle: Rounded Corners 184">
            <a:extLst>
              <a:ext uri="{FF2B5EF4-FFF2-40B4-BE49-F238E27FC236}">
                <a16:creationId xmlns:a16="http://schemas.microsoft.com/office/drawing/2014/main" id="{07059D34-D489-4C48-9C01-029A2E8240D4}"/>
              </a:ext>
            </a:extLst>
          </p:cNvPr>
          <p:cNvSpPr/>
          <p:nvPr/>
        </p:nvSpPr>
        <p:spPr>
          <a:xfrm>
            <a:off x="967594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34</a:t>
            </a:r>
          </a:p>
        </p:txBody>
      </p:sp>
      <p:sp>
        <p:nvSpPr>
          <p:cNvPr id="768" name="Rectangle: Rounded Corners 184">
            <a:extLst>
              <a:ext uri="{FF2B5EF4-FFF2-40B4-BE49-F238E27FC236}">
                <a16:creationId xmlns:a16="http://schemas.microsoft.com/office/drawing/2014/main" id="{07059D34-D489-4C48-9C01-029A2E8240D4}"/>
              </a:ext>
            </a:extLst>
          </p:cNvPr>
          <p:cNvSpPr/>
          <p:nvPr/>
        </p:nvSpPr>
        <p:spPr>
          <a:xfrm>
            <a:off x="968579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33</a:t>
            </a:r>
          </a:p>
        </p:txBody>
      </p:sp>
      <p:sp>
        <p:nvSpPr>
          <p:cNvPr id="769" name="Rectangle: Rounded Corners 184">
            <a:extLst>
              <a:ext uri="{FF2B5EF4-FFF2-40B4-BE49-F238E27FC236}">
                <a16:creationId xmlns:a16="http://schemas.microsoft.com/office/drawing/2014/main" id="{07059D34-D489-4C48-9C01-029A2E8240D4}"/>
              </a:ext>
            </a:extLst>
          </p:cNvPr>
          <p:cNvSpPr/>
          <p:nvPr/>
        </p:nvSpPr>
        <p:spPr>
          <a:xfrm>
            <a:off x="966713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32</a:t>
            </a:r>
          </a:p>
        </p:txBody>
      </p:sp>
      <p:sp>
        <p:nvSpPr>
          <p:cNvPr id="770" name="Rectangle: Rounded Corners 184">
            <a:extLst>
              <a:ext uri="{FF2B5EF4-FFF2-40B4-BE49-F238E27FC236}">
                <a16:creationId xmlns:a16="http://schemas.microsoft.com/office/drawing/2014/main" id="{07059D34-D489-4C48-9C01-029A2E8240D4}"/>
              </a:ext>
            </a:extLst>
          </p:cNvPr>
          <p:cNvSpPr/>
          <p:nvPr/>
        </p:nvSpPr>
        <p:spPr>
          <a:xfrm>
            <a:off x="9662726" y="50038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31</a:t>
            </a:r>
          </a:p>
        </p:txBody>
      </p:sp>
      <p:sp>
        <p:nvSpPr>
          <p:cNvPr id="771" name="Rectangle: Rounded Corners 184">
            <a:extLst>
              <a:ext uri="{FF2B5EF4-FFF2-40B4-BE49-F238E27FC236}">
                <a16:creationId xmlns:a16="http://schemas.microsoft.com/office/drawing/2014/main" id="{07059D34-D489-4C48-9C01-029A2E8240D4}"/>
              </a:ext>
            </a:extLst>
          </p:cNvPr>
          <p:cNvSpPr/>
          <p:nvPr/>
        </p:nvSpPr>
        <p:spPr>
          <a:xfrm>
            <a:off x="966661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30</a:t>
            </a:r>
          </a:p>
        </p:txBody>
      </p:sp>
      <p:sp>
        <p:nvSpPr>
          <p:cNvPr id="772" name="Rectangle: Rounded Corners 184">
            <a:extLst>
              <a:ext uri="{FF2B5EF4-FFF2-40B4-BE49-F238E27FC236}">
                <a16:creationId xmlns:a16="http://schemas.microsoft.com/office/drawing/2014/main" id="{07059D34-D489-4C48-9C01-029A2E8240D4}"/>
              </a:ext>
            </a:extLst>
          </p:cNvPr>
          <p:cNvSpPr/>
          <p:nvPr/>
        </p:nvSpPr>
        <p:spPr>
          <a:xfrm>
            <a:off x="9663763"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29</a:t>
            </a:r>
          </a:p>
        </p:txBody>
      </p:sp>
      <p:sp>
        <p:nvSpPr>
          <p:cNvPr id="773" name="Rectangle: Rounded Corners 184">
            <a:extLst>
              <a:ext uri="{FF2B5EF4-FFF2-40B4-BE49-F238E27FC236}">
                <a16:creationId xmlns:a16="http://schemas.microsoft.com/office/drawing/2014/main" id="{07059D34-D489-4C48-9C01-029A2E8240D4}"/>
              </a:ext>
            </a:extLst>
          </p:cNvPr>
          <p:cNvSpPr/>
          <p:nvPr/>
        </p:nvSpPr>
        <p:spPr>
          <a:xfrm>
            <a:off x="966013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28</a:t>
            </a:r>
          </a:p>
        </p:txBody>
      </p:sp>
      <p:sp>
        <p:nvSpPr>
          <p:cNvPr id="774" name="Rectangle: Rounded Corners 184">
            <a:extLst>
              <a:ext uri="{FF2B5EF4-FFF2-40B4-BE49-F238E27FC236}">
                <a16:creationId xmlns:a16="http://schemas.microsoft.com/office/drawing/2014/main" id="{07059D34-D489-4C48-9C01-029A2E8240D4}"/>
              </a:ext>
            </a:extLst>
          </p:cNvPr>
          <p:cNvSpPr/>
          <p:nvPr/>
        </p:nvSpPr>
        <p:spPr>
          <a:xfrm>
            <a:off x="9675166"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27</a:t>
            </a:r>
          </a:p>
        </p:txBody>
      </p:sp>
      <p:sp>
        <p:nvSpPr>
          <p:cNvPr id="775" name="Rectangle: Rounded Corners 184">
            <a:extLst>
              <a:ext uri="{FF2B5EF4-FFF2-40B4-BE49-F238E27FC236}">
                <a16:creationId xmlns:a16="http://schemas.microsoft.com/office/drawing/2014/main" id="{07059D34-D489-4C48-9C01-029A2E8240D4}"/>
              </a:ext>
            </a:extLst>
          </p:cNvPr>
          <p:cNvSpPr/>
          <p:nvPr/>
        </p:nvSpPr>
        <p:spPr>
          <a:xfrm>
            <a:off x="9685793"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26</a:t>
            </a:r>
          </a:p>
        </p:txBody>
      </p:sp>
      <p:sp>
        <p:nvSpPr>
          <p:cNvPr id="776" name="Rectangle: Rounded Corners 184">
            <a:extLst>
              <a:ext uri="{FF2B5EF4-FFF2-40B4-BE49-F238E27FC236}">
                <a16:creationId xmlns:a16="http://schemas.microsoft.com/office/drawing/2014/main" id="{07059D34-D489-4C48-9C01-029A2E8240D4}"/>
              </a:ext>
            </a:extLst>
          </p:cNvPr>
          <p:cNvSpPr/>
          <p:nvPr/>
        </p:nvSpPr>
        <p:spPr>
          <a:xfrm>
            <a:off x="967542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25</a:t>
            </a:r>
          </a:p>
        </p:txBody>
      </p:sp>
      <p:sp>
        <p:nvSpPr>
          <p:cNvPr id="777" name="Rectangle: Rounded Corners 184">
            <a:extLst>
              <a:ext uri="{FF2B5EF4-FFF2-40B4-BE49-F238E27FC236}">
                <a16:creationId xmlns:a16="http://schemas.microsoft.com/office/drawing/2014/main" id="{07059D34-D489-4C48-9C01-029A2E8240D4}"/>
              </a:ext>
            </a:extLst>
          </p:cNvPr>
          <p:cNvSpPr/>
          <p:nvPr/>
        </p:nvSpPr>
        <p:spPr>
          <a:xfrm>
            <a:off x="966065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24</a:t>
            </a:r>
          </a:p>
        </p:txBody>
      </p:sp>
      <p:sp>
        <p:nvSpPr>
          <p:cNvPr id="778" name="Rectangle: Rounded Corners 184">
            <a:extLst>
              <a:ext uri="{FF2B5EF4-FFF2-40B4-BE49-F238E27FC236}">
                <a16:creationId xmlns:a16="http://schemas.microsoft.com/office/drawing/2014/main" id="{07059D34-D489-4C48-9C01-029A2E8240D4}"/>
              </a:ext>
            </a:extLst>
          </p:cNvPr>
          <p:cNvSpPr/>
          <p:nvPr/>
        </p:nvSpPr>
        <p:spPr>
          <a:xfrm>
            <a:off x="9701085"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23</a:t>
            </a:r>
          </a:p>
        </p:txBody>
      </p:sp>
      <p:sp>
        <p:nvSpPr>
          <p:cNvPr id="779" name="Rectangle: Rounded Corners 184">
            <a:extLst>
              <a:ext uri="{FF2B5EF4-FFF2-40B4-BE49-F238E27FC236}">
                <a16:creationId xmlns:a16="http://schemas.microsoft.com/office/drawing/2014/main" id="{07059D34-D489-4C48-9C01-029A2E8240D4}"/>
              </a:ext>
            </a:extLst>
          </p:cNvPr>
          <p:cNvSpPr/>
          <p:nvPr/>
        </p:nvSpPr>
        <p:spPr>
          <a:xfrm>
            <a:off x="966531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22</a:t>
            </a:r>
          </a:p>
        </p:txBody>
      </p:sp>
      <p:sp>
        <p:nvSpPr>
          <p:cNvPr id="780" name="Rectangle: Rounded Corners 184">
            <a:extLst>
              <a:ext uri="{FF2B5EF4-FFF2-40B4-BE49-F238E27FC236}">
                <a16:creationId xmlns:a16="http://schemas.microsoft.com/office/drawing/2014/main" id="{07059D34-D489-4C48-9C01-029A2E8240D4}"/>
              </a:ext>
            </a:extLst>
          </p:cNvPr>
          <p:cNvSpPr/>
          <p:nvPr/>
        </p:nvSpPr>
        <p:spPr>
          <a:xfrm>
            <a:off x="9672835"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21</a:t>
            </a:r>
          </a:p>
        </p:txBody>
      </p:sp>
      <p:sp>
        <p:nvSpPr>
          <p:cNvPr id="781" name="Rectangle: Rounded Corners 184">
            <a:extLst>
              <a:ext uri="{FF2B5EF4-FFF2-40B4-BE49-F238E27FC236}">
                <a16:creationId xmlns:a16="http://schemas.microsoft.com/office/drawing/2014/main" id="{07059D34-D489-4C48-9C01-029A2E8240D4}"/>
              </a:ext>
            </a:extLst>
          </p:cNvPr>
          <p:cNvSpPr/>
          <p:nvPr/>
        </p:nvSpPr>
        <p:spPr>
          <a:xfrm>
            <a:off x="9664022"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20</a:t>
            </a:r>
          </a:p>
        </p:txBody>
      </p:sp>
      <p:sp>
        <p:nvSpPr>
          <p:cNvPr id="782" name="Rectangle: Rounded Corners 184">
            <a:extLst>
              <a:ext uri="{FF2B5EF4-FFF2-40B4-BE49-F238E27FC236}">
                <a16:creationId xmlns:a16="http://schemas.microsoft.com/office/drawing/2014/main" id="{07059D34-D489-4C48-9C01-029A2E8240D4}"/>
              </a:ext>
            </a:extLst>
          </p:cNvPr>
          <p:cNvSpPr/>
          <p:nvPr/>
        </p:nvSpPr>
        <p:spPr>
          <a:xfrm>
            <a:off x="96984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19</a:t>
            </a:r>
          </a:p>
        </p:txBody>
      </p:sp>
      <p:sp>
        <p:nvSpPr>
          <p:cNvPr id="783" name="Rectangle: Rounded Corners 184">
            <a:extLst>
              <a:ext uri="{FF2B5EF4-FFF2-40B4-BE49-F238E27FC236}">
                <a16:creationId xmlns:a16="http://schemas.microsoft.com/office/drawing/2014/main" id="{07059D34-D489-4C48-9C01-029A2E8240D4}"/>
              </a:ext>
            </a:extLst>
          </p:cNvPr>
          <p:cNvSpPr/>
          <p:nvPr/>
        </p:nvSpPr>
        <p:spPr>
          <a:xfrm>
            <a:off x="9662726"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18</a:t>
            </a:r>
          </a:p>
        </p:txBody>
      </p:sp>
      <p:sp>
        <p:nvSpPr>
          <p:cNvPr id="784" name="Rectangle: Rounded Corners 184">
            <a:extLst>
              <a:ext uri="{FF2B5EF4-FFF2-40B4-BE49-F238E27FC236}">
                <a16:creationId xmlns:a16="http://schemas.microsoft.com/office/drawing/2014/main" id="{07059D34-D489-4C48-9C01-029A2E8240D4}"/>
              </a:ext>
            </a:extLst>
          </p:cNvPr>
          <p:cNvSpPr/>
          <p:nvPr/>
        </p:nvSpPr>
        <p:spPr>
          <a:xfrm>
            <a:off x="9653137"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17</a:t>
            </a:r>
          </a:p>
        </p:txBody>
      </p:sp>
      <p:sp>
        <p:nvSpPr>
          <p:cNvPr id="785" name="Rectangle: Rounded Corners 184">
            <a:extLst>
              <a:ext uri="{FF2B5EF4-FFF2-40B4-BE49-F238E27FC236}">
                <a16:creationId xmlns:a16="http://schemas.microsoft.com/office/drawing/2014/main" id="{07059D34-D489-4C48-9C01-029A2E8240D4}"/>
              </a:ext>
            </a:extLst>
          </p:cNvPr>
          <p:cNvSpPr/>
          <p:nvPr/>
        </p:nvSpPr>
        <p:spPr>
          <a:xfrm>
            <a:off x="969512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16</a:t>
            </a:r>
          </a:p>
        </p:txBody>
      </p:sp>
      <p:sp>
        <p:nvSpPr>
          <p:cNvPr id="786" name="Rectangle: Rounded Corners 184">
            <a:extLst>
              <a:ext uri="{FF2B5EF4-FFF2-40B4-BE49-F238E27FC236}">
                <a16:creationId xmlns:a16="http://schemas.microsoft.com/office/drawing/2014/main" id="{07059D34-D489-4C48-9C01-029A2E8240D4}"/>
              </a:ext>
            </a:extLst>
          </p:cNvPr>
          <p:cNvSpPr/>
          <p:nvPr/>
        </p:nvSpPr>
        <p:spPr>
          <a:xfrm>
            <a:off x="9665318"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15</a:t>
            </a:r>
          </a:p>
        </p:txBody>
      </p:sp>
      <p:sp>
        <p:nvSpPr>
          <p:cNvPr id="787" name="Rectangle: Rounded Corners 184">
            <a:extLst>
              <a:ext uri="{FF2B5EF4-FFF2-40B4-BE49-F238E27FC236}">
                <a16:creationId xmlns:a16="http://schemas.microsoft.com/office/drawing/2014/main" id="{07059D34-D489-4C48-9C01-029A2E8240D4}"/>
              </a:ext>
            </a:extLst>
          </p:cNvPr>
          <p:cNvSpPr/>
          <p:nvPr/>
        </p:nvSpPr>
        <p:spPr>
          <a:xfrm>
            <a:off x="9688645"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14</a:t>
            </a:r>
          </a:p>
        </p:txBody>
      </p:sp>
      <p:sp>
        <p:nvSpPr>
          <p:cNvPr id="788" name="Rectangle: Rounded Corners 184">
            <a:extLst>
              <a:ext uri="{FF2B5EF4-FFF2-40B4-BE49-F238E27FC236}">
                <a16:creationId xmlns:a16="http://schemas.microsoft.com/office/drawing/2014/main" id="{07059D34-D489-4C48-9C01-029A2E8240D4}"/>
              </a:ext>
            </a:extLst>
          </p:cNvPr>
          <p:cNvSpPr/>
          <p:nvPr/>
        </p:nvSpPr>
        <p:spPr>
          <a:xfrm>
            <a:off x="9685794"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3:13</a:t>
            </a:r>
          </a:p>
        </p:txBody>
      </p:sp>
      <p:sp>
        <p:nvSpPr>
          <p:cNvPr id="789" name="Rectangle: Rounded Corners 184">
            <a:extLst>
              <a:ext uri="{FF2B5EF4-FFF2-40B4-BE49-F238E27FC236}">
                <a16:creationId xmlns:a16="http://schemas.microsoft.com/office/drawing/2014/main" id="{07059D34-D489-4C48-9C01-029A2E8240D4}"/>
              </a:ext>
            </a:extLst>
          </p:cNvPr>
          <p:cNvSpPr/>
          <p:nvPr/>
        </p:nvSpPr>
        <p:spPr>
          <a:xfrm>
            <a:off x="969486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12</a:t>
            </a:r>
          </a:p>
        </p:txBody>
      </p:sp>
      <p:sp>
        <p:nvSpPr>
          <p:cNvPr id="790" name="Rectangle: Rounded Corners 184">
            <a:extLst>
              <a:ext uri="{FF2B5EF4-FFF2-40B4-BE49-F238E27FC236}">
                <a16:creationId xmlns:a16="http://schemas.microsoft.com/office/drawing/2014/main" id="{07059D34-D489-4C48-9C01-029A2E8240D4}"/>
              </a:ext>
            </a:extLst>
          </p:cNvPr>
          <p:cNvSpPr/>
          <p:nvPr/>
        </p:nvSpPr>
        <p:spPr>
          <a:xfrm>
            <a:off x="9672575" y="50419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11</a:t>
            </a:r>
          </a:p>
        </p:txBody>
      </p:sp>
      <p:sp>
        <p:nvSpPr>
          <p:cNvPr id="791" name="Rectangle: Rounded Corners 184">
            <a:extLst>
              <a:ext uri="{FF2B5EF4-FFF2-40B4-BE49-F238E27FC236}">
                <a16:creationId xmlns:a16="http://schemas.microsoft.com/office/drawing/2014/main" id="{07059D34-D489-4C48-9C01-029A2E8240D4}"/>
              </a:ext>
            </a:extLst>
          </p:cNvPr>
          <p:cNvSpPr/>
          <p:nvPr/>
        </p:nvSpPr>
        <p:spPr>
          <a:xfrm>
            <a:off x="9668021"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10</a:t>
            </a:r>
          </a:p>
        </p:txBody>
      </p:sp>
      <p:sp>
        <p:nvSpPr>
          <p:cNvPr id="792" name="Rectangle: Rounded Corners 184">
            <a:extLst>
              <a:ext uri="{FF2B5EF4-FFF2-40B4-BE49-F238E27FC236}">
                <a16:creationId xmlns:a16="http://schemas.microsoft.com/office/drawing/2014/main" id="{07059D34-D489-4C48-9C01-029A2E8240D4}"/>
              </a:ext>
            </a:extLst>
          </p:cNvPr>
          <p:cNvSpPr/>
          <p:nvPr/>
        </p:nvSpPr>
        <p:spPr>
          <a:xfrm>
            <a:off x="9665170"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09</a:t>
            </a:r>
          </a:p>
        </p:txBody>
      </p:sp>
      <p:sp>
        <p:nvSpPr>
          <p:cNvPr id="793" name="Rectangle: Rounded Corners 184">
            <a:extLst>
              <a:ext uri="{FF2B5EF4-FFF2-40B4-BE49-F238E27FC236}">
                <a16:creationId xmlns:a16="http://schemas.microsoft.com/office/drawing/2014/main" id="{07059D34-D489-4C48-9C01-029A2E8240D4}"/>
              </a:ext>
            </a:extLst>
          </p:cNvPr>
          <p:cNvSpPr/>
          <p:nvPr/>
        </p:nvSpPr>
        <p:spPr>
          <a:xfrm>
            <a:off x="9661282" y="50546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08</a:t>
            </a:r>
          </a:p>
        </p:txBody>
      </p:sp>
      <p:sp>
        <p:nvSpPr>
          <p:cNvPr id="794" name="Rectangle: Rounded Corners 184">
            <a:extLst>
              <a:ext uri="{FF2B5EF4-FFF2-40B4-BE49-F238E27FC236}">
                <a16:creationId xmlns:a16="http://schemas.microsoft.com/office/drawing/2014/main" id="{07059D34-D489-4C48-9C01-029A2E8240D4}"/>
              </a:ext>
            </a:extLst>
          </p:cNvPr>
          <p:cNvSpPr/>
          <p:nvPr/>
        </p:nvSpPr>
        <p:spPr>
          <a:xfrm>
            <a:off x="9659208"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07</a:t>
            </a:r>
          </a:p>
        </p:txBody>
      </p:sp>
      <p:sp>
        <p:nvSpPr>
          <p:cNvPr id="795" name="Rectangle: Rounded Corners 184">
            <a:extLst>
              <a:ext uri="{FF2B5EF4-FFF2-40B4-BE49-F238E27FC236}">
                <a16:creationId xmlns:a16="http://schemas.microsoft.com/office/drawing/2014/main" id="{07059D34-D489-4C48-9C01-029A2E8240D4}"/>
              </a:ext>
            </a:extLst>
          </p:cNvPr>
          <p:cNvSpPr/>
          <p:nvPr/>
        </p:nvSpPr>
        <p:spPr>
          <a:xfrm>
            <a:off x="970067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06</a:t>
            </a:r>
          </a:p>
        </p:txBody>
      </p:sp>
      <p:sp>
        <p:nvSpPr>
          <p:cNvPr id="796" name="Rectangle: Rounded Corners 184">
            <a:extLst>
              <a:ext uri="{FF2B5EF4-FFF2-40B4-BE49-F238E27FC236}">
                <a16:creationId xmlns:a16="http://schemas.microsoft.com/office/drawing/2014/main" id="{07059D34-D489-4C48-9C01-029A2E8240D4}"/>
              </a:ext>
            </a:extLst>
          </p:cNvPr>
          <p:cNvSpPr/>
          <p:nvPr/>
        </p:nvSpPr>
        <p:spPr>
          <a:xfrm>
            <a:off x="9653506"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05</a:t>
            </a:r>
          </a:p>
        </p:txBody>
      </p:sp>
      <p:sp>
        <p:nvSpPr>
          <p:cNvPr id="797" name="Rectangle: Rounded Corners 184">
            <a:extLst>
              <a:ext uri="{FF2B5EF4-FFF2-40B4-BE49-F238E27FC236}">
                <a16:creationId xmlns:a16="http://schemas.microsoft.com/office/drawing/2014/main" id="{07059D34-D489-4C48-9C01-029A2E8240D4}"/>
              </a:ext>
            </a:extLst>
          </p:cNvPr>
          <p:cNvSpPr/>
          <p:nvPr/>
        </p:nvSpPr>
        <p:spPr>
          <a:xfrm>
            <a:off x="9680721"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04</a:t>
            </a:r>
          </a:p>
        </p:txBody>
      </p:sp>
      <p:sp>
        <p:nvSpPr>
          <p:cNvPr id="798" name="Rectangle: Rounded Corners 184">
            <a:extLst>
              <a:ext uri="{FF2B5EF4-FFF2-40B4-BE49-F238E27FC236}">
                <a16:creationId xmlns:a16="http://schemas.microsoft.com/office/drawing/2014/main" id="{07059D34-D489-4C48-9C01-029A2E8240D4}"/>
              </a:ext>
            </a:extLst>
          </p:cNvPr>
          <p:cNvSpPr/>
          <p:nvPr/>
        </p:nvSpPr>
        <p:spPr>
          <a:xfrm>
            <a:off x="9653247"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3:03</a:t>
            </a:r>
          </a:p>
        </p:txBody>
      </p:sp>
      <p:sp>
        <p:nvSpPr>
          <p:cNvPr id="799" name="Rectangle: Rounded Corners 184">
            <a:extLst>
              <a:ext uri="{FF2B5EF4-FFF2-40B4-BE49-F238E27FC236}">
                <a16:creationId xmlns:a16="http://schemas.microsoft.com/office/drawing/2014/main" id="{07059D34-D489-4C48-9C01-029A2E8240D4}"/>
              </a:ext>
            </a:extLst>
          </p:cNvPr>
          <p:cNvSpPr/>
          <p:nvPr/>
        </p:nvSpPr>
        <p:spPr>
          <a:xfrm>
            <a:off x="9662319" y="50292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02</a:t>
            </a:r>
          </a:p>
        </p:txBody>
      </p:sp>
      <p:sp>
        <p:nvSpPr>
          <p:cNvPr id="800" name="Rectangle: Rounded Corners 184">
            <a:extLst>
              <a:ext uri="{FF2B5EF4-FFF2-40B4-BE49-F238E27FC236}">
                <a16:creationId xmlns:a16="http://schemas.microsoft.com/office/drawing/2014/main" id="{07059D34-D489-4C48-9C01-029A2E8240D4}"/>
              </a:ext>
            </a:extLst>
          </p:cNvPr>
          <p:cNvSpPr/>
          <p:nvPr/>
        </p:nvSpPr>
        <p:spPr>
          <a:xfrm>
            <a:off x="9672168" y="5016500"/>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3: 01</a:t>
            </a:r>
          </a:p>
        </p:txBody>
      </p:sp>
      <p:sp>
        <p:nvSpPr>
          <p:cNvPr id="801" name="Rectangle: Rounded Corners 186">
            <a:extLst>
              <a:ext uri="{FF2B5EF4-FFF2-40B4-BE49-F238E27FC236}">
                <a16:creationId xmlns:a16="http://schemas.microsoft.com/office/drawing/2014/main" id="{09BD8570-F3EE-4550-91DC-3636FF64E440}"/>
              </a:ext>
            </a:extLst>
          </p:cNvPr>
          <p:cNvSpPr/>
          <p:nvPr/>
        </p:nvSpPr>
        <p:spPr>
          <a:xfrm>
            <a:off x="9657781" y="5013055"/>
            <a:ext cx="2292627" cy="1103243"/>
          </a:xfrm>
          <a:prstGeom prst="roundRect">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anose="02020603050405020304" pitchFamily="18" charset="0"/>
                <a:cs typeface="Times New Roman" panose="02020603050405020304" pitchFamily="18" charset="0"/>
              </a:rPr>
              <a:t>HẾT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00"/>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500"/>
                                        </p:tgtEl>
                                      </p:cBhvr>
                                    </p:animEffect>
                                    <p:animScale>
                                      <p:cBhvr>
                                        <p:cTn id="28" dur="250" autoRev="1" fill="hold"/>
                                        <p:tgtEl>
                                          <p:spTgt spid="500"/>
                                        </p:tgtEl>
                                      </p:cBhvr>
                                      <p:by x="105000" y="105000"/>
                                    </p:animScale>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999"/>
                                          </p:stCondLst>
                                        </p:cTn>
                                        <p:tgtEl>
                                          <p:spTgt spid="682"/>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999"/>
                                          </p:stCondLst>
                                        </p:cTn>
                                        <p:tgtEl>
                                          <p:spTgt spid="683"/>
                                        </p:tgtEl>
                                        <p:attrNameLst>
                                          <p:attrName>style.visibility</p:attrName>
                                        </p:attrNameLst>
                                      </p:cBhvr>
                                      <p:to>
                                        <p:strVal val="visible"/>
                                      </p:to>
                                    </p:set>
                                  </p:childTnLst>
                                </p:cTn>
                              </p:par>
                            </p:childTnLst>
                          </p:cTn>
                        </p:par>
                        <p:par>
                          <p:cTn id="35" fill="hold">
                            <p:stCondLst>
                              <p:cond delay="2500"/>
                            </p:stCondLst>
                            <p:childTnLst>
                              <p:par>
                                <p:cTn id="36" presetID="1" presetClass="entr" presetSubtype="0" fill="hold" nodeType="afterEffect">
                                  <p:stCondLst>
                                    <p:cond delay="0"/>
                                  </p:stCondLst>
                                  <p:childTnLst>
                                    <p:set>
                                      <p:cBhvr>
                                        <p:cTn id="37" dur="1" fill="hold">
                                          <p:stCondLst>
                                            <p:cond delay="999"/>
                                          </p:stCondLst>
                                        </p:cTn>
                                        <p:tgtEl>
                                          <p:spTgt spid="684"/>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999"/>
                                          </p:stCondLst>
                                        </p:cTn>
                                        <p:tgtEl>
                                          <p:spTgt spid="685"/>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999"/>
                                          </p:stCondLst>
                                        </p:cTn>
                                        <p:tgtEl>
                                          <p:spTgt spid="686"/>
                                        </p:tgtEl>
                                        <p:attrNameLst>
                                          <p:attrName>style.visibility</p:attrName>
                                        </p:attrNameLst>
                                      </p:cBhvr>
                                      <p:to>
                                        <p:strVal val="visible"/>
                                      </p:to>
                                    </p:set>
                                  </p:childTnLst>
                                </p:cTn>
                              </p:par>
                            </p:childTnLst>
                          </p:cTn>
                        </p:par>
                        <p:par>
                          <p:cTn id="44" fill="hold">
                            <p:stCondLst>
                              <p:cond delay="5500"/>
                            </p:stCondLst>
                            <p:childTnLst>
                              <p:par>
                                <p:cTn id="45" presetID="1" presetClass="entr" presetSubtype="0" fill="hold" nodeType="afterEffect">
                                  <p:stCondLst>
                                    <p:cond delay="0"/>
                                  </p:stCondLst>
                                  <p:childTnLst>
                                    <p:set>
                                      <p:cBhvr>
                                        <p:cTn id="46" dur="1" fill="hold">
                                          <p:stCondLst>
                                            <p:cond delay="999"/>
                                          </p:stCondLst>
                                        </p:cTn>
                                        <p:tgtEl>
                                          <p:spTgt spid="687"/>
                                        </p:tgtEl>
                                        <p:attrNameLst>
                                          <p:attrName>style.visibility</p:attrName>
                                        </p:attrNameLst>
                                      </p:cBhvr>
                                      <p:to>
                                        <p:strVal val="visible"/>
                                      </p:to>
                                    </p:set>
                                  </p:childTnLst>
                                </p:cTn>
                              </p:par>
                            </p:childTnLst>
                          </p:cTn>
                        </p:par>
                        <p:par>
                          <p:cTn id="47" fill="hold">
                            <p:stCondLst>
                              <p:cond delay="6500"/>
                            </p:stCondLst>
                            <p:childTnLst>
                              <p:par>
                                <p:cTn id="48" presetID="1" presetClass="entr" presetSubtype="0" fill="hold" nodeType="afterEffect">
                                  <p:stCondLst>
                                    <p:cond delay="0"/>
                                  </p:stCondLst>
                                  <p:childTnLst>
                                    <p:set>
                                      <p:cBhvr>
                                        <p:cTn id="49" dur="1" fill="hold">
                                          <p:stCondLst>
                                            <p:cond delay="999"/>
                                          </p:stCondLst>
                                        </p:cTn>
                                        <p:tgtEl>
                                          <p:spTgt spid="688"/>
                                        </p:tgtEl>
                                        <p:attrNameLst>
                                          <p:attrName>style.visibility</p:attrName>
                                        </p:attrNameLst>
                                      </p:cBhvr>
                                      <p:to>
                                        <p:strVal val="visible"/>
                                      </p:to>
                                    </p:set>
                                  </p:childTnLst>
                                </p:cTn>
                              </p:par>
                            </p:childTnLst>
                          </p:cTn>
                        </p:par>
                        <p:par>
                          <p:cTn id="50" fill="hold">
                            <p:stCondLst>
                              <p:cond delay="7500"/>
                            </p:stCondLst>
                            <p:childTnLst>
                              <p:par>
                                <p:cTn id="51" presetID="1" presetClass="entr" presetSubtype="0" fill="hold" nodeType="afterEffect">
                                  <p:stCondLst>
                                    <p:cond delay="0"/>
                                  </p:stCondLst>
                                  <p:childTnLst>
                                    <p:set>
                                      <p:cBhvr>
                                        <p:cTn id="52" dur="1" fill="hold">
                                          <p:stCondLst>
                                            <p:cond delay="999"/>
                                          </p:stCondLst>
                                        </p:cTn>
                                        <p:tgtEl>
                                          <p:spTgt spid="689"/>
                                        </p:tgtEl>
                                        <p:attrNameLst>
                                          <p:attrName>style.visibility</p:attrName>
                                        </p:attrNameLst>
                                      </p:cBhvr>
                                      <p:to>
                                        <p:strVal val="visible"/>
                                      </p:to>
                                    </p:set>
                                  </p:childTnLst>
                                </p:cTn>
                              </p:par>
                            </p:childTnLst>
                          </p:cTn>
                        </p:par>
                        <p:par>
                          <p:cTn id="53" fill="hold">
                            <p:stCondLst>
                              <p:cond delay="8500"/>
                            </p:stCondLst>
                            <p:childTnLst>
                              <p:par>
                                <p:cTn id="54" presetID="1" presetClass="entr" presetSubtype="0" fill="hold" nodeType="afterEffect">
                                  <p:stCondLst>
                                    <p:cond delay="0"/>
                                  </p:stCondLst>
                                  <p:childTnLst>
                                    <p:set>
                                      <p:cBhvr>
                                        <p:cTn id="55" dur="1" fill="hold">
                                          <p:stCondLst>
                                            <p:cond delay="999"/>
                                          </p:stCondLst>
                                        </p:cTn>
                                        <p:tgtEl>
                                          <p:spTgt spid="690"/>
                                        </p:tgtEl>
                                        <p:attrNameLst>
                                          <p:attrName>style.visibility</p:attrName>
                                        </p:attrNameLst>
                                      </p:cBhvr>
                                      <p:to>
                                        <p:strVal val="visible"/>
                                      </p:to>
                                    </p:set>
                                  </p:childTnLst>
                                </p:cTn>
                              </p:par>
                            </p:childTnLst>
                          </p:cTn>
                        </p:par>
                        <p:par>
                          <p:cTn id="56" fill="hold">
                            <p:stCondLst>
                              <p:cond delay="9500"/>
                            </p:stCondLst>
                            <p:childTnLst>
                              <p:par>
                                <p:cTn id="57" presetID="1" presetClass="entr" presetSubtype="0" fill="hold" nodeType="afterEffect">
                                  <p:stCondLst>
                                    <p:cond delay="0"/>
                                  </p:stCondLst>
                                  <p:childTnLst>
                                    <p:set>
                                      <p:cBhvr>
                                        <p:cTn id="58" dur="1" fill="hold">
                                          <p:stCondLst>
                                            <p:cond delay="999"/>
                                          </p:stCondLst>
                                        </p:cTn>
                                        <p:tgtEl>
                                          <p:spTgt spid="691"/>
                                        </p:tgtEl>
                                        <p:attrNameLst>
                                          <p:attrName>style.visibility</p:attrName>
                                        </p:attrNameLst>
                                      </p:cBhvr>
                                      <p:to>
                                        <p:strVal val="visible"/>
                                      </p:to>
                                    </p:set>
                                  </p:childTnLst>
                                </p:cTn>
                              </p:par>
                            </p:childTnLst>
                          </p:cTn>
                        </p:par>
                        <p:par>
                          <p:cTn id="59" fill="hold">
                            <p:stCondLst>
                              <p:cond delay="10500"/>
                            </p:stCondLst>
                            <p:childTnLst>
                              <p:par>
                                <p:cTn id="60" presetID="1" presetClass="entr" presetSubtype="0" fill="hold" nodeType="afterEffect">
                                  <p:stCondLst>
                                    <p:cond delay="0"/>
                                  </p:stCondLst>
                                  <p:childTnLst>
                                    <p:set>
                                      <p:cBhvr>
                                        <p:cTn id="61" dur="1" fill="hold">
                                          <p:stCondLst>
                                            <p:cond delay="999"/>
                                          </p:stCondLst>
                                        </p:cTn>
                                        <p:tgtEl>
                                          <p:spTgt spid="692"/>
                                        </p:tgtEl>
                                        <p:attrNameLst>
                                          <p:attrName>style.visibility</p:attrName>
                                        </p:attrNameLst>
                                      </p:cBhvr>
                                      <p:to>
                                        <p:strVal val="visible"/>
                                      </p:to>
                                    </p:set>
                                  </p:childTnLst>
                                </p:cTn>
                              </p:par>
                            </p:childTnLst>
                          </p:cTn>
                        </p:par>
                        <p:par>
                          <p:cTn id="62" fill="hold">
                            <p:stCondLst>
                              <p:cond delay="11500"/>
                            </p:stCondLst>
                            <p:childTnLst>
                              <p:par>
                                <p:cTn id="63" presetID="1" presetClass="entr" presetSubtype="0" fill="hold" nodeType="afterEffect">
                                  <p:stCondLst>
                                    <p:cond delay="0"/>
                                  </p:stCondLst>
                                  <p:childTnLst>
                                    <p:set>
                                      <p:cBhvr>
                                        <p:cTn id="64" dur="1" fill="hold">
                                          <p:stCondLst>
                                            <p:cond delay="999"/>
                                          </p:stCondLst>
                                        </p:cTn>
                                        <p:tgtEl>
                                          <p:spTgt spid="693"/>
                                        </p:tgtEl>
                                        <p:attrNameLst>
                                          <p:attrName>style.visibility</p:attrName>
                                        </p:attrNameLst>
                                      </p:cBhvr>
                                      <p:to>
                                        <p:strVal val="visible"/>
                                      </p:to>
                                    </p:set>
                                  </p:childTnLst>
                                </p:cTn>
                              </p:par>
                            </p:childTnLst>
                          </p:cTn>
                        </p:par>
                        <p:par>
                          <p:cTn id="65" fill="hold">
                            <p:stCondLst>
                              <p:cond delay="12500"/>
                            </p:stCondLst>
                            <p:childTnLst>
                              <p:par>
                                <p:cTn id="66" presetID="1" presetClass="entr" presetSubtype="0" fill="hold" nodeType="afterEffect">
                                  <p:stCondLst>
                                    <p:cond delay="0"/>
                                  </p:stCondLst>
                                  <p:childTnLst>
                                    <p:set>
                                      <p:cBhvr>
                                        <p:cTn id="67" dur="1" fill="hold">
                                          <p:stCondLst>
                                            <p:cond delay="999"/>
                                          </p:stCondLst>
                                        </p:cTn>
                                        <p:tgtEl>
                                          <p:spTgt spid="694"/>
                                        </p:tgtEl>
                                        <p:attrNameLst>
                                          <p:attrName>style.visibility</p:attrName>
                                        </p:attrNameLst>
                                      </p:cBhvr>
                                      <p:to>
                                        <p:strVal val="visible"/>
                                      </p:to>
                                    </p:set>
                                  </p:childTnLst>
                                </p:cTn>
                              </p:par>
                            </p:childTnLst>
                          </p:cTn>
                        </p:par>
                        <p:par>
                          <p:cTn id="68" fill="hold">
                            <p:stCondLst>
                              <p:cond delay="13500"/>
                            </p:stCondLst>
                            <p:childTnLst>
                              <p:par>
                                <p:cTn id="69" presetID="1" presetClass="entr" presetSubtype="0" fill="hold" nodeType="afterEffect">
                                  <p:stCondLst>
                                    <p:cond delay="0"/>
                                  </p:stCondLst>
                                  <p:childTnLst>
                                    <p:set>
                                      <p:cBhvr>
                                        <p:cTn id="70" dur="1" fill="hold">
                                          <p:stCondLst>
                                            <p:cond delay="999"/>
                                          </p:stCondLst>
                                        </p:cTn>
                                        <p:tgtEl>
                                          <p:spTgt spid="695"/>
                                        </p:tgtEl>
                                        <p:attrNameLst>
                                          <p:attrName>style.visibility</p:attrName>
                                        </p:attrNameLst>
                                      </p:cBhvr>
                                      <p:to>
                                        <p:strVal val="visible"/>
                                      </p:to>
                                    </p:set>
                                  </p:childTnLst>
                                </p:cTn>
                              </p:par>
                            </p:childTnLst>
                          </p:cTn>
                        </p:par>
                        <p:par>
                          <p:cTn id="71" fill="hold">
                            <p:stCondLst>
                              <p:cond delay="14500"/>
                            </p:stCondLst>
                            <p:childTnLst>
                              <p:par>
                                <p:cTn id="72" presetID="1" presetClass="entr" presetSubtype="0" fill="hold" nodeType="afterEffect">
                                  <p:stCondLst>
                                    <p:cond delay="0"/>
                                  </p:stCondLst>
                                  <p:childTnLst>
                                    <p:set>
                                      <p:cBhvr>
                                        <p:cTn id="73" dur="1" fill="hold">
                                          <p:stCondLst>
                                            <p:cond delay="999"/>
                                          </p:stCondLst>
                                        </p:cTn>
                                        <p:tgtEl>
                                          <p:spTgt spid="696"/>
                                        </p:tgtEl>
                                        <p:attrNameLst>
                                          <p:attrName>style.visibility</p:attrName>
                                        </p:attrNameLst>
                                      </p:cBhvr>
                                      <p:to>
                                        <p:strVal val="visible"/>
                                      </p:to>
                                    </p:set>
                                  </p:childTnLst>
                                </p:cTn>
                              </p:par>
                            </p:childTnLst>
                          </p:cTn>
                        </p:par>
                        <p:par>
                          <p:cTn id="74" fill="hold">
                            <p:stCondLst>
                              <p:cond delay="15500"/>
                            </p:stCondLst>
                            <p:childTnLst>
                              <p:par>
                                <p:cTn id="75" presetID="1" presetClass="entr" presetSubtype="0" fill="hold" nodeType="afterEffect">
                                  <p:stCondLst>
                                    <p:cond delay="0"/>
                                  </p:stCondLst>
                                  <p:childTnLst>
                                    <p:set>
                                      <p:cBhvr>
                                        <p:cTn id="76" dur="1" fill="hold">
                                          <p:stCondLst>
                                            <p:cond delay="999"/>
                                          </p:stCondLst>
                                        </p:cTn>
                                        <p:tgtEl>
                                          <p:spTgt spid="697"/>
                                        </p:tgtEl>
                                        <p:attrNameLst>
                                          <p:attrName>style.visibility</p:attrName>
                                        </p:attrNameLst>
                                      </p:cBhvr>
                                      <p:to>
                                        <p:strVal val="visible"/>
                                      </p:to>
                                    </p:set>
                                  </p:childTnLst>
                                </p:cTn>
                              </p:par>
                            </p:childTnLst>
                          </p:cTn>
                        </p:par>
                        <p:par>
                          <p:cTn id="77" fill="hold">
                            <p:stCondLst>
                              <p:cond delay="16500"/>
                            </p:stCondLst>
                            <p:childTnLst>
                              <p:par>
                                <p:cTn id="78" presetID="1" presetClass="entr" presetSubtype="0" fill="hold" nodeType="afterEffect">
                                  <p:stCondLst>
                                    <p:cond delay="0"/>
                                  </p:stCondLst>
                                  <p:childTnLst>
                                    <p:set>
                                      <p:cBhvr>
                                        <p:cTn id="79" dur="1" fill="hold">
                                          <p:stCondLst>
                                            <p:cond delay="999"/>
                                          </p:stCondLst>
                                        </p:cTn>
                                        <p:tgtEl>
                                          <p:spTgt spid="698"/>
                                        </p:tgtEl>
                                        <p:attrNameLst>
                                          <p:attrName>style.visibility</p:attrName>
                                        </p:attrNameLst>
                                      </p:cBhvr>
                                      <p:to>
                                        <p:strVal val="visible"/>
                                      </p:to>
                                    </p:set>
                                  </p:childTnLst>
                                </p:cTn>
                              </p:par>
                            </p:childTnLst>
                          </p:cTn>
                        </p:par>
                        <p:par>
                          <p:cTn id="80" fill="hold">
                            <p:stCondLst>
                              <p:cond delay="17500"/>
                            </p:stCondLst>
                            <p:childTnLst>
                              <p:par>
                                <p:cTn id="81" presetID="1" presetClass="entr" presetSubtype="0" fill="hold" nodeType="afterEffect">
                                  <p:stCondLst>
                                    <p:cond delay="0"/>
                                  </p:stCondLst>
                                  <p:childTnLst>
                                    <p:set>
                                      <p:cBhvr>
                                        <p:cTn id="82" dur="1" fill="hold">
                                          <p:stCondLst>
                                            <p:cond delay="999"/>
                                          </p:stCondLst>
                                        </p:cTn>
                                        <p:tgtEl>
                                          <p:spTgt spid="699"/>
                                        </p:tgtEl>
                                        <p:attrNameLst>
                                          <p:attrName>style.visibility</p:attrName>
                                        </p:attrNameLst>
                                      </p:cBhvr>
                                      <p:to>
                                        <p:strVal val="visible"/>
                                      </p:to>
                                    </p:set>
                                  </p:childTnLst>
                                </p:cTn>
                              </p:par>
                            </p:childTnLst>
                          </p:cTn>
                        </p:par>
                        <p:par>
                          <p:cTn id="83" fill="hold">
                            <p:stCondLst>
                              <p:cond delay="18500"/>
                            </p:stCondLst>
                            <p:childTnLst>
                              <p:par>
                                <p:cTn id="84" presetID="1" presetClass="entr" presetSubtype="0" fill="hold" nodeType="afterEffect">
                                  <p:stCondLst>
                                    <p:cond delay="0"/>
                                  </p:stCondLst>
                                  <p:childTnLst>
                                    <p:set>
                                      <p:cBhvr>
                                        <p:cTn id="85" dur="1" fill="hold">
                                          <p:stCondLst>
                                            <p:cond delay="999"/>
                                          </p:stCondLst>
                                        </p:cTn>
                                        <p:tgtEl>
                                          <p:spTgt spid="700"/>
                                        </p:tgtEl>
                                        <p:attrNameLst>
                                          <p:attrName>style.visibility</p:attrName>
                                        </p:attrNameLst>
                                      </p:cBhvr>
                                      <p:to>
                                        <p:strVal val="visible"/>
                                      </p:to>
                                    </p:set>
                                  </p:childTnLst>
                                </p:cTn>
                              </p:par>
                            </p:childTnLst>
                          </p:cTn>
                        </p:par>
                        <p:par>
                          <p:cTn id="86" fill="hold">
                            <p:stCondLst>
                              <p:cond delay="19500"/>
                            </p:stCondLst>
                            <p:childTnLst>
                              <p:par>
                                <p:cTn id="87" presetID="1" presetClass="entr" presetSubtype="0" fill="hold" nodeType="afterEffect">
                                  <p:stCondLst>
                                    <p:cond delay="0"/>
                                  </p:stCondLst>
                                  <p:childTnLst>
                                    <p:set>
                                      <p:cBhvr>
                                        <p:cTn id="88" dur="1" fill="hold">
                                          <p:stCondLst>
                                            <p:cond delay="999"/>
                                          </p:stCondLst>
                                        </p:cTn>
                                        <p:tgtEl>
                                          <p:spTgt spid="701"/>
                                        </p:tgtEl>
                                        <p:attrNameLst>
                                          <p:attrName>style.visibility</p:attrName>
                                        </p:attrNameLst>
                                      </p:cBhvr>
                                      <p:to>
                                        <p:strVal val="visible"/>
                                      </p:to>
                                    </p:set>
                                  </p:childTnLst>
                                </p:cTn>
                              </p:par>
                            </p:childTnLst>
                          </p:cTn>
                        </p:par>
                        <p:par>
                          <p:cTn id="89" fill="hold">
                            <p:stCondLst>
                              <p:cond delay="20500"/>
                            </p:stCondLst>
                            <p:childTnLst>
                              <p:par>
                                <p:cTn id="90" presetID="1" presetClass="entr" presetSubtype="0" fill="hold" nodeType="afterEffect">
                                  <p:stCondLst>
                                    <p:cond delay="0"/>
                                  </p:stCondLst>
                                  <p:childTnLst>
                                    <p:set>
                                      <p:cBhvr>
                                        <p:cTn id="91" dur="1" fill="hold">
                                          <p:stCondLst>
                                            <p:cond delay="999"/>
                                          </p:stCondLst>
                                        </p:cTn>
                                        <p:tgtEl>
                                          <p:spTgt spid="702"/>
                                        </p:tgtEl>
                                        <p:attrNameLst>
                                          <p:attrName>style.visibility</p:attrName>
                                        </p:attrNameLst>
                                      </p:cBhvr>
                                      <p:to>
                                        <p:strVal val="visible"/>
                                      </p:to>
                                    </p:set>
                                  </p:childTnLst>
                                </p:cTn>
                              </p:par>
                            </p:childTnLst>
                          </p:cTn>
                        </p:par>
                        <p:par>
                          <p:cTn id="92" fill="hold">
                            <p:stCondLst>
                              <p:cond delay="21500"/>
                            </p:stCondLst>
                            <p:childTnLst>
                              <p:par>
                                <p:cTn id="93" presetID="1" presetClass="entr" presetSubtype="0" fill="hold" nodeType="afterEffect">
                                  <p:stCondLst>
                                    <p:cond delay="0"/>
                                  </p:stCondLst>
                                  <p:childTnLst>
                                    <p:set>
                                      <p:cBhvr>
                                        <p:cTn id="94" dur="1" fill="hold">
                                          <p:stCondLst>
                                            <p:cond delay="999"/>
                                          </p:stCondLst>
                                        </p:cTn>
                                        <p:tgtEl>
                                          <p:spTgt spid="703"/>
                                        </p:tgtEl>
                                        <p:attrNameLst>
                                          <p:attrName>style.visibility</p:attrName>
                                        </p:attrNameLst>
                                      </p:cBhvr>
                                      <p:to>
                                        <p:strVal val="visible"/>
                                      </p:to>
                                    </p:set>
                                  </p:childTnLst>
                                </p:cTn>
                              </p:par>
                            </p:childTnLst>
                          </p:cTn>
                        </p:par>
                        <p:par>
                          <p:cTn id="95" fill="hold">
                            <p:stCondLst>
                              <p:cond delay="22500"/>
                            </p:stCondLst>
                            <p:childTnLst>
                              <p:par>
                                <p:cTn id="96" presetID="1" presetClass="entr" presetSubtype="0" fill="hold" nodeType="afterEffect">
                                  <p:stCondLst>
                                    <p:cond delay="0"/>
                                  </p:stCondLst>
                                  <p:childTnLst>
                                    <p:set>
                                      <p:cBhvr>
                                        <p:cTn id="97" dur="1" fill="hold">
                                          <p:stCondLst>
                                            <p:cond delay="999"/>
                                          </p:stCondLst>
                                        </p:cTn>
                                        <p:tgtEl>
                                          <p:spTgt spid="704"/>
                                        </p:tgtEl>
                                        <p:attrNameLst>
                                          <p:attrName>style.visibility</p:attrName>
                                        </p:attrNameLst>
                                      </p:cBhvr>
                                      <p:to>
                                        <p:strVal val="visible"/>
                                      </p:to>
                                    </p:set>
                                  </p:childTnLst>
                                </p:cTn>
                              </p:par>
                            </p:childTnLst>
                          </p:cTn>
                        </p:par>
                        <p:par>
                          <p:cTn id="98" fill="hold">
                            <p:stCondLst>
                              <p:cond delay="23500"/>
                            </p:stCondLst>
                            <p:childTnLst>
                              <p:par>
                                <p:cTn id="99" presetID="1" presetClass="entr" presetSubtype="0" fill="hold" nodeType="afterEffect">
                                  <p:stCondLst>
                                    <p:cond delay="0"/>
                                  </p:stCondLst>
                                  <p:childTnLst>
                                    <p:set>
                                      <p:cBhvr>
                                        <p:cTn id="100" dur="1" fill="hold">
                                          <p:stCondLst>
                                            <p:cond delay="999"/>
                                          </p:stCondLst>
                                        </p:cTn>
                                        <p:tgtEl>
                                          <p:spTgt spid="705"/>
                                        </p:tgtEl>
                                        <p:attrNameLst>
                                          <p:attrName>style.visibility</p:attrName>
                                        </p:attrNameLst>
                                      </p:cBhvr>
                                      <p:to>
                                        <p:strVal val="visible"/>
                                      </p:to>
                                    </p:set>
                                  </p:childTnLst>
                                </p:cTn>
                              </p:par>
                            </p:childTnLst>
                          </p:cTn>
                        </p:par>
                        <p:par>
                          <p:cTn id="101" fill="hold">
                            <p:stCondLst>
                              <p:cond delay="24500"/>
                            </p:stCondLst>
                            <p:childTnLst>
                              <p:par>
                                <p:cTn id="102" presetID="1" presetClass="entr" presetSubtype="0" fill="hold" nodeType="afterEffect">
                                  <p:stCondLst>
                                    <p:cond delay="0"/>
                                  </p:stCondLst>
                                  <p:childTnLst>
                                    <p:set>
                                      <p:cBhvr>
                                        <p:cTn id="103" dur="1" fill="hold">
                                          <p:stCondLst>
                                            <p:cond delay="999"/>
                                          </p:stCondLst>
                                        </p:cTn>
                                        <p:tgtEl>
                                          <p:spTgt spid="706"/>
                                        </p:tgtEl>
                                        <p:attrNameLst>
                                          <p:attrName>style.visibility</p:attrName>
                                        </p:attrNameLst>
                                      </p:cBhvr>
                                      <p:to>
                                        <p:strVal val="visible"/>
                                      </p:to>
                                    </p:set>
                                  </p:childTnLst>
                                </p:cTn>
                              </p:par>
                            </p:childTnLst>
                          </p:cTn>
                        </p:par>
                        <p:par>
                          <p:cTn id="104" fill="hold">
                            <p:stCondLst>
                              <p:cond delay="25500"/>
                            </p:stCondLst>
                            <p:childTnLst>
                              <p:par>
                                <p:cTn id="105" presetID="1" presetClass="entr" presetSubtype="0" fill="hold" nodeType="afterEffect">
                                  <p:stCondLst>
                                    <p:cond delay="0"/>
                                  </p:stCondLst>
                                  <p:childTnLst>
                                    <p:set>
                                      <p:cBhvr>
                                        <p:cTn id="106" dur="1" fill="hold">
                                          <p:stCondLst>
                                            <p:cond delay="999"/>
                                          </p:stCondLst>
                                        </p:cTn>
                                        <p:tgtEl>
                                          <p:spTgt spid="707"/>
                                        </p:tgtEl>
                                        <p:attrNameLst>
                                          <p:attrName>style.visibility</p:attrName>
                                        </p:attrNameLst>
                                      </p:cBhvr>
                                      <p:to>
                                        <p:strVal val="visible"/>
                                      </p:to>
                                    </p:set>
                                  </p:childTnLst>
                                </p:cTn>
                              </p:par>
                            </p:childTnLst>
                          </p:cTn>
                        </p:par>
                        <p:par>
                          <p:cTn id="107" fill="hold">
                            <p:stCondLst>
                              <p:cond delay="26500"/>
                            </p:stCondLst>
                            <p:childTnLst>
                              <p:par>
                                <p:cTn id="108" presetID="1" presetClass="entr" presetSubtype="0" fill="hold" nodeType="afterEffect">
                                  <p:stCondLst>
                                    <p:cond delay="0"/>
                                  </p:stCondLst>
                                  <p:childTnLst>
                                    <p:set>
                                      <p:cBhvr>
                                        <p:cTn id="109" dur="1" fill="hold">
                                          <p:stCondLst>
                                            <p:cond delay="999"/>
                                          </p:stCondLst>
                                        </p:cTn>
                                        <p:tgtEl>
                                          <p:spTgt spid="708"/>
                                        </p:tgtEl>
                                        <p:attrNameLst>
                                          <p:attrName>style.visibility</p:attrName>
                                        </p:attrNameLst>
                                      </p:cBhvr>
                                      <p:to>
                                        <p:strVal val="visible"/>
                                      </p:to>
                                    </p:set>
                                  </p:childTnLst>
                                </p:cTn>
                              </p:par>
                            </p:childTnLst>
                          </p:cTn>
                        </p:par>
                        <p:par>
                          <p:cTn id="110" fill="hold">
                            <p:stCondLst>
                              <p:cond delay="27500"/>
                            </p:stCondLst>
                            <p:childTnLst>
                              <p:par>
                                <p:cTn id="111" presetID="1" presetClass="entr" presetSubtype="0" fill="hold" nodeType="afterEffect">
                                  <p:stCondLst>
                                    <p:cond delay="0"/>
                                  </p:stCondLst>
                                  <p:childTnLst>
                                    <p:set>
                                      <p:cBhvr>
                                        <p:cTn id="112" dur="1" fill="hold">
                                          <p:stCondLst>
                                            <p:cond delay="999"/>
                                          </p:stCondLst>
                                        </p:cTn>
                                        <p:tgtEl>
                                          <p:spTgt spid="709"/>
                                        </p:tgtEl>
                                        <p:attrNameLst>
                                          <p:attrName>style.visibility</p:attrName>
                                        </p:attrNameLst>
                                      </p:cBhvr>
                                      <p:to>
                                        <p:strVal val="visible"/>
                                      </p:to>
                                    </p:set>
                                  </p:childTnLst>
                                </p:cTn>
                              </p:par>
                            </p:childTnLst>
                          </p:cTn>
                        </p:par>
                        <p:par>
                          <p:cTn id="113" fill="hold">
                            <p:stCondLst>
                              <p:cond delay="28500"/>
                            </p:stCondLst>
                            <p:childTnLst>
                              <p:par>
                                <p:cTn id="114" presetID="1" presetClass="entr" presetSubtype="0" fill="hold" nodeType="afterEffect">
                                  <p:stCondLst>
                                    <p:cond delay="0"/>
                                  </p:stCondLst>
                                  <p:childTnLst>
                                    <p:set>
                                      <p:cBhvr>
                                        <p:cTn id="115" dur="1" fill="hold">
                                          <p:stCondLst>
                                            <p:cond delay="999"/>
                                          </p:stCondLst>
                                        </p:cTn>
                                        <p:tgtEl>
                                          <p:spTgt spid="710"/>
                                        </p:tgtEl>
                                        <p:attrNameLst>
                                          <p:attrName>style.visibility</p:attrName>
                                        </p:attrNameLst>
                                      </p:cBhvr>
                                      <p:to>
                                        <p:strVal val="visible"/>
                                      </p:to>
                                    </p:set>
                                  </p:childTnLst>
                                </p:cTn>
                              </p:par>
                            </p:childTnLst>
                          </p:cTn>
                        </p:par>
                        <p:par>
                          <p:cTn id="116" fill="hold">
                            <p:stCondLst>
                              <p:cond delay="29500"/>
                            </p:stCondLst>
                            <p:childTnLst>
                              <p:par>
                                <p:cTn id="117" presetID="1" presetClass="entr" presetSubtype="0" fill="hold" nodeType="afterEffect">
                                  <p:stCondLst>
                                    <p:cond delay="0"/>
                                  </p:stCondLst>
                                  <p:childTnLst>
                                    <p:set>
                                      <p:cBhvr>
                                        <p:cTn id="118" dur="1" fill="hold">
                                          <p:stCondLst>
                                            <p:cond delay="999"/>
                                          </p:stCondLst>
                                        </p:cTn>
                                        <p:tgtEl>
                                          <p:spTgt spid="711"/>
                                        </p:tgtEl>
                                        <p:attrNameLst>
                                          <p:attrName>style.visibility</p:attrName>
                                        </p:attrNameLst>
                                      </p:cBhvr>
                                      <p:to>
                                        <p:strVal val="visible"/>
                                      </p:to>
                                    </p:set>
                                  </p:childTnLst>
                                </p:cTn>
                              </p:par>
                            </p:childTnLst>
                          </p:cTn>
                        </p:par>
                        <p:par>
                          <p:cTn id="119" fill="hold">
                            <p:stCondLst>
                              <p:cond delay="30500"/>
                            </p:stCondLst>
                            <p:childTnLst>
                              <p:par>
                                <p:cTn id="120" presetID="1" presetClass="entr" presetSubtype="0" fill="hold" nodeType="afterEffect">
                                  <p:stCondLst>
                                    <p:cond delay="0"/>
                                  </p:stCondLst>
                                  <p:childTnLst>
                                    <p:set>
                                      <p:cBhvr>
                                        <p:cTn id="121" dur="1" fill="hold">
                                          <p:stCondLst>
                                            <p:cond delay="999"/>
                                          </p:stCondLst>
                                        </p:cTn>
                                        <p:tgtEl>
                                          <p:spTgt spid="712"/>
                                        </p:tgtEl>
                                        <p:attrNameLst>
                                          <p:attrName>style.visibility</p:attrName>
                                        </p:attrNameLst>
                                      </p:cBhvr>
                                      <p:to>
                                        <p:strVal val="visible"/>
                                      </p:to>
                                    </p:set>
                                  </p:childTnLst>
                                </p:cTn>
                              </p:par>
                            </p:childTnLst>
                          </p:cTn>
                        </p:par>
                        <p:par>
                          <p:cTn id="122" fill="hold">
                            <p:stCondLst>
                              <p:cond delay="31500"/>
                            </p:stCondLst>
                            <p:childTnLst>
                              <p:par>
                                <p:cTn id="123" presetID="1" presetClass="entr" presetSubtype="0" fill="hold" nodeType="afterEffect">
                                  <p:stCondLst>
                                    <p:cond delay="0"/>
                                  </p:stCondLst>
                                  <p:childTnLst>
                                    <p:set>
                                      <p:cBhvr>
                                        <p:cTn id="124" dur="1" fill="hold">
                                          <p:stCondLst>
                                            <p:cond delay="999"/>
                                          </p:stCondLst>
                                        </p:cTn>
                                        <p:tgtEl>
                                          <p:spTgt spid="713"/>
                                        </p:tgtEl>
                                        <p:attrNameLst>
                                          <p:attrName>style.visibility</p:attrName>
                                        </p:attrNameLst>
                                      </p:cBhvr>
                                      <p:to>
                                        <p:strVal val="visible"/>
                                      </p:to>
                                    </p:set>
                                  </p:childTnLst>
                                </p:cTn>
                              </p:par>
                            </p:childTnLst>
                          </p:cTn>
                        </p:par>
                        <p:par>
                          <p:cTn id="125" fill="hold">
                            <p:stCondLst>
                              <p:cond delay="32500"/>
                            </p:stCondLst>
                            <p:childTnLst>
                              <p:par>
                                <p:cTn id="126" presetID="1" presetClass="entr" presetSubtype="0" fill="hold" nodeType="afterEffect">
                                  <p:stCondLst>
                                    <p:cond delay="0"/>
                                  </p:stCondLst>
                                  <p:childTnLst>
                                    <p:set>
                                      <p:cBhvr>
                                        <p:cTn id="127" dur="1" fill="hold">
                                          <p:stCondLst>
                                            <p:cond delay="999"/>
                                          </p:stCondLst>
                                        </p:cTn>
                                        <p:tgtEl>
                                          <p:spTgt spid="714"/>
                                        </p:tgtEl>
                                        <p:attrNameLst>
                                          <p:attrName>style.visibility</p:attrName>
                                        </p:attrNameLst>
                                      </p:cBhvr>
                                      <p:to>
                                        <p:strVal val="visible"/>
                                      </p:to>
                                    </p:set>
                                  </p:childTnLst>
                                </p:cTn>
                              </p:par>
                            </p:childTnLst>
                          </p:cTn>
                        </p:par>
                        <p:par>
                          <p:cTn id="128" fill="hold">
                            <p:stCondLst>
                              <p:cond delay="33500"/>
                            </p:stCondLst>
                            <p:childTnLst>
                              <p:par>
                                <p:cTn id="129" presetID="1" presetClass="entr" presetSubtype="0" fill="hold" nodeType="afterEffect">
                                  <p:stCondLst>
                                    <p:cond delay="0"/>
                                  </p:stCondLst>
                                  <p:childTnLst>
                                    <p:set>
                                      <p:cBhvr>
                                        <p:cTn id="130" dur="1" fill="hold">
                                          <p:stCondLst>
                                            <p:cond delay="999"/>
                                          </p:stCondLst>
                                        </p:cTn>
                                        <p:tgtEl>
                                          <p:spTgt spid="715"/>
                                        </p:tgtEl>
                                        <p:attrNameLst>
                                          <p:attrName>style.visibility</p:attrName>
                                        </p:attrNameLst>
                                      </p:cBhvr>
                                      <p:to>
                                        <p:strVal val="visible"/>
                                      </p:to>
                                    </p:set>
                                  </p:childTnLst>
                                </p:cTn>
                              </p:par>
                            </p:childTnLst>
                          </p:cTn>
                        </p:par>
                        <p:par>
                          <p:cTn id="131" fill="hold">
                            <p:stCondLst>
                              <p:cond delay="34500"/>
                            </p:stCondLst>
                            <p:childTnLst>
                              <p:par>
                                <p:cTn id="132" presetID="1" presetClass="entr" presetSubtype="0" fill="hold" nodeType="afterEffect">
                                  <p:stCondLst>
                                    <p:cond delay="0"/>
                                  </p:stCondLst>
                                  <p:childTnLst>
                                    <p:set>
                                      <p:cBhvr>
                                        <p:cTn id="133" dur="1" fill="hold">
                                          <p:stCondLst>
                                            <p:cond delay="999"/>
                                          </p:stCondLst>
                                        </p:cTn>
                                        <p:tgtEl>
                                          <p:spTgt spid="716"/>
                                        </p:tgtEl>
                                        <p:attrNameLst>
                                          <p:attrName>style.visibility</p:attrName>
                                        </p:attrNameLst>
                                      </p:cBhvr>
                                      <p:to>
                                        <p:strVal val="visible"/>
                                      </p:to>
                                    </p:set>
                                  </p:childTnLst>
                                </p:cTn>
                              </p:par>
                            </p:childTnLst>
                          </p:cTn>
                        </p:par>
                        <p:par>
                          <p:cTn id="134" fill="hold">
                            <p:stCondLst>
                              <p:cond delay="35500"/>
                            </p:stCondLst>
                            <p:childTnLst>
                              <p:par>
                                <p:cTn id="135" presetID="1" presetClass="entr" presetSubtype="0" fill="hold" nodeType="afterEffect">
                                  <p:stCondLst>
                                    <p:cond delay="0"/>
                                  </p:stCondLst>
                                  <p:childTnLst>
                                    <p:set>
                                      <p:cBhvr>
                                        <p:cTn id="136" dur="1" fill="hold">
                                          <p:stCondLst>
                                            <p:cond delay="999"/>
                                          </p:stCondLst>
                                        </p:cTn>
                                        <p:tgtEl>
                                          <p:spTgt spid="717"/>
                                        </p:tgtEl>
                                        <p:attrNameLst>
                                          <p:attrName>style.visibility</p:attrName>
                                        </p:attrNameLst>
                                      </p:cBhvr>
                                      <p:to>
                                        <p:strVal val="visible"/>
                                      </p:to>
                                    </p:set>
                                  </p:childTnLst>
                                </p:cTn>
                              </p:par>
                            </p:childTnLst>
                          </p:cTn>
                        </p:par>
                        <p:par>
                          <p:cTn id="137" fill="hold">
                            <p:stCondLst>
                              <p:cond delay="36500"/>
                            </p:stCondLst>
                            <p:childTnLst>
                              <p:par>
                                <p:cTn id="138" presetID="1" presetClass="entr" presetSubtype="0" fill="hold" nodeType="afterEffect">
                                  <p:stCondLst>
                                    <p:cond delay="0"/>
                                  </p:stCondLst>
                                  <p:childTnLst>
                                    <p:set>
                                      <p:cBhvr>
                                        <p:cTn id="139" dur="1" fill="hold">
                                          <p:stCondLst>
                                            <p:cond delay="999"/>
                                          </p:stCondLst>
                                        </p:cTn>
                                        <p:tgtEl>
                                          <p:spTgt spid="718"/>
                                        </p:tgtEl>
                                        <p:attrNameLst>
                                          <p:attrName>style.visibility</p:attrName>
                                        </p:attrNameLst>
                                      </p:cBhvr>
                                      <p:to>
                                        <p:strVal val="visible"/>
                                      </p:to>
                                    </p:set>
                                  </p:childTnLst>
                                </p:cTn>
                              </p:par>
                            </p:childTnLst>
                          </p:cTn>
                        </p:par>
                        <p:par>
                          <p:cTn id="140" fill="hold">
                            <p:stCondLst>
                              <p:cond delay="37500"/>
                            </p:stCondLst>
                            <p:childTnLst>
                              <p:par>
                                <p:cTn id="141" presetID="1" presetClass="entr" presetSubtype="0" fill="hold" nodeType="afterEffect">
                                  <p:stCondLst>
                                    <p:cond delay="0"/>
                                  </p:stCondLst>
                                  <p:childTnLst>
                                    <p:set>
                                      <p:cBhvr>
                                        <p:cTn id="142" dur="1" fill="hold">
                                          <p:stCondLst>
                                            <p:cond delay="999"/>
                                          </p:stCondLst>
                                        </p:cTn>
                                        <p:tgtEl>
                                          <p:spTgt spid="719"/>
                                        </p:tgtEl>
                                        <p:attrNameLst>
                                          <p:attrName>style.visibility</p:attrName>
                                        </p:attrNameLst>
                                      </p:cBhvr>
                                      <p:to>
                                        <p:strVal val="visible"/>
                                      </p:to>
                                    </p:set>
                                  </p:childTnLst>
                                </p:cTn>
                              </p:par>
                            </p:childTnLst>
                          </p:cTn>
                        </p:par>
                        <p:par>
                          <p:cTn id="143" fill="hold">
                            <p:stCondLst>
                              <p:cond delay="38500"/>
                            </p:stCondLst>
                            <p:childTnLst>
                              <p:par>
                                <p:cTn id="144" presetID="1" presetClass="entr" presetSubtype="0" fill="hold" nodeType="afterEffect">
                                  <p:stCondLst>
                                    <p:cond delay="0"/>
                                  </p:stCondLst>
                                  <p:childTnLst>
                                    <p:set>
                                      <p:cBhvr>
                                        <p:cTn id="145" dur="1" fill="hold">
                                          <p:stCondLst>
                                            <p:cond delay="999"/>
                                          </p:stCondLst>
                                        </p:cTn>
                                        <p:tgtEl>
                                          <p:spTgt spid="720"/>
                                        </p:tgtEl>
                                        <p:attrNameLst>
                                          <p:attrName>style.visibility</p:attrName>
                                        </p:attrNameLst>
                                      </p:cBhvr>
                                      <p:to>
                                        <p:strVal val="visible"/>
                                      </p:to>
                                    </p:set>
                                  </p:childTnLst>
                                </p:cTn>
                              </p:par>
                            </p:childTnLst>
                          </p:cTn>
                        </p:par>
                        <p:par>
                          <p:cTn id="146" fill="hold">
                            <p:stCondLst>
                              <p:cond delay="39500"/>
                            </p:stCondLst>
                            <p:childTnLst>
                              <p:par>
                                <p:cTn id="147" presetID="1" presetClass="entr" presetSubtype="0" fill="hold" nodeType="afterEffect">
                                  <p:stCondLst>
                                    <p:cond delay="0"/>
                                  </p:stCondLst>
                                  <p:childTnLst>
                                    <p:set>
                                      <p:cBhvr>
                                        <p:cTn id="148" dur="1" fill="hold">
                                          <p:stCondLst>
                                            <p:cond delay="999"/>
                                          </p:stCondLst>
                                        </p:cTn>
                                        <p:tgtEl>
                                          <p:spTgt spid="721"/>
                                        </p:tgtEl>
                                        <p:attrNameLst>
                                          <p:attrName>style.visibility</p:attrName>
                                        </p:attrNameLst>
                                      </p:cBhvr>
                                      <p:to>
                                        <p:strVal val="visible"/>
                                      </p:to>
                                    </p:set>
                                  </p:childTnLst>
                                </p:cTn>
                              </p:par>
                            </p:childTnLst>
                          </p:cTn>
                        </p:par>
                        <p:par>
                          <p:cTn id="149" fill="hold">
                            <p:stCondLst>
                              <p:cond delay="40500"/>
                            </p:stCondLst>
                            <p:childTnLst>
                              <p:par>
                                <p:cTn id="150" presetID="1" presetClass="entr" presetSubtype="0" fill="hold" nodeType="afterEffect">
                                  <p:stCondLst>
                                    <p:cond delay="0"/>
                                  </p:stCondLst>
                                  <p:childTnLst>
                                    <p:set>
                                      <p:cBhvr>
                                        <p:cTn id="151" dur="1" fill="hold">
                                          <p:stCondLst>
                                            <p:cond delay="999"/>
                                          </p:stCondLst>
                                        </p:cTn>
                                        <p:tgtEl>
                                          <p:spTgt spid="722"/>
                                        </p:tgtEl>
                                        <p:attrNameLst>
                                          <p:attrName>style.visibility</p:attrName>
                                        </p:attrNameLst>
                                      </p:cBhvr>
                                      <p:to>
                                        <p:strVal val="visible"/>
                                      </p:to>
                                    </p:set>
                                  </p:childTnLst>
                                </p:cTn>
                              </p:par>
                            </p:childTnLst>
                          </p:cTn>
                        </p:par>
                        <p:par>
                          <p:cTn id="152" fill="hold">
                            <p:stCondLst>
                              <p:cond delay="41500"/>
                            </p:stCondLst>
                            <p:childTnLst>
                              <p:par>
                                <p:cTn id="153" presetID="1" presetClass="entr" presetSubtype="0" fill="hold" nodeType="afterEffect">
                                  <p:stCondLst>
                                    <p:cond delay="0"/>
                                  </p:stCondLst>
                                  <p:childTnLst>
                                    <p:set>
                                      <p:cBhvr>
                                        <p:cTn id="154" dur="1" fill="hold">
                                          <p:stCondLst>
                                            <p:cond delay="999"/>
                                          </p:stCondLst>
                                        </p:cTn>
                                        <p:tgtEl>
                                          <p:spTgt spid="723"/>
                                        </p:tgtEl>
                                        <p:attrNameLst>
                                          <p:attrName>style.visibility</p:attrName>
                                        </p:attrNameLst>
                                      </p:cBhvr>
                                      <p:to>
                                        <p:strVal val="visible"/>
                                      </p:to>
                                    </p:set>
                                  </p:childTnLst>
                                </p:cTn>
                              </p:par>
                            </p:childTnLst>
                          </p:cTn>
                        </p:par>
                        <p:par>
                          <p:cTn id="155" fill="hold">
                            <p:stCondLst>
                              <p:cond delay="42500"/>
                            </p:stCondLst>
                            <p:childTnLst>
                              <p:par>
                                <p:cTn id="156" presetID="1" presetClass="entr" presetSubtype="0" fill="hold" nodeType="afterEffect">
                                  <p:stCondLst>
                                    <p:cond delay="0"/>
                                  </p:stCondLst>
                                  <p:childTnLst>
                                    <p:set>
                                      <p:cBhvr>
                                        <p:cTn id="157" dur="1" fill="hold">
                                          <p:stCondLst>
                                            <p:cond delay="999"/>
                                          </p:stCondLst>
                                        </p:cTn>
                                        <p:tgtEl>
                                          <p:spTgt spid="724"/>
                                        </p:tgtEl>
                                        <p:attrNameLst>
                                          <p:attrName>style.visibility</p:attrName>
                                        </p:attrNameLst>
                                      </p:cBhvr>
                                      <p:to>
                                        <p:strVal val="visible"/>
                                      </p:to>
                                    </p:set>
                                  </p:childTnLst>
                                </p:cTn>
                              </p:par>
                            </p:childTnLst>
                          </p:cTn>
                        </p:par>
                        <p:par>
                          <p:cTn id="158" fill="hold">
                            <p:stCondLst>
                              <p:cond delay="43500"/>
                            </p:stCondLst>
                            <p:childTnLst>
                              <p:par>
                                <p:cTn id="159" presetID="1" presetClass="entr" presetSubtype="0" fill="hold" nodeType="afterEffect">
                                  <p:stCondLst>
                                    <p:cond delay="0"/>
                                  </p:stCondLst>
                                  <p:childTnLst>
                                    <p:set>
                                      <p:cBhvr>
                                        <p:cTn id="160" dur="1" fill="hold">
                                          <p:stCondLst>
                                            <p:cond delay="999"/>
                                          </p:stCondLst>
                                        </p:cTn>
                                        <p:tgtEl>
                                          <p:spTgt spid="725"/>
                                        </p:tgtEl>
                                        <p:attrNameLst>
                                          <p:attrName>style.visibility</p:attrName>
                                        </p:attrNameLst>
                                      </p:cBhvr>
                                      <p:to>
                                        <p:strVal val="visible"/>
                                      </p:to>
                                    </p:set>
                                  </p:childTnLst>
                                </p:cTn>
                              </p:par>
                            </p:childTnLst>
                          </p:cTn>
                        </p:par>
                        <p:par>
                          <p:cTn id="161" fill="hold">
                            <p:stCondLst>
                              <p:cond delay="44500"/>
                            </p:stCondLst>
                            <p:childTnLst>
                              <p:par>
                                <p:cTn id="162" presetID="1" presetClass="entr" presetSubtype="0" fill="hold" nodeType="afterEffect">
                                  <p:stCondLst>
                                    <p:cond delay="0"/>
                                  </p:stCondLst>
                                  <p:childTnLst>
                                    <p:set>
                                      <p:cBhvr>
                                        <p:cTn id="163" dur="1" fill="hold">
                                          <p:stCondLst>
                                            <p:cond delay="999"/>
                                          </p:stCondLst>
                                        </p:cTn>
                                        <p:tgtEl>
                                          <p:spTgt spid="726"/>
                                        </p:tgtEl>
                                        <p:attrNameLst>
                                          <p:attrName>style.visibility</p:attrName>
                                        </p:attrNameLst>
                                      </p:cBhvr>
                                      <p:to>
                                        <p:strVal val="visible"/>
                                      </p:to>
                                    </p:set>
                                  </p:childTnLst>
                                </p:cTn>
                              </p:par>
                            </p:childTnLst>
                          </p:cTn>
                        </p:par>
                        <p:par>
                          <p:cTn id="164" fill="hold">
                            <p:stCondLst>
                              <p:cond delay="45500"/>
                            </p:stCondLst>
                            <p:childTnLst>
                              <p:par>
                                <p:cTn id="165" presetID="1" presetClass="entr" presetSubtype="0" fill="hold" nodeType="afterEffect">
                                  <p:stCondLst>
                                    <p:cond delay="0"/>
                                  </p:stCondLst>
                                  <p:childTnLst>
                                    <p:set>
                                      <p:cBhvr>
                                        <p:cTn id="166" dur="1" fill="hold">
                                          <p:stCondLst>
                                            <p:cond delay="999"/>
                                          </p:stCondLst>
                                        </p:cTn>
                                        <p:tgtEl>
                                          <p:spTgt spid="727"/>
                                        </p:tgtEl>
                                        <p:attrNameLst>
                                          <p:attrName>style.visibility</p:attrName>
                                        </p:attrNameLst>
                                      </p:cBhvr>
                                      <p:to>
                                        <p:strVal val="visible"/>
                                      </p:to>
                                    </p:set>
                                  </p:childTnLst>
                                </p:cTn>
                              </p:par>
                            </p:childTnLst>
                          </p:cTn>
                        </p:par>
                        <p:par>
                          <p:cTn id="167" fill="hold">
                            <p:stCondLst>
                              <p:cond delay="46500"/>
                            </p:stCondLst>
                            <p:childTnLst>
                              <p:par>
                                <p:cTn id="168" presetID="1" presetClass="entr" presetSubtype="0" fill="hold" nodeType="afterEffect">
                                  <p:stCondLst>
                                    <p:cond delay="0"/>
                                  </p:stCondLst>
                                  <p:childTnLst>
                                    <p:set>
                                      <p:cBhvr>
                                        <p:cTn id="169" dur="1" fill="hold">
                                          <p:stCondLst>
                                            <p:cond delay="999"/>
                                          </p:stCondLst>
                                        </p:cTn>
                                        <p:tgtEl>
                                          <p:spTgt spid="728"/>
                                        </p:tgtEl>
                                        <p:attrNameLst>
                                          <p:attrName>style.visibility</p:attrName>
                                        </p:attrNameLst>
                                      </p:cBhvr>
                                      <p:to>
                                        <p:strVal val="visible"/>
                                      </p:to>
                                    </p:set>
                                  </p:childTnLst>
                                </p:cTn>
                              </p:par>
                            </p:childTnLst>
                          </p:cTn>
                        </p:par>
                        <p:par>
                          <p:cTn id="170" fill="hold">
                            <p:stCondLst>
                              <p:cond delay="47500"/>
                            </p:stCondLst>
                            <p:childTnLst>
                              <p:par>
                                <p:cTn id="171" presetID="1" presetClass="entr" presetSubtype="0" fill="hold" nodeType="afterEffect">
                                  <p:stCondLst>
                                    <p:cond delay="0"/>
                                  </p:stCondLst>
                                  <p:childTnLst>
                                    <p:set>
                                      <p:cBhvr>
                                        <p:cTn id="172" dur="1" fill="hold">
                                          <p:stCondLst>
                                            <p:cond delay="999"/>
                                          </p:stCondLst>
                                        </p:cTn>
                                        <p:tgtEl>
                                          <p:spTgt spid="729"/>
                                        </p:tgtEl>
                                        <p:attrNameLst>
                                          <p:attrName>style.visibility</p:attrName>
                                        </p:attrNameLst>
                                      </p:cBhvr>
                                      <p:to>
                                        <p:strVal val="visible"/>
                                      </p:to>
                                    </p:set>
                                  </p:childTnLst>
                                </p:cTn>
                              </p:par>
                            </p:childTnLst>
                          </p:cTn>
                        </p:par>
                        <p:par>
                          <p:cTn id="173" fill="hold">
                            <p:stCondLst>
                              <p:cond delay="48500"/>
                            </p:stCondLst>
                            <p:childTnLst>
                              <p:par>
                                <p:cTn id="174" presetID="1" presetClass="entr" presetSubtype="0" fill="hold" nodeType="afterEffect">
                                  <p:stCondLst>
                                    <p:cond delay="0"/>
                                  </p:stCondLst>
                                  <p:childTnLst>
                                    <p:set>
                                      <p:cBhvr>
                                        <p:cTn id="175" dur="1" fill="hold">
                                          <p:stCondLst>
                                            <p:cond delay="999"/>
                                          </p:stCondLst>
                                        </p:cTn>
                                        <p:tgtEl>
                                          <p:spTgt spid="730"/>
                                        </p:tgtEl>
                                        <p:attrNameLst>
                                          <p:attrName>style.visibility</p:attrName>
                                        </p:attrNameLst>
                                      </p:cBhvr>
                                      <p:to>
                                        <p:strVal val="visible"/>
                                      </p:to>
                                    </p:set>
                                  </p:childTnLst>
                                </p:cTn>
                              </p:par>
                            </p:childTnLst>
                          </p:cTn>
                        </p:par>
                        <p:par>
                          <p:cTn id="176" fill="hold">
                            <p:stCondLst>
                              <p:cond delay="49500"/>
                            </p:stCondLst>
                            <p:childTnLst>
                              <p:par>
                                <p:cTn id="177" presetID="1" presetClass="entr" presetSubtype="0" fill="hold" nodeType="afterEffect">
                                  <p:stCondLst>
                                    <p:cond delay="0"/>
                                  </p:stCondLst>
                                  <p:childTnLst>
                                    <p:set>
                                      <p:cBhvr>
                                        <p:cTn id="178" dur="1" fill="hold">
                                          <p:stCondLst>
                                            <p:cond delay="999"/>
                                          </p:stCondLst>
                                        </p:cTn>
                                        <p:tgtEl>
                                          <p:spTgt spid="731"/>
                                        </p:tgtEl>
                                        <p:attrNameLst>
                                          <p:attrName>style.visibility</p:attrName>
                                        </p:attrNameLst>
                                      </p:cBhvr>
                                      <p:to>
                                        <p:strVal val="visible"/>
                                      </p:to>
                                    </p:set>
                                  </p:childTnLst>
                                </p:cTn>
                              </p:par>
                            </p:childTnLst>
                          </p:cTn>
                        </p:par>
                        <p:par>
                          <p:cTn id="179" fill="hold">
                            <p:stCondLst>
                              <p:cond delay="50500"/>
                            </p:stCondLst>
                            <p:childTnLst>
                              <p:par>
                                <p:cTn id="180" presetID="1" presetClass="entr" presetSubtype="0" fill="hold" nodeType="afterEffect">
                                  <p:stCondLst>
                                    <p:cond delay="0"/>
                                  </p:stCondLst>
                                  <p:childTnLst>
                                    <p:set>
                                      <p:cBhvr>
                                        <p:cTn id="181" dur="1" fill="hold">
                                          <p:stCondLst>
                                            <p:cond delay="999"/>
                                          </p:stCondLst>
                                        </p:cTn>
                                        <p:tgtEl>
                                          <p:spTgt spid="732"/>
                                        </p:tgtEl>
                                        <p:attrNameLst>
                                          <p:attrName>style.visibility</p:attrName>
                                        </p:attrNameLst>
                                      </p:cBhvr>
                                      <p:to>
                                        <p:strVal val="visible"/>
                                      </p:to>
                                    </p:set>
                                  </p:childTnLst>
                                </p:cTn>
                              </p:par>
                            </p:childTnLst>
                          </p:cTn>
                        </p:par>
                        <p:par>
                          <p:cTn id="182" fill="hold">
                            <p:stCondLst>
                              <p:cond delay="51500"/>
                            </p:stCondLst>
                            <p:childTnLst>
                              <p:par>
                                <p:cTn id="183" presetID="1" presetClass="entr" presetSubtype="0" fill="hold" nodeType="afterEffect">
                                  <p:stCondLst>
                                    <p:cond delay="0"/>
                                  </p:stCondLst>
                                  <p:childTnLst>
                                    <p:set>
                                      <p:cBhvr>
                                        <p:cTn id="184" dur="1" fill="hold">
                                          <p:stCondLst>
                                            <p:cond delay="999"/>
                                          </p:stCondLst>
                                        </p:cTn>
                                        <p:tgtEl>
                                          <p:spTgt spid="733"/>
                                        </p:tgtEl>
                                        <p:attrNameLst>
                                          <p:attrName>style.visibility</p:attrName>
                                        </p:attrNameLst>
                                      </p:cBhvr>
                                      <p:to>
                                        <p:strVal val="visible"/>
                                      </p:to>
                                    </p:set>
                                  </p:childTnLst>
                                </p:cTn>
                              </p:par>
                            </p:childTnLst>
                          </p:cTn>
                        </p:par>
                        <p:par>
                          <p:cTn id="185" fill="hold">
                            <p:stCondLst>
                              <p:cond delay="52500"/>
                            </p:stCondLst>
                            <p:childTnLst>
                              <p:par>
                                <p:cTn id="186" presetID="1" presetClass="entr" presetSubtype="0" fill="hold" nodeType="afterEffect">
                                  <p:stCondLst>
                                    <p:cond delay="0"/>
                                  </p:stCondLst>
                                  <p:childTnLst>
                                    <p:set>
                                      <p:cBhvr>
                                        <p:cTn id="187" dur="1" fill="hold">
                                          <p:stCondLst>
                                            <p:cond delay="999"/>
                                          </p:stCondLst>
                                        </p:cTn>
                                        <p:tgtEl>
                                          <p:spTgt spid="734"/>
                                        </p:tgtEl>
                                        <p:attrNameLst>
                                          <p:attrName>style.visibility</p:attrName>
                                        </p:attrNameLst>
                                      </p:cBhvr>
                                      <p:to>
                                        <p:strVal val="visible"/>
                                      </p:to>
                                    </p:set>
                                  </p:childTnLst>
                                </p:cTn>
                              </p:par>
                            </p:childTnLst>
                          </p:cTn>
                        </p:par>
                        <p:par>
                          <p:cTn id="188" fill="hold">
                            <p:stCondLst>
                              <p:cond delay="53500"/>
                            </p:stCondLst>
                            <p:childTnLst>
                              <p:par>
                                <p:cTn id="189" presetID="1" presetClass="entr" presetSubtype="0" fill="hold" nodeType="afterEffect">
                                  <p:stCondLst>
                                    <p:cond delay="0"/>
                                  </p:stCondLst>
                                  <p:childTnLst>
                                    <p:set>
                                      <p:cBhvr>
                                        <p:cTn id="190" dur="1" fill="hold">
                                          <p:stCondLst>
                                            <p:cond delay="999"/>
                                          </p:stCondLst>
                                        </p:cTn>
                                        <p:tgtEl>
                                          <p:spTgt spid="735"/>
                                        </p:tgtEl>
                                        <p:attrNameLst>
                                          <p:attrName>style.visibility</p:attrName>
                                        </p:attrNameLst>
                                      </p:cBhvr>
                                      <p:to>
                                        <p:strVal val="visible"/>
                                      </p:to>
                                    </p:set>
                                  </p:childTnLst>
                                </p:cTn>
                              </p:par>
                            </p:childTnLst>
                          </p:cTn>
                        </p:par>
                        <p:par>
                          <p:cTn id="191" fill="hold">
                            <p:stCondLst>
                              <p:cond delay="54500"/>
                            </p:stCondLst>
                            <p:childTnLst>
                              <p:par>
                                <p:cTn id="192" presetID="1" presetClass="entr" presetSubtype="0" fill="hold" nodeType="afterEffect">
                                  <p:stCondLst>
                                    <p:cond delay="0"/>
                                  </p:stCondLst>
                                  <p:childTnLst>
                                    <p:set>
                                      <p:cBhvr>
                                        <p:cTn id="193" dur="1" fill="hold">
                                          <p:stCondLst>
                                            <p:cond delay="999"/>
                                          </p:stCondLst>
                                        </p:cTn>
                                        <p:tgtEl>
                                          <p:spTgt spid="736"/>
                                        </p:tgtEl>
                                        <p:attrNameLst>
                                          <p:attrName>style.visibility</p:attrName>
                                        </p:attrNameLst>
                                      </p:cBhvr>
                                      <p:to>
                                        <p:strVal val="visible"/>
                                      </p:to>
                                    </p:set>
                                  </p:childTnLst>
                                </p:cTn>
                              </p:par>
                            </p:childTnLst>
                          </p:cTn>
                        </p:par>
                        <p:par>
                          <p:cTn id="194" fill="hold">
                            <p:stCondLst>
                              <p:cond delay="55500"/>
                            </p:stCondLst>
                            <p:childTnLst>
                              <p:par>
                                <p:cTn id="195" presetID="1" presetClass="entr" presetSubtype="0" fill="hold" nodeType="afterEffect">
                                  <p:stCondLst>
                                    <p:cond delay="0"/>
                                  </p:stCondLst>
                                  <p:childTnLst>
                                    <p:set>
                                      <p:cBhvr>
                                        <p:cTn id="196" dur="1" fill="hold">
                                          <p:stCondLst>
                                            <p:cond delay="999"/>
                                          </p:stCondLst>
                                        </p:cTn>
                                        <p:tgtEl>
                                          <p:spTgt spid="737"/>
                                        </p:tgtEl>
                                        <p:attrNameLst>
                                          <p:attrName>style.visibility</p:attrName>
                                        </p:attrNameLst>
                                      </p:cBhvr>
                                      <p:to>
                                        <p:strVal val="visible"/>
                                      </p:to>
                                    </p:set>
                                  </p:childTnLst>
                                </p:cTn>
                              </p:par>
                            </p:childTnLst>
                          </p:cTn>
                        </p:par>
                        <p:par>
                          <p:cTn id="197" fill="hold">
                            <p:stCondLst>
                              <p:cond delay="56500"/>
                            </p:stCondLst>
                            <p:childTnLst>
                              <p:par>
                                <p:cTn id="198" presetID="1" presetClass="entr" presetSubtype="0" fill="hold" nodeType="afterEffect">
                                  <p:stCondLst>
                                    <p:cond delay="0"/>
                                  </p:stCondLst>
                                  <p:childTnLst>
                                    <p:set>
                                      <p:cBhvr>
                                        <p:cTn id="199" dur="1" fill="hold">
                                          <p:stCondLst>
                                            <p:cond delay="999"/>
                                          </p:stCondLst>
                                        </p:cTn>
                                        <p:tgtEl>
                                          <p:spTgt spid="738"/>
                                        </p:tgtEl>
                                        <p:attrNameLst>
                                          <p:attrName>style.visibility</p:attrName>
                                        </p:attrNameLst>
                                      </p:cBhvr>
                                      <p:to>
                                        <p:strVal val="visible"/>
                                      </p:to>
                                    </p:set>
                                  </p:childTnLst>
                                </p:cTn>
                              </p:par>
                            </p:childTnLst>
                          </p:cTn>
                        </p:par>
                        <p:par>
                          <p:cTn id="200" fill="hold">
                            <p:stCondLst>
                              <p:cond delay="57500"/>
                            </p:stCondLst>
                            <p:childTnLst>
                              <p:par>
                                <p:cTn id="201" presetID="1" presetClass="entr" presetSubtype="0" fill="hold" nodeType="afterEffect">
                                  <p:stCondLst>
                                    <p:cond delay="0"/>
                                  </p:stCondLst>
                                  <p:childTnLst>
                                    <p:set>
                                      <p:cBhvr>
                                        <p:cTn id="202" dur="1" fill="hold">
                                          <p:stCondLst>
                                            <p:cond delay="999"/>
                                          </p:stCondLst>
                                        </p:cTn>
                                        <p:tgtEl>
                                          <p:spTgt spid="739"/>
                                        </p:tgtEl>
                                        <p:attrNameLst>
                                          <p:attrName>style.visibility</p:attrName>
                                        </p:attrNameLst>
                                      </p:cBhvr>
                                      <p:to>
                                        <p:strVal val="visible"/>
                                      </p:to>
                                    </p:set>
                                  </p:childTnLst>
                                </p:cTn>
                              </p:par>
                            </p:childTnLst>
                          </p:cTn>
                        </p:par>
                        <p:par>
                          <p:cTn id="203" fill="hold">
                            <p:stCondLst>
                              <p:cond delay="58500"/>
                            </p:stCondLst>
                            <p:childTnLst>
                              <p:par>
                                <p:cTn id="204" presetID="1" presetClass="entr" presetSubtype="0" fill="hold" nodeType="afterEffect">
                                  <p:stCondLst>
                                    <p:cond delay="0"/>
                                  </p:stCondLst>
                                  <p:childTnLst>
                                    <p:set>
                                      <p:cBhvr>
                                        <p:cTn id="205" dur="1" fill="hold">
                                          <p:stCondLst>
                                            <p:cond delay="999"/>
                                          </p:stCondLst>
                                        </p:cTn>
                                        <p:tgtEl>
                                          <p:spTgt spid="740"/>
                                        </p:tgtEl>
                                        <p:attrNameLst>
                                          <p:attrName>style.visibility</p:attrName>
                                        </p:attrNameLst>
                                      </p:cBhvr>
                                      <p:to>
                                        <p:strVal val="visible"/>
                                      </p:to>
                                    </p:set>
                                  </p:childTnLst>
                                </p:cTn>
                              </p:par>
                            </p:childTnLst>
                          </p:cTn>
                        </p:par>
                        <p:par>
                          <p:cTn id="206" fill="hold">
                            <p:stCondLst>
                              <p:cond delay="59500"/>
                            </p:stCondLst>
                            <p:childTnLst>
                              <p:par>
                                <p:cTn id="207" presetID="1" presetClass="entr" presetSubtype="0" fill="hold" nodeType="afterEffect">
                                  <p:stCondLst>
                                    <p:cond delay="0"/>
                                  </p:stCondLst>
                                  <p:childTnLst>
                                    <p:set>
                                      <p:cBhvr>
                                        <p:cTn id="208" dur="1" fill="hold">
                                          <p:stCondLst>
                                            <p:cond delay="999"/>
                                          </p:stCondLst>
                                        </p:cTn>
                                        <p:tgtEl>
                                          <p:spTgt spid="741"/>
                                        </p:tgtEl>
                                        <p:attrNameLst>
                                          <p:attrName>style.visibility</p:attrName>
                                        </p:attrNameLst>
                                      </p:cBhvr>
                                      <p:to>
                                        <p:strVal val="visible"/>
                                      </p:to>
                                    </p:set>
                                  </p:childTnLst>
                                </p:cTn>
                              </p:par>
                            </p:childTnLst>
                          </p:cTn>
                        </p:par>
                        <p:par>
                          <p:cTn id="209" fill="hold">
                            <p:stCondLst>
                              <p:cond delay="60500"/>
                            </p:stCondLst>
                            <p:childTnLst>
                              <p:par>
                                <p:cTn id="210" presetID="1" presetClass="entr" presetSubtype="0" fill="hold" nodeType="afterEffect">
                                  <p:stCondLst>
                                    <p:cond delay="0"/>
                                  </p:stCondLst>
                                  <p:childTnLst>
                                    <p:set>
                                      <p:cBhvr>
                                        <p:cTn id="211" dur="1" fill="hold">
                                          <p:stCondLst>
                                            <p:cond delay="999"/>
                                          </p:stCondLst>
                                        </p:cTn>
                                        <p:tgtEl>
                                          <p:spTgt spid="742"/>
                                        </p:tgtEl>
                                        <p:attrNameLst>
                                          <p:attrName>style.visibility</p:attrName>
                                        </p:attrNameLst>
                                      </p:cBhvr>
                                      <p:to>
                                        <p:strVal val="visible"/>
                                      </p:to>
                                    </p:set>
                                  </p:childTnLst>
                                </p:cTn>
                              </p:par>
                            </p:childTnLst>
                          </p:cTn>
                        </p:par>
                        <p:par>
                          <p:cTn id="212" fill="hold">
                            <p:stCondLst>
                              <p:cond delay="61500"/>
                            </p:stCondLst>
                            <p:childTnLst>
                              <p:par>
                                <p:cTn id="213" presetID="1" presetClass="entr" presetSubtype="0" fill="hold" nodeType="afterEffect">
                                  <p:stCondLst>
                                    <p:cond delay="0"/>
                                  </p:stCondLst>
                                  <p:childTnLst>
                                    <p:set>
                                      <p:cBhvr>
                                        <p:cTn id="214" dur="1" fill="hold">
                                          <p:stCondLst>
                                            <p:cond delay="999"/>
                                          </p:stCondLst>
                                        </p:cTn>
                                        <p:tgtEl>
                                          <p:spTgt spid="743"/>
                                        </p:tgtEl>
                                        <p:attrNameLst>
                                          <p:attrName>style.visibility</p:attrName>
                                        </p:attrNameLst>
                                      </p:cBhvr>
                                      <p:to>
                                        <p:strVal val="visible"/>
                                      </p:to>
                                    </p:set>
                                  </p:childTnLst>
                                </p:cTn>
                              </p:par>
                            </p:childTnLst>
                          </p:cTn>
                        </p:par>
                        <p:par>
                          <p:cTn id="215" fill="hold">
                            <p:stCondLst>
                              <p:cond delay="62500"/>
                            </p:stCondLst>
                            <p:childTnLst>
                              <p:par>
                                <p:cTn id="216" presetID="1" presetClass="entr" presetSubtype="0" fill="hold" nodeType="afterEffect">
                                  <p:stCondLst>
                                    <p:cond delay="0"/>
                                  </p:stCondLst>
                                  <p:childTnLst>
                                    <p:set>
                                      <p:cBhvr>
                                        <p:cTn id="217" dur="1" fill="hold">
                                          <p:stCondLst>
                                            <p:cond delay="999"/>
                                          </p:stCondLst>
                                        </p:cTn>
                                        <p:tgtEl>
                                          <p:spTgt spid="744"/>
                                        </p:tgtEl>
                                        <p:attrNameLst>
                                          <p:attrName>style.visibility</p:attrName>
                                        </p:attrNameLst>
                                      </p:cBhvr>
                                      <p:to>
                                        <p:strVal val="visible"/>
                                      </p:to>
                                    </p:set>
                                  </p:childTnLst>
                                </p:cTn>
                              </p:par>
                            </p:childTnLst>
                          </p:cTn>
                        </p:par>
                        <p:par>
                          <p:cTn id="218" fill="hold">
                            <p:stCondLst>
                              <p:cond delay="63500"/>
                            </p:stCondLst>
                            <p:childTnLst>
                              <p:par>
                                <p:cTn id="219" presetID="1" presetClass="entr" presetSubtype="0" fill="hold" nodeType="afterEffect">
                                  <p:stCondLst>
                                    <p:cond delay="0"/>
                                  </p:stCondLst>
                                  <p:childTnLst>
                                    <p:set>
                                      <p:cBhvr>
                                        <p:cTn id="220" dur="1" fill="hold">
                                          <p:stCondLst>
                                            <p:cond delay="999"/>
                                          </p:stCondLst>
                                        </p:cTn>
                                        <p:tgtEl>
                                          <p:spTgt spid="745"/>
                                        </p:tgtEl>
                                        <p:attrNameLst>
                                          <p:attrName>style.visibility</p:attrName>
                                        </p:attrNameLst>
                                      </p:cBhvr>
                                      <p:to>
                                        <p:strVal val="visible"/>
                                      </p:to>
                                    </p:set>
                                  </p:childTnLst>
                                </p:cTn>
                              </p:par>
                            </p:childTnLst>
                          </p:cTn>
                        </p:par>
                        <p:par>
                          <p:cTn id="221" fill="hold">
                            <p:stCondLst>
                              <p:cond delay="64500"/>
                            </p:stCondLst>
                            <p:childTnLst>
                              <p:par>
                                <p:cTn id="222" presetID="1" presetClass="entr" presetSubtype="0" fill="hold" nodeType="afterEffect">
                                  <p:stCondLst>
                                    <p:cond delay="0"/>
                                  </p:stCondLst>
                                  <p:childTnLst>
                                    <p:set>
                                      <p:cBhvr>
                                        <p:cTn id="223" dur="1" fill="hold">
                                          <p:stCondLst>
                                            <p:cond delay="999"/>
                                          </p:stCondLst>
                                        </p:cTn>
                                        <p:tgtEl>
                                          <p:spTgt spid="746"/>
                                        </p:tgtEl>
                                        <p:attrNameLst>
                                          <p:attrName>style.visibility</p:attrName>
                                        </p:attrNameLst>
                                      </p:cBhvr>
                                      <p:to>
                                        <p:strVal val="visible"/>
                                      </p:to>
                                    </p:set>
                                  </p:childTnLst>
                                </p:cTn>
                              </p:par>
                            </p:childTnLst>
                          </p:cTn>
                        </p:par>
                        <p:par>
                          <p:cTn id="224" fill="hold">
                            <p:stCondLst>
                              <p:cond delay="65500"/>
                            </p:stCondLst>
                            <p:childTnLst>
                              <p:par>
                                <p:cTn id="225" presetID="1" presetClass="entr" presetSubtype="0" fill="hold" nodeType="afterEffect">
                                  <p:stCondLst>
                                    <p:cond delay="0"/>
                                  </p:stCondLst>
                                  <p:childTnLst>
                                    <p:set>
                                      <p:cBhvr>
                                        <p:cTn id="226" dur="1" fill="hold">
                                          <p:stCondLst>
                                            <p:cond delay="999"/>
                                          </p:stCondLst>
                                        </p:cTn>
                                        <p:tgtEl>
                                          <p:spTgt spid="747"/>
                                        </p:tgtEl>
                                        <p:attrNameLst>
                                          <p:attrName>style.visibility</p:attrName>
                                        </p:attrNameLst>
                                      </p:cBhvr>
                                      <p:to>
                                        <p:strVal val="visible"/>
                                      </p:to>
                                    </p:set>
                                  </p:childTnLst>
                                </p:cTn>
                              </p:par>
                            </p:childTnLst>
                          </p:cTn>
                        </p:par>
                        <p:par>
                          <p:cTn id="227" fill="hold">
                            <p:stCondLst>
                              <p:cond delay="66500"/>
                            </p:stCondLst>
                            <p:childTnLst>
                              <p:par>
                                <p:cTn id="228" presetID="1" presetClass="entr" presetSubtype="0" fill="hold" nodeType="afterEffect">
                                  <p:stCondLst>
                                    <p:cond delay="0"/>
                                  </p:stCondLst>
                                  <p:childTnLst>
                                    <p:set>
                                      <p:cBhvr>
                                        <p:cTn id="229" dur="1" fill="hold">
                                          <p:stCondLst>
                                            <p:cond delay="999"/>
                                          </p:stCondLst>
                                        </p:cTn>
                                        <p:tgtEl>
                                          <p:spTgt spid="748"/>
                                        </p:tgtEl>
                                        <p:attrNameLst>
                                          <p:attrName>style.visibility</p:attrName>
                                        </p:attrNameLst>
                                      </p:cBhvr>
                                      <p:to>
                                        <p:strVal val="visible"/>
                                      </p:to>
                                    </p:set>
                                  </p:childTnLst>
                                </p:cTn>
                              </p:par>
                            </p:childTnLst>
                          </p:cTn>
                        </p:par>
                        <p:par>
                          <p:cTn id="230" fill="hold">
                            <p:stCondLst>
                              <p:cond delay="67500"/>
                            </p:stCondLst>
                            <p:childTnLst>
                              <p:par>
                                <p:cTn id="231" presetID="1" presetClass="entr" presetSubtype="0" fill="hold" nodeType="afterEffect">
                                  <p:stCondLst>
                                    <p:cond delay="0"/>
                                  </p:stCondLst>
                                  <p:childTnLst>
                                    <p:set>
                                      <p:cBhvr>
                                        <p:cTn id="232" dur="1" fill="hold">
                                          <p:stCondLst>
                                            <p:cond delay="999"/>
                                          </p:stCondLst>
                                        </p:cTn>
                                        <p:tgtEl>
                                          <p:spTgt spid="749"/>
                                        </p:tgtEl>
                                        <p:attrNameLst>
                                          <p:attrName>style.visibility</p:attrName>
                                        </p:attrNameLst>
                                      </p:cBhvr>
                                      <p:to>
                                        <p:strVal val="visible"/>
                                      </p:to>
                                    </p:set>
                                  </p:childTnLst>
                                </p:cTn>
                              </p:par>
                            </p:childTnLst>
                          </p:cTn>
                        </p:par>
                        <p:par>
                          <p:cTn id="233" fill="hold">
                            <p:stCondLst>
                              <p:cond delay="68500"/>
                            </p:stCondLst>
                            <p:childTnLst>
                              <p:par>
                                <p:cTn id="234" presetID="1" presetClass="entr" presetSubtype="0" fill="hold" nodeType="afterEffect">
                                  <p:stCondLst>
                                    <p:cond delay="0"/>
                                  </p:stCondLst>
                                  <p:childTnLst>
                                    <p:set>
                                      <p:cBhvr>
                                        <p:cTn id="235" dur="1" fill="hold">
                                          <p:stCondLst>
                                            <p:cond delay="999"/>
                                          </p:stCondLst>
                                        </p:cTn>
                                        <p:tgtEl>
                                          <p:spTgt spid="750"/>
                                        </p:tgtEl>
                                        <p:attrNameLst>
                                          <p:attrName>style.visibility</p:attrName>
                                        </p:attrNameLst>
                                      </p:cBhvr>
                                      <p:to>
                                        <p:strVal val="visible"/>
                                      </p:to>
                                    </p:set>
                                  </p:childTnLst>
                                </p:cTn>
                              </p:par>
                            </p:childTnLst>
                          </p:cTn>
                        </p:par>
                        <p:par>
                          <p:cTn id="236" fill="hold">
                            <p:stCondLst>
                              <p:cond delay="69500"/>
                            </p:stCondLst>
                            <p:childTnLst>
                              <p:par>
                                <p:cTn id="237" presetID="1" presetClass="entr" presetSubtype="0" fill="hold" nodeType="afterEffect">
                                  <p:stCondLst>
                                    <p:cond delay="0"/>
                                  </p:stCondLst>
                                  <p:childTnLst>
                                    <p:set>
                                      <p:cBhvr>
                                        <p:cTn id="238" dur="1" fill="hold">
                                          <p:stCondLst>
                                            <p:cond delay="999"/>
                                          </p:stCondLst>
                                        </p:cTn>
                                        <p:tgtEl>
                                          <p:spTgt spid="751"/>
                                        </p:tgtEl>
                                        <p:attrNameLst>
                                          <p:attrName>style.visibility</p:attrName>
                                        </p:attrNameLst>
                                      </p:cBhvr>
                                      <p:to>
                                        <p:strVal val="visible"/>
                                      </p:to>
                                    </p:set>
                                  </p:childTnLst>
                                </p:cTn>
                              </p:par>
                            </p:childTnLst>
                          </p:cTn>
                        </p:par>
                        <p:par>
                          <p:cTn id="239" fill="hold">
                            <p:stCondLst>
                              <p:cond delay="70500"/>
                            </p:stCondLst>
                            <p:childTnLst>
                              <p:par>
                                <p:cTn id="240" presetID="1" presetClass="entr" presetSubtype="0" fill="hold" nodeType="afterEffect">
                                  <p:stCondLst>
                                    <p:cond delay="0"/>
                                  </p:stCondLst>
                                  <p:childTnLst>
                                    <p:set>
                                      <p:cBhvr>
                                        <p:cTn id="241" dur="1" fill="hold">
                                          <p:stCondLst>
                                            <p:cond delay="999"/>
                                          </p:stCondLst>
                                        </p:cTn>
                                        <p:tgtEl>
                                          <p:spTgt spid="752"/>
                                        </p:tgtEl>
                                        <p:attrNameLst>
                                          <p:attrName>style.visibility</p:attrName>
                                        </p:attrNameLst>
                                      </p:cBhvr>
                                      <p:to>
                                        <p:strVal val="visible"/>
                                      </p:to>
                                    </p:set>
                                  </p:childTnLst>
                                </p:cTn>
                              </p:par>
                            </p:childTnLst>
                          </p:cTn>
                        </p:par>
                        <p:par>
                          <p:cTn id="242" fill="hold">
                            <p:stCondLst>
                              <p:cond delay="71500"/>
                            </p:stCondLst>
                            <p:childTnLst>
                              <p:par>
                                <p:cTn id="243" presetID="1" presetClass="entr" presetSubtype="0" fill="hold" nodeType="afterEffect">
                                  <p:stCondLst>
                                    <p:cond delay="0"/>
                                  </p:stCondLst>
                                  <p:childTnLst>
                                    <p:set>
                                      <p:cBhvr>
                                        <p:cTn id="244" dur="1" fill="hold">
                                          <p:stCondLst>
                                            <p:cond delay="999"/>
                                          </p:stCondLst>
                                        </p:cTn>
                                        <p:tgtEl>
                                          <p:spTgt spid="753"/>
                                        </p:tgtEl>
                                        <p:attrNameLst>
                                          <p:attrName>style.visibility</p:attrName>
                                        </p:attrNameLst>
                                      </p:cBhvr>
                                      <p:to>
                                        <p:strVal val="visible"/>
                                      </p:to>
                                    </p:set>
                                  </p:childTnLst>
                                </p:cTn>
                              </p:par>
                            </p:childTnLst>
                          </p:cTn>
                        </p:par>
                        <p:par>
                          <p:cTn id="245" fill="hold">
                            <p:stCondLst>
                              <p:cond delay="72500"/>
                            </p:stCondLst>
                            <p:childTnLst>
                              <p:par>
                                <p:cTn id="246" presetID="1" presetClass="entr" presetSubtype="0" fill="hold" nodeType="afterEffect">
                                  <p:stCondLst>
                                    <p:cond delay="0"/>
                                  </p:stCondLst>
                                  <p:childTnLst>
                                    <p:set>
                                      <p:cBhvr>
                                        <p:cTn id="247" dur="1" fill="hold">
                                          <p:stCondLst>
                                            <p:cond delay="999"/>
                                          </p:stCondLst>
                                        </p:cTn>
                                        <p:tgtEl>
                                          <p:spTgt spid="754"/>
                                        </p:tgtEl>
                                        <p:attrNameLst>
                                          <p:attrName>style.visibility</p:attrName>
                                        </p:attrNameLst>
                                      </p:cBhvr>
                                      <p:to>
                                        <p:strVal val="visible"/>
                                      </p:to>
                                    </p:set>
                                  </p:childTnLst>
                                </p:cTn>
                              </p:par>
                            </p:childTnLst>
                          </p:cTn>
                        </p:par>
                        <p:par>
                          <p:cTn id="248" fill="hold">
                            <p:stCondLst>
                              <p:cond delay="73500"/>
                            </p:stCondLst>
                            <p:childTnLst>
                              <p:par>
                                <p:cTn id="249" presetID="1" presetClass="entr" presetSubtype="0" fill="hold" nodeType="afterEffect">
                                  <p:stCondLst>
                                    <p:cond delay="0"/>
                                  </p:stCondLst>
                                  <p:childTnLst>
                                    <p:set>
                                      <p:cBhvr>
                                        <p:cTn id="250" dur="1" fill="hold">
                                          <p:stCondLst>
                                            <p:cond delay="999"/>
                                          </p:stCondLst>
                                        </p:cTn>
                                        <p:tgtEl>
                                          <p:spTgt spid="755"/>
                                        </p:tgtEl>
                                        <p:attrNameLst>
                                          <p:attrName>style.visibility</p:attrName>
                                        </p:attrNameLst>
                                      </p:cBhvr>
                                      <p:to>
                                        <p:strVal val="visible"/>
                                      </p:to>
                                    </p:set>
                                  </p:childTnLst>
                                </p:cTn>
                              </p:par>
                            </p:childTnLst>
                          </p:cTn>
                        </p:par>
                        <p:par>
                          <p:cTn id="251" fill="hold">
                            <p:stCondLst>
                              <p:cond delay="74500"/>
                            </p:stCondLst>
                            <p:childTnLst>
                              <p:par>
                                <p:cTn id="252" presetID="1" presetClass="entr" presetSubtype="0" fill="hold" nodeType="afterEffect">
                                  <p:stCondLst>
                                    <p:cond delay="0"/>
                                  </p:stCondLst>
                                  <p:childTnLst>
                                    <p:set>
                                      <p:cBhvr>
                                        <p:cTn id="253" dur="1" fill="hold">
                                          <p:stCondLst>
                                            <p:cond delay="999"/>
                                          </p:stCondLst>
                                        </p:cTn>
                                        <p:tgtEl>
                                          <p:spTgt spid="756"/>
                                        </p:tgtEl>
                                        <p:attrNameLst>
                                          <p:attrName>style.visibility</p:attrName>
                                        </p:attrNameLst>
                                      </p:cBhvr>
                                      <p:to>
                                        <p:strVal val="visible"/>
                                      </p:to>
                                    </p:set>
                                  </p:childTnLst>
                                </p:cTn>
                              </p:par>
                            </p:childTnLst>
                          </p:cTn>
                        </p:par>
                        <p:par>
                          <p:cTn id="254" fill="hold">
                            <p:stCondLst>
                              <p:cond delay="75500"/>
                            </p:stCondLst>
                            <p:childTnLst>
                              <p:par>
                                <p:cTn id="255" presetID="1" presetClass="entr" presetSubtype="0" fill="hold" nodeType="afterEffect">
                                  <p:stCondLst>
                                    <p:cond delay="0"/>
                                  </p:stCondLst>
                                  <p:childTnLst>
                                    <p:set>
                                      <p:cBhvr>
                                        <p:cTn id="256" dur="1" fill="hold">
                                          <p:stCondLst>
                                            <p:cond delay="999"/>
                                          </p:stCondLst>
                                        </p:cTn>
                                        <p:tgtEl>
                                          <p:spTgt spid="757"/>
                                        </p:tgtEl>
                                        <p:attrNameLst>
                                          <p:attrName>style.visibility</p:attrName>
                                        </p:attrNameLst>
                                      </p:cBhvr>
                                      <p:to>
                                        <p:strVal val="visible"/>
                                      </p:to>
                                    </p:set>
                                  </p:childTnLst>
                                </p:cTn>
                              </p:par>
                            </p:childTnLst>
                          </p:cTn>
                        </p:par>
                        <p:par>
                          <p:cTn id="257" fill="hold">
                            <p:stCondLst>
                              <p:cond delay="76500"/>
                            </p:stCondLst>
                            <p:childTnLst>
                              <p:par>
                                <p:cTn id="258" presetID="1" presetClass="entr" presetSubtype="0" fill="hold" nodeType="afterEffect">
                                  <p:stCondLst>
                                    <p:cond delay="0"/>
                                  </p:stCondLst>
                                  <p:childTnLst>
                                    <p:set>
                                      <p:cBhvr>
                                        <p:cTn id="259" dur="1" fill="hold">
                                          <p:stCondLst>
                                            <p:cond delay="999"/>
                                          </p:stCondLst>
                                        </p:cTn>
                                        <p:tgtEl>
                                          <p:spTgt spid="758"/>
                                        </p:tgtEl>
                                        <p:attrNameLst>
                                          <p:attrName>style.visibility</p:attrName>
                                        </p:attrNameLst>
                                      </p:cBhvr>
                                      <p:to>
                                        <p:strVal val="visible"/>
                                      </p:to>
                                    </p:set>
                                  </p:childTnLst>
                                </p:cTn>
                              </p:par>
                            </p:childTnLst>
                          </p:cTn>
                        </p:par>
                        <p:par>
                          <p:cTn id="260" fill="hold">
                            <p:stCondLst>
                              <p:cond delay="77500"/>
                            </p:stCondLst>
                            <p:childTnLst>
                              <p:par>
                                <p:cTn id="261" presetID="1" presetClass="entr" presetSubtype="0" fill="hold" nodeType="afterEffect">
                                  <p:stCondLst>
                                    <p:cond delay="0"/>
                                  </p:stCondLst>
                                  <p:childTnLst>
                                    <p:set>
                                      <p:cBhvr>
                                        <p:cTn id="262" dur="1" fill="hold">
                                          <p:stCondLst>
                                            <p:cond delay="999"/>
                                          </p:stCondLst>
                                        </p:cTn>
                                        <p:tgtEl>
                                          <p:spTgt spid="759"/>
                                        </p:tgtEl>
                                        <p:attrNameLst>
                                          <p:attrName>style.visibility</p:attrName>
                                        </p:attrNameLst>
                                      </p:cBhvr>
                                      <p:to>
                                        <p:strVal val="visible"/>
                                      </p:to>
                                    </p:set>
                                  </p:childTnLst>
                                </p:cTn>
                              </p:par>
                            </p:childTnLst>
                          </p:cTn>
                        </p:par>
                        <p:par>
                          <p:cTn id="263" fill="hold">
                            <p:stCondLst>
                              <p:cond delay="78500"/>
                            </p:stCondLst>
                            <p:childTnLst>
                              <p:par>
                                <p:cTn id="264" presetID="1" presetClass="entr" presetSubtype="0" fill="hold" nodeType="afterEffect">
                                  <p:stCondLst>
                                    <p:cond delay="0"/>
                                  </p:stCondLst>
                                  <p:childTnLst>
                                    <p:set>
                                      <p:cBhvr>
                                        <p:cTn id="265" dur="1" fill="hold">
                                          <p:stCondLst>
                                            <p:cond delay="999"/>
                                          </p:stCondLst>
                                        </p:cTn>
                                        <p:tgtEl>
                                          <p:spTgt spid="760"/>
                                        </p:tgtEl>
                                        <p:attrNameLst>
                                          <p:attrName>style.visibility</p:attrName>
                                        </p:attrNameLst>
                                      </p:cBhvr>
                                      <p:to>
                                        <p:strVal val="visible"/>
                                      </p:to>
                                    </p:set>
                                  </p:childTnLst>
                                </p:cTn>
                              </p:par>
                            </p:childTnLst>
                          </p:cTn>
                        </p:par>
                        <p:par>
                          <p:cTn id="266" fill="hold">
                            <p:stCondLst>
                              <p:cond delay="79500"/>
                            </p:stCondLst>
                            <p:childTnLst>
                              <p:par>
                                <p:cTn id="267" presetID="1" presetClass="entr" presetSubtype="0" fill="hold" nodeType="afterEffect">
                                  <p:stCondLst>
                                    <p:cond delay="0"/>
                                  </p:stCondLst>
                                  <p:childTnLst>
                                    <p:set>
                                      <p:cBhvr>
                                        <p:cTn id="268" dur="1" fill="hold">
                                          <p:stCondLst>
                                            <p:cond delay="999"/>
                                          </p:stCondLst>
                                        </p:cTn>
                                        <p:tgtEl>
                                          <p:spTgt spid="761"/>
                                        </p:tgtEl>
                                        <p:attrNameLst>
                                          <p:attrName>style.visibility</p:attrName>
                                        </p:attrNameLst>
                                      </p:cBhvr>
                                      <p:to>
                                        <p:strVal val="visible"/>
                                      </p:to>
                                    </p:set>
                                  </p:childTnLst>
                                </p:cTn>
                              </p:par>
                            </p:childTnLst>
                          </p:cTn>
                        </p:par>
                        <p:par>
                          <p:cTn id="269" fill="hold">
                            <p:stCondLst>
                              <p:cond delay="80500"/>
                            </p:stCondLst>
                            <p:childTnLst>
                              <p:par>
                                <p:cTn id="270" presetID="1" presetClass="entr" presetSubtype="0" fill="hold" nodeType="afterEffect">
                                  <p:stCondLst>
                                    <p:cond delay="0"/>
                                  </p:stCondLst>
                                  <p:childTnLst>
                                    <p:set>
                                      <p:cBhvr>
                                        <p:cTn id="271" dur="1" fill="hold">
                                          <p:stCondLst>
                                            <p:cond delay="999"/>
                                          </p:stCondLst>
                                        </p:cTn>
                                        <p:tgtEl>
                                          <p:spTgt spid="762"/>
                                        </p:tgtEl>
                                        <p:attrNameLst>
                                          <p:attrName>style.visibility</p:attrName>
                                        </p:attrNameLst>
                                      </p:cBhvr>
                                      <p:to>
                                        <p:strVal val="visible"/>
                                      </p:to>
                                    </p:set>
                                  </p:childTnLst>
                                </p:cTn>
                              </p:par>
                            </p:childTnLst>
                          </p:cTn>
                        </p:par>
                        <p:par>
                          <p:cTn id="272" fill="hold">
                            <p:stCondLst>
                              <p:cond delay="81500"/>
                            </p:stCondLst>
                            <p:childTnLst>
                              <p:par>
                                <p:cTn id="273" presetID="1" presetClass="entr" presetSubtype="0" fill="hold" nodeType="afterEffect">
                                  <p:stCondLst>
                                    <p:cond delay="0"/>
                                  </p:stCondLst>
                                  <p:childTnLst>
                                    <p:set>
                                      <p:cBhvr>
                                        <p:cTn id="274" dur="1" fill="hold">
                                          <p:stCondLst>
                                            <p:cond delay="999"/>
                                          </p:stCondLst>
                                        </p:cTn>
                                        <p:tgtEl>
                                          <p:spTgt spid="763"/>
                                        </p:tgtEl>
                                        <p:attrNameLst>
                                          <p:attrName>style.visibility</p:attrName>
                                        </p:attrNameLst>
                                      </p:cBhvr>
                                      <p:to>
                                        <p:strVal val="visible"/>
                                      </p:to>
                                    </p:set>
                                  </p:childTnLst>
                                </p:cTn>
                              </p:par>
                            </p:childTnLst>
                          </p:cTn>
                        </p:par>
                        <p:par>
                          <p:cTn id="275" fill="hold">
                            <p:stCondLst>
                              <p:cond delay="82500"/>
                            </p:stCondLst>
                            <p:childTnLst>
                              <p:par>
                                <p:cTn id="276" presetID="1" presetClass="entr" presetSubtype="0" fill="hold" nodeType="afterEffect">
                                  <p:stCondLst>
                                    <p:cond delay="0"/>
                                  </p:stCondLst>
                                  <p:childTnLst>
                                    <p:set>
                                      <p:cBhvr>
                                        <p:cTn id="277" dur="1" fill="hold">
                                          <p:stCondLst>
                                            <p:cond delay="999"/>
                                          </p:stCondLst>
                                        </p:cTn>
                                        <p:tgtEl>
                                          <p:spTgt spid="764"/>
                                        </p:tgtEl>
                                        <p:attrNameLst>
                                          <p:attrName>style.visibility</p:attrName>
                                        </p:attrNameLst>
                                      </p:cBhvr>
                                      <p:to>
                                        <p:strVal val="visible"/>
                                      </p:to>
                                    </p:set>
                                  </p:childTnLst>
                                </p:cTn>
                              </p:par>
                            </p:childTnLst>
                          </p:cTn>
                        </p:par>
                        <p:par>
                          <p:cTn id="278" fill="hold">
                            <p:stCondLst>
                              <p:cond delay="83500"/>
                            </p:stCondLst>
                            <p:childTnLst>
                              <p:par>
                                <p:cTn id="279" presetID="1" presetClass="entr" presetSubtype="0" fill="hold" nodeType="afterEffect">
                                  <p:stCondLst>
                                    <p:cond delay="0"/>
                                  </p:stCondLst>
                                  <p:childTnLst>
                                    <p:set>
                                      <p:cBhvr>
                                        <p:cTn id="280" dur="1" fill="hold">
                                          <p:stCondLst>
                                            <p:cond delay="999"/>
                                          </p:stCondLst>
                                        </p:cTn>
                                        <p:tgtEl>
                                          <p:spTgt spid="765"/>
                                        </p:tgtEl>
                                        <p:attrNameLst>
                                          <p:attrName>style.visibility</p:attrName>
                                        </p:attrNameLst>
                                      </p:cBhvr>
                                      <p:to>
                                        <p:strVal val="visible"/>
                                      </p:to>
                                    </p:set>
                                  </p:childTnLst>
                                </p:cTn>
                              </p:par>
                            </p:childTnLst>
                          </p:cTn>
                        </p:par>
                        <p:par>
                          <p:cTn id="281" fill="hold">
                            <p:stCondLst>
                              <p:cond delay="84500"/>
                            </p:stCondLst>
                            <p:childTnLst>
                              <p:par>
                                <p:cTn id="282" presetID="1" presetClass="entr" presetSubtype="0" fill="hold" nodeType="afterEffect">
                                  <p:stCondLst>
                                    <p:cond delay="0"/>
                                  </p:stCondLst>
                                  <p:childTnLst>
                                    <p:set>
                                      <p:cBhvr>
                                        <p:cTn id="283" dur="1" fill="hold">
                                          <p:stCondLst>
                                            <p:cond delay="999"/>
                                          </p:stCondLst>
                                        </p:cTn>
                                        <p:tgtEl>
                                          <p:spTgt spid="766"/>
                                        </p:tgtEl>
                                        <p:attrNameLst>
                                          <p:attrName>style.visibility</p:attrName>
                                        </p:attrNameLst>
                                      </p:cBhvr>
                                      <p:to>
                                        <p:strVal val="visible"/>
                                      </p:to>
                                    </p:set>
                                  </p:childTnLst>
                                </p:cTn>
                              </p:par>
                            </p:childTnLst>
                          </p:cTn>
                        </p:par>
                        <p:par>
                          <p:cTn id="284" fill="hold">
                            <p:stCondLst>
                              <p:cond delay="85500"/>
                            </p:stCondLst>
                            <p:childTnLst>
                              <p:par>
                                <p:cTn id="285" presetID="1" presetClass="entr" presetSubtype="0" fill="hold" nodeType="afterEffect">
                                  <p:stCondLst>
                                    <p:cond delay="0"/>
                                  </p:stCondLst>
                                  <p:childTnLst>
                                    <p:set>
                                      <p:cBhvr>
                                        <p:cTn id="286" dur="1" fill="hold">
                                          <p:stCondLst>
                                            <p:cond delay="999"/>
                                          </p:stCondLst>
                                        </p:cTn>
                                        <p:tgtEl>
                                          <p:spTgt spid="767"/>
                                        </p:tgtEl>
                                        <p:attrNameLst>
                                          <p:attrName>style.visibility</p:attrName>
                                        </p:attrNameLst>
                                      </p:cBhvr>
                                      <p:to>
                                        <p:strVal val="visible"/>
                                      </p:to>
                                    </p:set>
                                  </p:childTnLst>
                                </p:cTn>
                              </p:par>
                            </p:childTnLst>
                          </p:cTn>
                        </p:par>
                        <p:par>
                          <p:cTn id="287" fill="hold">
                            <p:stCondLst>
                              <p:cond delay="86500"/>
                            </p:stCondLst>
                            <p:childTnLst>
                              <p:par>
                                <p:cTn id="288" presetID="1" presetClass="entr" presetSubtype="0" fill="hold" nodeType="afterEffect">
                                  <p:stCondLst>
                                    <p:cond delay="0"/>
                                  </p:stCondLst>
                                  <p:childTnLst>
                                    <p:set>
                                      <p:cBhvr>
                                        <p:cTn id="289" dur="1" fill="hold">
                                          <p:stCondLst>
                                            <p:cond delay="999"/>
                                          </p:stCondLst>
                                        </p:cTn>
                                        <p:tgtEl>
                                          <p:spTgt spid="768"/>
                                        </p:tgtEl>
                                        <p:attrNameLst>
                                          <p:attrName>style.visibility</p:attrName>
                                        </p:attrNameLst>
                                      </p:cBhvr>
                                      <p:to>
                                        <p:strVal val="visible"/>
                                      </p:to>
                                    </p:set>
                                  </p:childTnLst>
                                </p:cTn>
                              </p:par>
                            </p:childTnLst>
                          </p:cTn>
                        </p:par>
                        <p:par>
                          <p:cTn id="290" fill="hold">
                            <p:stCondLst>
                              <p:cond delay="87500"/>
                            </p:stCondLst>
                            <p:childTnLst>
                              <p:par>
                                <p:cTn id="291" presetID="1" presetClass="entr" presetSubtype="0" fill="hold" nodeType="afterEffect">
                                  <p:stCondLst>
                                    <p:cond delay="0"/>
                                  </p:stCondLst>
                                  <p:childTnLst>
                                    <p:set>
                                      <p:cBhvr>
                                        <p:cTn id="292" dur="1" fill="hold">
                                          <p:stCondLst>
                                            <p:cond delay="999"/>
                                          </p:stCondLst>
                                        </p:cTn>
                                        <p:tgtEl>
                                          <p:spTgt spid="769"/>
                                        </p:tgtEl>
                                        <p:attrNameLst>
                                          <p:attrName>style.visibility</p:attrName>
                                        </p:attrNameLst>
                                      </p:cBhvr>
                                      <p:to>
                                        <p:strVal val="visible"/>
                                      </p:to>
                                    </p:set>
                                  </p:childTnLst>
                                </p:cTn>
                              </p:par>
                            </p:childTnLst>
                          </p:cTn>
                        </p:par>
                        <p:par>
                          <p:cTn id="293" fill="hold">
                            <p:stCondLst>
                              <p:cond delay="88500"/>
                            </p:stCondLst>
                            <p:childTnLst>
                              <p:par>
                                <p:cTn id="294" presetID="1" presetClass="entr" presetSubtype="0" fill="hold" nodeType="afterEffect">
                                  <p:stCondLst>
                                    <p:cond delay="0"/>
                                  </p:stCondLst>
                                  <p:childTnLst>
                                    <p:set>
                                      <p:cBhvr>
                                        <p:cTn id="295" dur="1" fill="hold">
                                          <p:stCondLst>
                                            <p:cond delay="999"/>
                                          </p:stCondLst>
                                        </p:cTn>
                                        <p:tgtEl>
                                          <p:spTgt spid="770"/>
                                        </p:tgtEl>
                                        <p:attrNameLst>
                                          <p:attrName>style.visibility</p:attrName>
                                        </p:attrNameLst>
                                      </p:cBhvr>
                                      <p:to>
                                        <p:strVal val="visible"/>
                                      </p:to>
                                    </p:set>
                                  </p:childTnLst>
                                </p:cTn>
                              </p:par>
                            </p:childTnLst>
                          </p:cTn>
                        </p:par>
                        <p:par>
                          <p:cTn id="296" fill="hold">
                            <p:stCondLst>
                              <p:cond delay="89500"/>
                            </p:stCondLst>
                            <p:childTnLst>
                              <p:par>
                                <p:cTn id="297" presetID="1" presetClass="entr" presetSubtype="0" fill="hold" nodeType="afterEffect">
                                  <p:stCondLst>
                                    <p:cond delay="0"/>
                                  </p:stCondLst>
                                  <p:childTnLst>
                                    <p:set>
                                      <p:cBhvr>
                                        <p:cTn id="298" dur="1" fill="hold">
                                          <p:stCondLst>
                                            <p:cond delay="999"/>
                                          </p:stCondLst>
                                        </p:cTn>
                                        <p:tgtEl>
                                          <p:spTgt spid="771"/>
                                        </p:tgtEl>
                                        <p:attrNameLst>
                                          <p:attrName>style.visibility</p:attrName>
                                        </p:attrNameLst>
                                      </p:cBhvr>
                                      <p:to>
                                        <p:strVal val="visible"/>
                                      </p:to>
                                    </p:set>
                                  </p:childTnLst>
                                </p:cTn>
                              </p:par>
                            </p:childTnLst>
                          </p:cTn>
                        </p:par>
                        <p:par>
                          <p:cTn id="299" fill="hold">
                            <p:stCondLst>
                              <p:cond delay="90500"/>
                            </p:stCondLst>
                            <p:childTnLst>
                              <p:par>
                                <p:cTn id="300" presetID="1" presetClass="entr" presetSubtype="0" fill="hold" nodeType="afterEffect">
                                  <p:stCondLst>
                                    <p:cond delay="0"/>
                                  </p:stCondLst>
                                  <p:childTnLst>
                                    <p:set>
                                      <p:cBhvr>
                                        <p:cTn id="301" dur="1" fill="hold">
                                          <p:stCondLst>
                                            <p:cond delay="999"/>
                                          </p:stCondLst>
                                        </p:cTn>
                                        <p:tgtEl>
                                          <p:spTgt spid="772"/>
                                        </p:tgtEl>
                                        <p:attrNameLst>
                                          <p:attrName>style.visibility</p:attrName>
                                        </p:attrNameLst>
                                      </p:cBhvr>
                                      <p:to>
                                        <p:strVal val="visible"/>
                                      </p:to>
                                    </p:set>
                                  </p:childTnLst>
                                </p:cTn>
                              </p:par>
                            </p:childTnLst>
                          </p:cTn>
                        </p:par>
                        <p:par>
                          <p:cTn id="302" fill="hold">
                            <p:stCondLst>
                              <p:cond delay="91500"/>
                            </p:stCondLst>
                            <p:childTnLst>
                              <p:par>
                                <p:cTn id="303" presetID="1" presetClass="entr" presetSubtype="0" fill="hold" nodeType="afterEffect">
                                  <p:stCondLst>
                                    <p:cond delay="0"/>
                                  </p:stCondLst>
                                  <p:childTnLst>
                                    <p:set>
                                      <p:cBhvr>
                                        <p:cTn id="304" dur="1" fill="hold">
                                          <p:stCondLst>
                                            <p:cond delay="999"/>
                                          </p:stCondLst>
                                        </p:cTn>
                                        <p:tgtEl>
                                          <p:spTgt spid="773"/>
                                        </p:tgtEl>
                                        <p:attrNameLst>
                                          <p:attrName>style.visibility</p:attrName>
                                        </p:attrNameLst>
                                      </p:cBhvr>
                                      <p:to>
                                        <p:strVal val="visible"/>
                                      </p:to>
                                    </p:set>
                                  </p:childTnLst>
                                </p:cTn>
                              </p:par>
                            </p:childTnLst>
                          </p:cTn>
                        </p:par>
                        <p:par>
                          <p:cTn id="305" fill="hold">
                            <p:stCondLst>
                              <p:cond delay="92500"/>
                            </p:stCondLst>
                            <p:childTnLst>
                              <p:par>
                                <p:cTn id="306" presetID="1" presetClass="entr" presetSubtype="0" fill="hold" nodeType="afterEffect">
                                  <p:stCondLst>
                                    <p:cond delay="0"/>
                                  </p:stCondLst>
                                  <p:childTnLst>
                                    <p:set>
                                      <p:cBhvr>
                                        <p:cTn id="307" dur="1" fill="hold">
                                          <p:stCondLst>
                                            <p:cond delay="999"/>
                                          </p:stCondLst>
                                        </p:cTn>
                                        <p:tgtEl>
                                          <p:spTgt spid="774"/>
                                        </p:tgtEl>
                                        <p:attrNameLst>
                                          <p:attrName>style.visibility</p:attrName>
                                        </p:attrNameLst>
                                      </p:cBhvr>
                                      <p:to>
                                        <p:strVal val="visible"/>
                                      </p:to>
                                    </p:set>
                                  </p:childTnLst>
                                </p:cTn>
                              </p:par>
                            </p:childTnLst>
                          </p:cTn>
                        </p:par>
                        <p:par>
                          <p:cTn id="308" fill="hold">
                            <p:stCondLst>
                              <p:cond delay="93500"/>
                            </p:stCondLst>
                            <p:childTnLst>
                              <p:par>
                                <p:cTn id="309" presetID="1" presetClass="entr" presetSubtype="0" fill="hold" nodeType="afterEffect">
                                  <p:stCondLst>
                                    <p:cond delay="0"/>
                                  </p:stCondLst>
                                  <p:childTnLst>
                                    <p:set>
                                      <p:cBhvr>
                                        <p:cTn id="310" dur="1" fill="hold">
                                          <p:stCondLst>
                                            <p:cond delay="999"/>
                                          </p:stCondLst>
                                        </p:cTn>
                                        <p:tgtEl>
                                          <p:spTgt spid="775"/>
                                        </p:tgtEl>
                                        <p:attrNameLst>
                                          <p:attrName>style.visibility</p:attrName>
                                        </p:attrNameLst>
                                      </p:cBhvr>
                                      <p:to>
                                        <p:strVal val="visible"/>
                                      </p:to>
                                    </p:set>
                                  </p:childTnLst>
                                </p:cTn>
                              </p:par>
                            </p:childTnLst>
                          </p:cTn>
                        </p:par>
                        <p:par>
                          <p:cTn id="311" fill="hold">
                            <p:stCondLst>
                              <p:cond delay="94500"/>
                            </p:stCondLst>
                            <p:childTnLst>
                              <p:par>
                                <p:cTn id="312" presetID="1" presetClass="entr" presetSubtype="0" fill="hold" nodeType="afterEffect">
                                  <p:stCondLst>
                                    <p:cond delay="0"/>
                                  </p:stCondLst>
                                  <p:childTnLst>
                                    <p:set>
                                      <p:cBhvr>
                                        <p:cTn id="313" dur="1" fill="hold">
                                          <p:stCondLst>
                                            <p:cond delay="999"/>
                                          </p:stCondLst>
                                        </p:cTn>
                                        <p:tgtEl>
                                          <p:spTgt spid="776"/>
                                        </p:tgtEl>
                                        <p:attrNameLst>
                                          <p:attrName>style.visibility</p:attrName>
                                        </p:attrNameLst>
                                      </p:cBhvr>
                                      <p:to>
                                        <p:strVal val="visible"/>
                                      </p:to>
                                    </p:set>
                                  </p:childTnLst>
                                </p:cTn>
                              </p:par>
                            </p:childTnLst>
                          </p:cTn>
                        </p:par>
                        <p:par>
                          <p:cTn id="314" fill="hold">
                            <p:stCondLst>
                              <p:cond delay="95500"/>
                            </p:stCondLst>
                            <p:childTnLst>
                              <p:par>
                                <p:cTn id="315" presetID="1" presetClass="entr" presetSubtype="0" fill="hold" nodeType="afterEffect">
                                  <p:stCondLst>
                                    <p:cond delay="0"/>
                                  </p:stCondLst>
                                  <p:childTnLst>
                                    <p:set>
                                      <p:cBhvr>
                                        <p:cTn id="316" dur="1" fill="hold">
                                          <p:stCondLst>
                                            <p:cond delay="999"/>
                                          </p:stCondLst>
                                        </p:cTn>
                                        <p:tgtEl>
                                          <p:spTgt spid="777"/>
                                        </p:tgtEl>
                                        <p:attrNameLst>
                                          <p:attrName>style.visibility</p:attrName>
                                        </p:attrNameLst>
                                      </p:cBhvr>
                                      <p:to>
                                        <p:strVal val="visible"/>
                                      </p:to>
                                    </p:set>
                                  </p:childTnLst>
                                </p:cTn>
                              </p:par>
                            </p:childTnLst>
                          </p:cTn>
                        </p:par>
                        <p:par>
                          <p:cTn id="317" fill="hold">
                            <p:stCondLst>
                              <p:cond delay="96500"/>
                            </p:stCondLst>
                            <p:childTnLst>
                              <p:par>
                                <p:cTn id="318" presetID="1" presetClass="entr" presetSubtype="0" fill="hold" nodeType="afterEffect">
                                  <p:stCondLst>
                                    <p:cond delay="0"/>
                                  </p:stCondLst>
                                  <p:childTnLst>
                                    <p:set>
                                      <p:cBhvr>
                                        <p:cTn id="319" dur="1" fill="hold">
                                          <p:stCondLst>
                                            <p:cond delay="999"/>
                                          </p:stCondLst>
                                        </p:cTn>
                                        <p:tgtEl>
                                          <p:spTgt spid="778"/>
                                        </p:tgtEl>
                                        <p:attrNameLst>
                                          <p:attrName>style.visibility</p:attrName>
                                        </p:attrNameLst>
                                      </p:cBhvr>
                                      <p:to>
                                        <p:strVal val="visible"/>
                                      </p:to>
                                    </p:set>
                                  </p:childTnLst>
                                </p:cTn>
                              </p:par>
                            </p:childTnLst>
                          </p:cTn>
                        </p:par>
                        <p:par>
                          <p:cTn id="320" fill="hold">
                            <p:stCondLst>
                              <p:cond delay="97500"/>
                            </p:stCondLst>
                            <p:childTnLst>
                              <p:par>
                                <p:cTn id="321" presetID="1" presetClass="entr" presetSubtype="0" fill="hold" nodeType="afterEffect">
                                  <p:stCondLst>
                                    <p:cond delay="0"/>
                                  </p:stCondLst>
                                  <p:childTnLst>
                                    <p:set>
                                      <p:cBhvr>
                                        <p:cTn id="322" dur="1" fill="hold">
                                          <p:stCondLst>
                                            <p:cond delay="999"/>
                                          </p:stCondLst>
                                        </p:cTn>
                                        <p:tgtEl>
                                          <p:spTgt spid="779"/>
                                        </p:tgtEl>
                                        <p:attrNameLst>
                                          <p:attrName>style.visibility</p:attrName>
                                        </p:attrNameLst>
                                      </p:cBhvr>
                                      <p:to>
                                        <p:strVal val="visible"/>
                                      </p:to>
                                    </p:set>
                                  </p:childTnLst>
                                </p:cTn>
                              </p:par>
                            </p:childTnLst>
                          </p:cTn>
                        </p:par>
                        <p:par>
                          <p:cTn id="323" fill="hold">
                            <p:stCondLst>
                              <p:cond delay="98500"/>
                            </p:stCondLst>
                            <p:childTnLst>
                              <p:par>
                                <p:cTn id="324" presetID="1" presetClass="entr" presetSubtype="0" fill="hold" nodeType="afterEffect">
                                  <p:stCondLst>
                                    <p:cond delay="0"/>
                                  </p:stCondLst>
                                  <p:childTnLst>
                                    <p:set>
                                      <p:cBhvr>
                                        <p:cTn id="325" dur="1" fill="hold">
                                          <p:stCondLst>
                                            <p:cond delay="999"/>
                                          </p:stCondLst>
                                        </p:cTn>
                                        <p:tgtEl>
                                          <p:spTgt spid="780"/>
                                        </p:tgtEl>
                                        <p:attrNameLst>
                                          <p:attrName>style.visibility</p:attrName>
                                        </p:attrNameLst>
                                      </p:cBhvr>
                                      <p:to>
                                        <p:strVal val="visible"/>
                                      </p:to>
                                    </p:set>
                                  </p:childTnLst>
                                </p:cTn>
                              </p:par>
                            </p:childTnLst>
                          </p:cTn>
                        </p:par>
                        <p:par>
                          <p:cTn id="326" fill="hold">
                            <p:stCondLst>
                              <p:cond delay="99500"/>
                            </p:stCondLst>
                            <p:childTnLst>
                              <p:par>
                                <p:cTn id="327" presetID="1" presetClass="entr" presetSubtype="0" fill="hold" nodeType="afterEffect">
                                  <p:stCondLst>
                                    <p:cond delay="0"/>
                                  </p:stCondLst>
                                  <p:childTnLst>
                                    <p:set>
                                      <p:cBhvr>
                                        <p:cTn id="328" dur="1" fill="hold">
                                          <p:stCondLst>
                                            <p:cond delay="999"/>
                                          </p:stCondLst>
                                        </p:cTn>
                                        <p:tgtEl>
                                          <p:spTgt spid="781"/>
                                        </p:tgtEl>
                                        <p:attrNameLst>
                                          <p:attrName>style.visibility</p:attrName>
                                        </p:attrNameLst>
                                      </p:cBhvr>
                                      <p:to>
                                        <p:strVal val="visible"/>
                                      </p:to>
                                    </p:set>
                                  </p:childTnLst>
                                </p:cTn>
                              </p:par>
                            </p:childTnLst>
                          </p:cTn>
                        </p:par>
                        <p:par>
                          <p:cTn id="329" fill="hold">
                            <p:stCondLst>
                              <p:cond delay="100500"/>
                            </p:stCondLst>
                            <p:childTnLst>
                              <p:par>
                                <p:cTn id="330" presetID="1" presetClass="entr" presetSubtype="0" fill="hold" nodeType="afterEffect">
                                  <p:stCondLst>
                                    <p:cond delay="0"/>
                                  </p:stCondLst>
                                  <p:childTnLst>
                                    <p:set>
                                      <p:cBhvr>
                                        <p:cTn id="331" dur="1" fill="hold">
                                          <p:stCondLst>
                                            <p:cond delay="999"/>
                                          </p:stCondLst>
                                        </p:cTn>
                                        <p:tgtEl>
                                          <p:spTgt spid="782"/>
                                        </p:tgtEl>
                                        <p:attrNameLst>
                                          <p:attrName>style.visibility</p:attrName>
                                        </p:attrNameLst>
                                      </p:cBhvr>
                                      <p:to>
                                        <p:strVal val="visible"/>
                                      </p:to>
                                    </p:set>
                                  </p:childTnLst>
                                </p:cTn>
                              </p:par>
                            </p:childTnLst>
                          </p:cTn>
                        </p:par>
                        <p:par>
                          <p:cTn id="332" fill="hold">
                            <p:stCondLst>
                              <p:cond delay="101500"/>
                            </p:stCondLst>
                            <p:childTnLst>
                              <p:par>
                                <p:cTn id="333" presetID="1" presetClass="entr" presetSubtype="0" fill="hold" nodeType="afterEffect">
                                  <p:stCondLst>
                                    <p:cond delay="0"/>
                                  </p:stCondLst>
                                  <p:childTnLst>
                                    <p:set>
                                      <p:cBhvr>
                                        <p:cTn id="334" dur="1" fill="hold">
                                          <p:stCondLst>
                                            <p:cond delay="999"/>
                                          </p:stCondLst>
                                        </p:cTn>
                                        <p:tgtEl>
                                          <p:spTgt spid="783"/>
                                        </p:tgtEl>
                                        <p:attrNameLst>
                                          <p:attrName>style.visibility</p:attrName>
                                        </p:attrNameLst>
                                      </p:cBhvr>
                                      <p:to>
                                        <p:strVal val="visible"/>
                                      </p:to>
                                    </p:set>
                                  </p:childTnLst>
                                </p:cTn>
                              </p:par>
                            </p:childTnLst>
                          </p:cTn>
                        </p:par>
                        <p:par>
                          <p:cTn id="335" fill="hold">
                            <p:stCondLst>
                              <p:cond delay="102500"/>
                            </p:stCondLst>
                            <p:childTnLst>
                              <p:par>
                                <p:cTn id="336" presetID="1" presetClass="entr" presetSubtype="0" fill="hold" nodeType="afterEffect">
                                  <p:stCondLst>
                                    <p:cond delay="0"/>
                                  </p:stCondLst>
                                  <p:childTnLst>
                                    <p:set>
                                      <p:cBhvr>
                                        <p:cTn id="337" dur="1" fill="hold">
                                          <p:stCondLst>
                                            <p:cond delay="999"/>
                                          </p:stCondLst>
                                        </p:cTn>
                                        <p:tgtEl>
                                          <p:spTgt spid="784"/>
                                        </p:tgtEl>
                                        <p:attrNameLst>
                                          <p:attrName>style.visibility</p:attrName>
                                        </p:attrNameLst>
                                      </p:cBhvr>
                                      <p:to>
                                        <p:strVal val="visible"/>
                                      </p:to>
                                    </p:set>
                                  </p:childTnLst>
                                </p:cTn>
                              </p:par>
                            </p:childTnLst>
                          </p:cTn>
                        </p:par>
                        <p:par>
                          <p:cTn id="338" fill="hold">
                            <p:stCondLst>
                              <p:cond delay="103500"/>
                            </p:stCondLst>
                            <p:childTnLst>
                              <p:par>
                                <p:cTn id="339" presetID="1" presetClass="entr" presetSubtype="0" fill="hold" nodeType="afterEffect">
                                  <p:stCondLst>
                                    <p:cond delay="0"/>
                                  </p:stCondLst>
                                  <p:childTnLst>
                                    <p:set>
                                      <p:cBhvr>
                                        <p:cTn id="340" dur="1" fill="hold">
                                          <p:stCondLst>
                                            <p:cond delay="999"/>
                                          </p:stCondLst>
                                        </p:cTn>
                                        <p:tgtEl>
                                          <p:spTgt spid="785"/>
                                        </p:tgtEl>
                                        <p:attrNameLst>
                                          <p:attrName>style.visibility</p:attrName>
                                        </p:attrNameLst>
                                      </p:cBhvr>
                                      <p:to>
                                        <p:strVal val="visible"/>
                                      </p:to>
                                    </p:set>
                                  </p:childTnLst>
                                </p:cTn>
                              </p:par>
                            </p:childTnLst>
                          </p:cTn>
                        </p:par>
                        <p:par>
                          <p:cTn id="341" fill="hold">
                            <p:stCondLst>
                              <p:cond delay="104500"/>
                            </p:stCondLst>
                            <p:childTnLst>
                              <p:par>
                                <p:cTn id="342" presetID="1" presetClass="entr" presetSubtype="0" fill="hold" nodeType="afterEffect">
                                  <p:stCondLst>
                                    <p:cond delay="0"/>
                                  </p:stCondLst>
                                  <p:childTnLst>
                                    <p:set>
                                      <p:cBhvr>
                                        <p:cTn id="343" dur="1" fill="hold">
                                          <p:stCondLst>
                                            <p:cond delay="999"/>
                                          </p:stCondLst>
                                        </p:cTn>
                                        <p:tgtEl>
                                          <p:spTgt spid="786"/>
                                        </p:tgtEl>
                                        <p:attrNameLst>
                                          <p:attrName>style.visibility</p:attrName>
                                        </p:attrNameLst>
                                      </p:cBhvr>
                                      <p:to>
                                        <p:strVal val="visible"/>
                                      </p:to>
                                    </p:set>
                                  </p:childTnLst>
                                </p:cTn>
                              </p:par>
                            </p:childTnLst>
                          </p:cTn>
                        </p:par>
                        <p:par>
                          <p:cTn id="344" fill="hold">
                            <p:stCondLst>
                              <p:cond delay="105500"/>
                            </p:stCondLst>
                            <p:childTnLst>
                              <p:par>
                                <p:cTn id="345" presetID="1" presetClass="entr" presetSubtype="0" fill="hold" nodeType="afterEffect">
                                  <p:stCondLst>
                                    <p:cond delay="0"/>
                                  </p:stCondLst>
                                  <p:childTnLst>
                                    <p:set>
                                      <p:cBhvr>
                                        <p:cTn id="346" dur="1" fill="hold">
                                          <p:stCondLst>
                                            <p:cond delay="999"/>
                                          </p:stCondLst>
                                        </p:cTn>
                                        <p:tgtEl>
                                          <p:spTgt spid="787"/>
                                        </p:tgtEl>
                                        <p:attrNameLst>
                                          <p:attrName>style.visibility</p:attrName>
                                        </p:attrNameLst>
                                      </p:cBhvr>
                                      <p:to>
                                        <p:strVal val="visible"/>
                                      </p:to>
                                    </p:set>
                                  </p:childTnLst>
                                </p:cTn>
                              </p:par>
                            </p:childTnLst>
                          </p:cTn>
                        </p:par>
                        <p:par>
                          <p:cTn id="347" fill="hold">
                            <p:stCondLst>
                              <p:cond delay="106500"/>
                            </p:stCondLst>
                            <p:childTnLst>
                              <p:par>
                                <p:cTn id="348" presetID="1" presetClass="entr" presetSubtype="0" fill="hold" nodeType="afterEffect">
                                  <p:stCondLst>
                                    <p:cond delay="0"/>
                                  </p:stCondLst>
                                  <p:childTnLst>
                                    <p:set>
                                      <p:cBhvr>
                                        <p:cTn id="349" dur="1" fill="hold">
                                          <p:stCondLst>
                                            <p:cond delay="999"/>
                                          </p:stCondLst>
                                        </p:cTn>
                                        <p:tgtEl>
                                          <p:spTgt spid="788"/>
                                        </p:tgtEl>
                                        <p:attrNameLst>
                                          <p:attrName>style.visibility</p:attrName>
                                        </p:attrNameLst>
                                      </p:cBhvr>
                                      <p:to>
                                        <p:strVal val="visible"/>
                                      </p:to>
                                    </p:set>
                                  </p:childTnLst>
                                </p:cTn>
                              </p:par>
                            </p:childTnLst>
                          </p:cTn>
                        </p:par>
                        <p:par>
                          <p:cTn id="350" fill="hold">
                            <p:stCondLst>
                              <p:cond delay="107500"/>
                            </p:stCondLst>
                            <p:childTnLst>
                              <p:par>
                                <p:cTn id="351" presetID="1" presetClass="entr" presetSubtype="0" fill="hold" nodeType="afterEffect">
                                  <p:stCondLst>
                                    <p:cond delay="0"/>
                                  </p:stCondLst>
                                  <p:childTnLst>
                                    <p:set>
                                      <p:cBhvr>
                                        <p:cTn id="352" dur="1" fill="hold">
                                          <p:stCondLst>
                                            <p:cond delay="999"/>
                                          </p:stCondLst>
                                        </p:cTn>
                                        <p:tgtEl>
                                          <p:spTgt spid="789"/>
                                        </p:tgtEl>
                                        <p:attrNameLst>
                                          <p:attrName>style.visibility</p:attrName>
                                        </p:attrNameLst>
                                      </p:cBhvr>
                                      <p:to>
                                        <p:strVal val="visible"/>
                                      </p:to>
                                    </p:set>
                                  </p:childTnLst>
                                </p:cTn>
                              </p:par>
                            </p:childTnLst>
                          </p:cTn>
                        </p:par>
                        <p:par>
                          <p:cTn id="353" fill="hold">
                            <p:stCondLst>
                              <p:cond delay="108500"/>
                            </p:stCondLst>
                            <p:childTnLst>
                              <p:par>
                                <p:cTn id="354" presetID="1" presetClass="entr" presetSubtype="0" fill="hold" nodeType="afterEffect">
                                  <p:stCondLst>
                                    <p:cond delay="0"/>
                                  </p:stCondLst>
                                  <p:childTnLst>
                                    <p:set>
                                      <p:cBhvr>
                                        <p:cTn id="355" dur="1" fill="hold">
                                          <p:stCondLst>
                                            <p:cond delay="999"/>
                                          </p:stCondLst>
                                        </p:cTn>
                                        <p:tgtEl>
                                          <p:spTgt spid="790"/>
                                        </p:tgtEl>
                                        <p:attrNameLst>
                                          <p:attrName>style.visibility</p:attrName>
                                        </p:attrNameLst>
                                      </p:cBhvr>
                                      <p:to>
                                        <p:strVal val="visible"/>
                                      </p:to>
                                    </p:set>
                                  </p:childTnLst>
                                </p:cTn>
                              </p:par>
                            </p:childTnLst>
                          </p:cTn>
                        </p:par>
                        <p:par>
                          <p:cTn id="356" fill="hold">
                            <p:stCondLst>
                              <p:cond delay="109500"/>
                            </p:stCondLst>
                            <p:childTnLst>
                              <p:par>
                                <p:cTn id="357" presetID="1" presetClass="entr" presetSubtype="0" fill="hold" nodeType="afterEffect">
                                  <p:stCondLst>
                                    <p:cond delay="0"/>
                                  </p:stCondLst>
                                  <p:childTnLst>
                                    <p:set>
                                      <p:cBhvr>
                                        <p:cTn id="358" dur="1" fill="hold">
                                          <p:stCondLst>
                                            <p:cond delay="999"/>
                                          </p:stCondLst>
                                        </p:cTn>
                                        <p:tgtEl>
                                          <p:spTgt spid="791"/>
                                        </p:tgtEl>
                                        <p:attrNameLst>
                                          <p:attrName>style.visibility</p:attrName>
                                        </p:attrNameLst>
                                      </p:cBhvr>
                                      <p:to>
                                        <p:strVal val="visible"/>
                                      </p:to>
                                    </p:set>
                                  </p:childTnLst>
                                </p:cTn>
                              </p:par>
                            </p:childTnLst>
                          </p:cTn>
                        </p:par>
                        <p:par>
                          <p:cTn id="359" fill="hold">
                            <p:stCondLst>
                              <p:cond delay="110500"/>
                            </p:stCondLst>
                            <p:childTnLst>
                              <p:par>
                                <p:cTn id="360" presetID="1" presetClass="entr" presetSubtype="0" fill="hold" nodeType="afterEffect">
                                  <p:stCondLst>
                                    <p:cond delay="0"/>
                                  </p:stCondLst>
                                  <p:childTnLst>
                                    <p:set>
                                      <p:cBhvr>
                                        <p:cTn id="361" dur="1" fill="hold">
                                          <p:stCondLst>
                                            <p:cond delay="999"/>
                                          </p:stCondLst>
                                        </p:cTn>
                                        <p:tgtEl>
                                          <p:spTgt spid="792"/>
                                        </p:tgtEl>
                                        <p:attrNameLst>
                                          <p:attrName>style.visibility</p:attrName>
                                        </p:attrNameLst>
                                      </p:cBhvr>
                                      <p:to>
                                        <p:strVal val="visible"/>
                                      </p:to>
                                    </p:set>
                                  </p:childTnLst>
                                </p:cTn>
                              </p:par>
                            </p:childTnLst>
                          </p:cTn>
                        </p:par>
                        <p:par>
                          <p:cTn id="362" fill="hold">
                            <p:stCondLst>
                              <p:cond delay="111500"/>
                            </p:stCondLst>
                            <p:childTnLst>
                              <p:par>
                                <p:cTn id="363" presetID="1" presetClass="entr" presetSubtype="0" fill="hold" nodeType="afterEffect">
                                  <p:stCondLst>
                                    <p:cond delay="0"/>
                                  </p:stCondLst>
                                  <p:childTnLst>
                                    <p:set>
                                      <p:cBhvr>
                                        <p:cTn id="364" dur="1" fill="hold">
                                          <p:stCondLst>
                                            <p:cond delay="999"/>
                                          </p:stCondLst>
                                        </p:cTn>
                                        <p:tgtEl>
                                          <p:spTgt spid="793"/>
                                        </p:tgtEl>
                                        <p:attrNameLst>
                                          <p:attrName>style.visibility</p:attrName>
                                        </p:attrNameLst>
                                      </p:cBhvr>
                                      <p:to>
                                        <p:strVal val="visible"/>
                                      </p:to>
                                    </p:set>
                                  </p:childTnLst>
                                </p:cTn>
                              </p:par>
                            </p:childTnLst>
                          </p:cTn>
                        </p:par>
                        <p:par>
                          <p:cTn id="365" fill="hold">
                            <p:stCondLst>
                              <p:cond delay="112500"/>
                            </p:stCondLst>
                            <p:childTnLst>
                              <p:par>
                                <p:cTn id="366" presetID="1" presetClass="entr" presetSubtype="0" fill="hold" nodeType="afterEffect">
                                  <p:stCondLst>
                                    <p:cond delay="0"/>
                                  </p:stCondLst>
                                  <p:childTnLst>
                                    <p:set>
                                      <p:cBhvr>
                                        <p:cTn id="367" dur="1" fill="hold">
                                          <p:stCondLst>
                                            <p:cond delay="999"/>
                                          </p:stCondLst>
                                        </p:cTn>
                                        <p:tgtEl>
                                          <p:spTgt spid="794"/>
                                        </p:tgtEl>
                                        <p:attrNameLst>
                                          <p:attrName>style.visibility</p:attrName>
                                        </p:attrNameLst>
                                      </p:cBhvr>
                                      <p:to>
                                        <p:strVal val="visible"/>
                                      </p:to>
                                    </p:set>
                                  </p:childTnLst>
                                </p:cTn>
                              </p:par>
                            </p:childTnLst>
                          </p:cTn>
                        </p:par>
                        <p:par>
                          <p:cTn id="368" fill="hold">
                            <p:stCondLst>
                              <p:cond delay="113500"/>
                            </p:stCondLst>
                            <p:childTnLst>
                              <p:par>
                                <p:cTn id="369" presetID="1" presetClass="entr" presetSubtype="0" fill="hold" nodeType="afterEffect">
                                  <p:stCondLst>
                                    <p:cond delay="0"/>
                                  </p:stCondLst>
                                  <p:childTnLst>
                                    <p:set>
                                      <p:cBhvr>
                                        <p:cTn id="370" dur="1" fill="hold">
                                          <p:stCondLst>
                                            <p:cond delay="999"/>
                                          </p:stCondLst>
                                        </p:cTn>
                                        <p:tgtEl>
                                          <p:spTgt spid="795"/>
                                        </p:tgtEl>
                                        <p:attrNameLst>
                                          <p:attrName>style.visibility</p:attrName>
                                        </p:attrNameLst>
                                      </p:cBhvr>
                                      <p:to>
                                        <p:strVal val="visible"/>
                                      </p:to>
                                    </p:set>
                                  </p:childTnLst>
                                </p:cTn>
                              </p:par>
                            </p:childTnLst>
                          </p:cTn>
                        </p:par>
                        <p:par>
                          <p:cTn id="371" fill="hold">
                            <p:stCondLst>
                              <p:cond delay="114500"/>
                            </p:stCondLst>
                            <p:childTnLst>
                              <p:par>
                                <p:cTn id="372" presetID="1" presetClass="entr" presetSubtype="0" fill="hold" nodeType="afterEffect">
                                  <p:stCondLst>
                                    <p:cond delay="0"/>
                                  </p:stCondLst>
                                  <p:childTnLst>
                                    <p:set>
                                      <p:cBhvr>
                                        <p:cTn id="373" dur="1" fill="hold">
                                          <p:stCondLst>
                                            <p:cond delay="999"/>
                                          </p:stCondLst>
                                        </p:cTn>
                                        <p:tgtEl>
                                          <p:spTgt spid="796"/>
                                        </p:tgtEl>
                                        <p:attrNameLst>
                                          <p:attrName>style.visibility</p:attrName>
                                        </p:attrNameLst>
                                      </p:cBhvr>
                                      <p:to>
                                        <p:strVal val="visible"/>
                                      </p:to>
                                    </p:set>
                                  </p:childTnLst>
                                </p:cTn>
                              </p:par>
                            </p:childTnLst>
                          </p:cTn>
                        </p:par>
                        <p:par>
                          <p:cTn id="374" fill="hold">
                            <p:stCondLst>
                              <p:cond delay="115500"/>
                            </p:stCondLst>
                            <p:childTnLst>
                              <p:par>
                                <p:cTn id="375" presetID="1" presetClass="entr" presetSubtype="0" fill="hold" nodeType="afterEffect">
                                  <p:stCondLst>
                                    <p:cond delay="0"/>
                                  </p:stCondLst>
                                  <p:childTnLst>
                                    <p:set>
                                      <p:cBhvr>
                                        <p:cTn id="376" dur="1" fill="hold">
                                          <p:stCondLst>
                                            <p:cond delay="999"/>
                                          </p:stCondLst>
                                        </p:cTn>
                                        <p:tgtEl>
                                          <p:spTgt spid="797"/>
                                        </p:tgtEl>
                                        <p:attrNameLst>
                                          <p:attrName>style.visibility</p:attrName>
                                        </p:attrNameLst>
                                      </p:cBhvr>
                                      <p:to>
                                        <p:strVal val="visible"/>
                                      </p:to>
                                    </p:set>
                                  </p:childTnLst>
                                </p:cTn>
                              </p:par>
                            </p:childTnLst>
                          </p:cTn>
                        </p:par>
                        <p:par>
                          <p:cTn id="377" fill="hold">
                            <p:stCondLst>
                              <p:cond delay="116500"/>
                            </p:stCondLst>
                            <p:childTnLst>
                              <p:par>
                                <p:cTn id="378" presetID="1" presetClass="entr" presetSubtype="0" fill="hold" nodeType="afterEffect">
                                  <p:stCondLst>
                                    <p:cond delay="0"/>
                                  </p:stCondLst>
                                  <p:childTnLst>
                                    <p:set>
                                      <p:cBhvr>
                                        <p:cTn id="379" dur="1" fill="hold">
                                          <p:stCondLst>
                                            <p:cond delay="999"/>
                                          </p:stCondLst>
                                        </p:cTn>
                                        <p:tgtEl>
                                          <p:spTgt spid="798"/>
                                        </p:tgtEl>
                                        <p:attrNameLst>
                                          <p:attrName>style.visibility</p:attrName>
                                        </p:attrNameLst>
                                      </p:cBhvr>
                                      <p:to>
                                        <p:strVal val="visible"/>
                                      </p:to>
                                    </p:set>
                                  </p:childTnLst>
                                </p:cTn>
                              </p:par>
                            </p:childTnLst>
                          </p:cTn>
                        </p:par>
                        <p:par>
                          <p:cTn id="380" fill="hold">
                            <p:stCondLst>
                              <p:cond delay="117500"/>
                            </p:stCondLst>
                            <p:childTnLst>
                              <p:par>
                                <p:cTn id="381" presetID="1" presetClass="entr" presetSubtype="0" fill="hold" nodeType="afterEffect">
                                  <p:stCondLst>
                                    <p:cond delay="0"/>
                                  </p:stCondLst>
                                  <p:childTnLst>
                                    <p:set>
                                      <p:cBhvr>
                                        <p:cTn id="382" dur="1" fill="hold">
                                          <p:stCondLst>
                                            <p:cond delay="999"/>
                                          </p:stCondLst>
                                        </p:cTn>
                                        <p:tgtEl>
                                          <p:spTgt spid="799"/>
                                        </p:tgtEl>
                                        <p:attrNameLst>
                                          <p:attrName>style.visibility</p:attrName>
                                        </p:attrNameLst>
                                      </p:cBhvr>
                                      <p:to>
                                        <p:strVal val="visible"/>
                                      </p:to>
                                    </p:set>
                                  </p:childTnLst>
                                </p:cTn>
                              </p:par>
                            </p:childTnLst>
                          </p:cTn>
                        </p:par>
                        <p:par>
                          <p:cTn id="383" fill="hold">
                            <p:stCondLst>
                              <p:cond delay="118500"/>
                            </p:stCondLst>
                            <p:childTnLst>
                              <p:par>
                                <p:cTn id="384" presetID="1" presetClass="entr" presetSubtype="0" fill="hold" nodeType="afterEffect">
                                  <p:stCondLst>
                                    <p:cond delay="0"/>
                                  </p:stCondLst>
                                  <p:childTnLst>
                                    <p:set>
                                      <p:cBhvr>
                                        <p:cTn id="385" dur="1" fill="hold">
                                          <p:stCondLst>
                                            <p:cond delay="999"/>
                                          </p:stCondLst>
                                        </p:cTn>
                                        <p:tgtEl>
                                          <p:spTgt spid="800"/>
                                        </p:tgtEl>
                                        <p:attrNameLst>
                                          <p:attrName>style.visibility</p:attrName>
                                        </p:attrNameLst>
                                      </p:cBhvr>
                                      <p:to>
                                        <p:strVal val="visible"/>
                                      </p:to>
                                    </p:set>
                                  </p:childTnLst>
                                </p:cTn>
                              </p:par>
                            </p:childTnLst>
                          </p:cTn>
                        </p:par>
                        <p:par>
                          <p:cTn id="386" fill="hold">
                            <p:stCondLst>
                              <p:cond delay="119500"/>
                            </p:stCondLst>
                            <p:childTnLst>
                              <p:par>
                                <p:cTn id="387" presetID="1" presetClass="entr" presetSubtype="0" fill="hold" grpId="0" nodeType="afterEffect">
                                  <p:stCondLst>
                                    <p:cond delay="0"/>
                                  </p:stCondLst>
                                  <p:childTnLst>
                                    <p:set>
                                      <p:cBhvr>
                                        <p:cTn id="388" dur="1" fill="hold">
                                          <p:stCondLst>
                                            <p:cond delay="999"/>
                                          </p:stCondLst>
                                        </p:cTn>
                                        <p:tgtEl>
                                          <p:spTgt spid="501"/>
                                        </p:tgtEl>
                                        <p:attrNameLst>
                                          <p:attrName>style.visibility</p:attrName>
                                        </p:attrNameLst>
                                      </p:cBhvr>
                                      <p:to>
                                        <p:strVal val="visible"/>
                                      </p:to>
                                    </p:set>
                                  </p:childTnLst>
                                </p:cTn>
                              </p:par>
                            </p:childTnLst>
                          </p:cTn>
                        </p:par>
                        <p:par>
                          <p:cTn id="389" fill="hold">
                            <p:stCondLst>
                              <p:cond delay="120500"/>
                            </p:stCondLst>
                            <p:childTnLst>
                              <p:par>
                                <p:cTn id="390" presetID="1" presetClass="entr" presetSubtype="0" fill="hold" grpId="0" nodeType="afterEffect">
                                  <p:stCondLst>
                                    <p:cond delay="0"/>
                                  </p:stCondLst>
                                  <p:childTnLst>
                                    <p:set>
                                      <p:cBhvr>
                                        <p:cTn id="391" dur="1" fill="hold">
                                          <p:stCondLst>
                                            <p:cond delay="999"/>
                                          </p:stCondLst>
                                        </p:cTn>
                                        <p:tgtEl>
                                          <p:spTgt spid="502"/>
                                        </p:tgtEl>
                                        <p:attrNameLst>
                                          <p:attrName>style.visibility</p:attrName>
                                        </p:attrNameLst>
                                      </p:cBhvr>
                                      <p:to>
                                        <p:strVal val="visible"/>
                                      </p:to>
                                    </p:set>
                                  </p:childTnLst>
                                </p:cTn>
                              </p:par>
                            </p:childTnLst>
                          </p:cTn>
                        </p:par>
                        <p:par>
                          <p:cTn id="392" fill="hold">
                            <p:stCondLst>
                              <p:cond delay="121500"/>
                            </p:stCondLst>
                            <p:childTnLst>
                              <p:par>
                                <p:cTn id="393" presetID="1" presetClass="entr" presetSubtype="0" fill="hold" grpId="0" nodeType="afterEffect">
                                  <p:stCondLst>
                                    <p:cond delay="0"/>
                                  </p:stCondLst>
                                  <p:childTnLst>
                                    <p:set>
                                      <p:cBhvr>
                                        <p:cTn id="394" dur="1" fill="hold">
                                          <p:stCondLst>
                                            <p:cond delay="999"/>
                                          </p:stCondLst>
                                        </p:cTn>
                                        <p:tgtEl>
                                          <p:spTgt spid="503"/>
                                        </p:tgtEl>
                                        <p:attrNameLst>
                                          <p:attrName>style.visibility</p:attrName>
                                        </p:attrNameLst>
                                      </p:cBhvr>
                                      <p:to>
                                        <p:strVal val="visible"/>
                                      </p:to>
                                    </p:set>
                                  </p:childTnLst>
                                </p:cTn>
                              </p:par>
                            </p:childTnLst>
                          </p:cTn>
                        </p:par>
                        <p:par>
                          <p:cTn id="395" fill="hold">
                            <p:stCondLst>
                              <p:cond delay="122500"/>
                            </p:stCondLst>
                            <p:childTnLst>
                              <p:par>
                                <p:cTn id="396" presetID="1" presetClass="entr" presetSubtype="0" fill="hold" grpId="0" nodeType="afterEffect">
                                  <p:stCondLst>
                                    <p:cond delay="0"/>
                                  </p:stCondLst>
                                  <p:childTnLst>
                                    <p:set>
                                      <p:cBhvr>
                                        <p:cTn id="397" dur="1" fill="hold">
                                          <p:stCondLst>
                                            <p:cond delay="999"/>
                                          </p:stCondLst>
                                        </p:cTn>
                                        <p:tgtEl>
                                          <p:spTgt spid="504"/>
                                        </p:tgtEl>
                                        <p:attrNameLst>
                                          <p:attrName>style.visibility</p:attrName>
                                        </p:attrNameLst>
                                      </p:cBhvr>
                                      <p:to>
                                        <p:strVal val="visible"/>
                                      </p:to>
                                    </p:set>
                                  </p:childTnLst>
                                </p:cTn>
                              </p:par>
                            </p:childTnLst>
                          </p:cTn>
                        </p:par>
                        <p:par>
                          <p:cTn id="398" fill="hold">
                            <p:stCondLst>
                              <p:cond delay="123500"/>
                            </p:stCondLst>
                            <p:childTnLst>
                              <p:par>
                                <p:cTn id="399" presetID="1" presetClass="entr" presetSubtype="0" fill="hold" grpId="0" nodeType="afterEffect">
                                  <p:stCondLst>
                                    <p:cond delay="0"/>
                                  </p:stCondLst>
                                  <p:childTnLst>
                                    <p:set>
                                      <p:cBhvr>
                                        <p:cTn id="400" dur="1" fill="hold">
                                          <p:stCondLst>
                                            <p:cond delay="999"/>
                                          </p:stCondLst>
                                        </p:cTn>
                                        <p:tgtEl>
                                          <p:spTgt spid="505"/>
                                        </p:tgtEl>
                                        <p:attrNameLst>
                                          <p:attrName>style.visibility</p:attrName>
                                        </p:attrNameLst>
                                      </p:cBhvr>
                                      <p:to>
                                        <p:strVal val="visible"/>
                                      </p:to>
                                    </p:set>
                                  </p:childTnLst>
                                </p:cTn>
                              </p:par>
                            </p:childTnLst>
                          </p:cTn>
                        </p:par>
                        <p:par>
                          <p:cTn id="401" fill="hold">
                            <p:stCondLst>
                              <p:cond delay="124500"/>
                            </p:stCondLst>
                            <p:childTnLst>
                              <p:par>
                                <p:cTn id="402" presetID="1" presetClass="entr" presetSubtype="0" fill="hold" grpId="0" nodeType="afterEffect">
                                  <p:stCondLst>
                                    <p:cond delay="0"/>
                                  </p:stCondLst>
                                  <p:childTnLst>
                                    <p:set>
                                      <p:cBhvr>
                                        <p:cTn id="403" dur="1" fill="hold">
                                          <p:stCondLst>
                                            <p:cond delay="999"/>
                                          </p:stCondLst>
                                        </p:cTn>
                                        <p:tgtEl>
                                          <p:spTgt spid="506"/>
                                        </p:tgtEl>
                                        <p:attrNameLst>
                                          <p:attrName>style.visibility</p:attrName>
                                        </p:attrNameLst>
                                      </p:cBhvr>
                                      <p:to>
                                        <p:strVal val="visible"/>
                                      </p:to>
                                    </p:set>
                                  </p:childTnLst>
                                </p:cTn>
                              </p:par>
                            </p:childTnLst>
                          </p:cTn>
                        </p:par>
                        <p:par>
                          <p:cTn id="404" fill="hold">
                            <p:stCondLst>
                              <p:cond delay="125500"/>
                            </p:stCondLst>
                            <p:childTnLst>
                              <p:par>
                                <p:cTn id="405" presetID="1" presetClass="entr" presetSubtype="0" fill="hold" grpId="0" nodeType="afterEffect">
                                  <p:stCondLst>
                                    <p:cond delay="0"/>
                                  </p:stCondLst>
                                  <p:childTnLst>
                                    <p:set>
                                      <p:cBhvr>
                                        <p:cTn id="406" dur="1" fill="hold">
                                          <p:stCondLst>
                                            <p:cond delay="999"/>
                                          </p:stCondLst>
                                        </p:cTn>
                                        <p:tgtEl>
                                          <p:spTgt spid="507"/>
                                        </p:tgtEl>
                                        <p:attrNameLst>
                                          <p:attrName>style.visibility</p:attrName>
                                        </p:attrNameLst>
                                      </p:cBhvr>
                                      <p:to>
                                        <p:strVal val="visible"/>
                                      </p:to>
                                    </p:set>
                                  </p:childTnLst>
                                </p:cTn>
                              </p:par>
                            </p:childTnLst>
                          </p:cTn>
                        </p:par>
                        <p:par>
                          <p:cTn id="407" fill="hold">
                            <p:stCondLst>
                              <p:cond delay="126500"/>
                            </p:stCondLst>
                            <p:childTnLst>
                              <p:par>
                                <p:cTn id="408" presetID="1" presetClass="entr" presetSubtype="0" fill="hold" grpId="0" nodeType="afterEffect">
                                  <p:stCondLst>
                                    <p:cond delay="0"/>
                                  </p:stCondLst>
                                  <p:childTnLst>
                                    <p:set>
                                      <p:cBhvr>
                                        <p:cTn id="409" dur="1" fill="hold">
                                          <p:stCondLst>
                                            <p:cond delay="999"/>
                                          </p:stCondLst>
                                        </p:cTn>
                                        <p:tgtEl>
                                          <p:spTgt spid="508"/>
                                        </p:tgtEl>
                                        <p:attrNameLst>
                                          <p:attrName>style.visibility</p:attrName>
                                        </p:attrNameLst>
                                      </p:cBhvr>
                                      <p:to>
                                        <p:strVal val="visible"/>
                                      </p:to>
                                    </p:set>
                                  </p:childTnLst>
                                </p:cTn>
                              </p:par>
                            </p:childTnLst>
                          </p:cTn>
                        </p:par>
                        <p:par>
                          <p:cTn id="410" fill="hold">
                            <p:stCondLst>
                              <p:cond delay="127500"/>
                            </p:stCondLst>
                            <p:childTnLst>
                              <p:par>
                                <p:cTn id="411" presetID="1" presetClass="entr" presetSubtype="0" fill="hold" grpId="0" nodeType="afterEffect">
                                  <p:stCondLst>
                                    <p:cond delay="0"/>
                                  </p:stCondLst>
                                  <p:childTnLst>
                                    <p:set>
                                      <p:cBhvr>
                                        <p:cTn id="412" dur="1" fill="hold">
                                          <p:stCondLst>
                                            <p:cond delay="999"/>
                                          </p:stCondLst>
                                        </p:cTn>
                                        <p:tgtEl>
                                          <p:spTgt spid="509"/>
                                        </p:tgtEl>
                                        <p:attrNameLst>
                                          <p:attrName>style.visibility</p:attrName>
                                        </p:attrNameLst>
                                      </p:cBhvr>
                                      <p:to>
                                        <p:strVal val="visible"/>
                                      </p:to>
                                    </p:set>
                                  </p:childTnLst>
                                </p:cTn>
                              </p:par>
                            </p:childTnLst>
                          </p:cTn>
                        </p:par>
                        <p:par>
                          <p:cTn id="413" fill="hold">
                            <p:stCondLst>
                              <p:cond delay="128500"/>
                            </p:stCondLst>
                            <p:childTnLst>
                              <p:par>
                                <p:cTn id="414" presetID="1" presetClass="entr" presetSubtype="0" fill="hold" grpId="0" nodeType="afterEffect">
                                  <p:stCondLst>
                                    <p:cond delay="0"/>
                                  </p:stCondLst>
                                  <p:childTnLst>
                                    <p:set>
                                      <p:cBhvr>
                                        <p:cTn id="415" dur="1" fill="hold">
                                          <p:stCondLst>
                                            <p:cond delay="999"/>
                                          </p:stCondLst>
                                        </p:cTn>
                                        <p:tgtEl>
                                          <p:spTgt spid="510"/>
                                        </p:tgtEl>
                                        <p:attrNameLst>
                                          <p:attrName>style.visibility</p:attrName>
                                        </p:attrNameLst>
                                      </p:cBhvr>
                                      <p:to>
                                        <p:strVal val="visible"/>
                                      </p:to>
                                    </p:set>
                                  </p:childTnLst>
                                </p:cTn>
                              </p:par>
                            </p:childTnLst>
                          </p:cTn>
                        </p:par>
                        <p:par>
                          <p:cTn id="416" fill="hold">
                            <p:stCondLst>
                              <p:cond delay="129500"/>
                            </p:stCondLst>
                            <p:childTnLst>
                              <p:par>
                                <p:cTn id="417" presetID="1" presetClass="entr" presetSubtype="0" fill="hold" grpId="0" nodeType="afterEffect">
                                  <p:stCondLst>
                                    <p:cond delay="0"/>
                                  </p:stCondLst>
                                  <p:childTnLst>
                                    <p:set>
                                      <p:cBhvr>
                                        <p:cTn id="418" dur="1" fill="hold">
                                          <p:stCondLst>
                                            <p:cond delay="999"/>
                                          </p:stCondLst>
                                        </p:cTn>
                                        <p:tgtEl>
                                          <p:spTgt spid="511"/>
                                        </p:tgtEl>
                                        <p:attrNameLst>
                                          <p:attrName>style.visibility</p:attrName>
                                        </p:attrNameLst>
                                      </p:cBhvr>
                                      <p:to>
                                        <p:strVal val="visible"/>
                                      </p:to>
                                    </p:set>
                                  </p:childTnLst>
                                </p:cTn>
                              </p:par>
                            </p:childTnLst>
                          </p:cTn>
                        </p:par>
                        <p:par>
                          <p:cTn id="419" fill="hold">
                            <p:stCondLst>
                              <p:cond delay="130500"/>
                            </p:stCondLst>
                            <p:childTnLst>
                              <p:par>
                                <p:cTn id="420" presetID="1" presetClass="entr" presetSubtype="0" fill="hold" grpId="0" nodeType="afterEffect">
                                  <p:stCondLst>
                                    <p:cond delay="0"/>
                                  </p:stCondLst>
                                  <p:childTnLst>
                                    <p:set>
                                      <p:cBhvr>
                                        <p:cTn id="421" dur="1" fill="hold">
                                          <p:stCondLst>
                                            <p:cond delay="999"/>
                                          </p:stCondLst>
                                        </p:cTn>
                                        <p:tgtEl>
                                          <p:spTgt spid="512"/>
                                        </p:tgtEl>
                                        <p:attrNameLst>
                                          <p:attrName>style.visibility</p:attrName>
                                        </p:attrNameLst>
                                      </p:cBhvr>
                                      <p:to>
                                        <p:strVal val="visible"/>
                                      </p:to>
                                    </p:set>
                                  </p:childTnLst>
                                </p:cTn>
                              </p:par>
                            </p:childTnLst>
                          </p:cTn>
                        </p:par>
                        <p:par>
                          <p:cTn id="422" fill="hold">
                            <p:stCondLst>
                              <p:cond delay="131500"/>
                            </p:stCondLst>
                            <p:childTnLst>
                              <p:par>
                                <p:cTn id="423" presetID="1" presetClass="entr" presetSubtype="0" fill="hold" grpId="0" nodeType="afterEffect">
                                  <p:stCondLst>
                                    <p:cond delay="0"/>
                                  </p:stCondLst>
                                  <p:childTnLst>
                                    <p:set>
                                      <p:cBhvr>
                                        <p:cTn id="424" dur="1" fill="hold">
                                          <p:stCondLst>
                                            <p:cond delay="999"/>
                                          </p:stCondLst>
                                        </p:cTn>
                                        <p:tgtEl>
                                          <p:spTgt spid="513"/>
                                        </p:tgtEl>
                                        <p:attrNameLst>
                                          <p:attrName>style.visibility</p:attrName>
                                        </p:attrNameLst>
                                      </p:cBhvr>
                                      <p:to>
                                        <p:strVal val="visible"/>
                                      </p:to>
                                    </p:set>
                                  </p:childTnLst>
                                </p:cTn>
                              </p:par>
                            </p:childTnLst>
                          </p:cTn>
                        </p:par>
                        <p:par>
                          <p:cTn id="425" fill="hold">
                            <p:stCondLst>
                              <p:cond delay="132500"/>
                            </p:stCondLst>
                            <p:childTnLst>
                              <p:par>
                                <p:cTn id="426" presetID="1" presetClass="entr" presetSubtype="0" fill="hold" grpId="0" nodeType="afterEffect">
                                  <p:stCondLst>
                                    <p:cond delay="0"/>
                                  </p:stCondLst>
                                  <p:childTnLst>
                                    <p:set>
                                      <p:cBhvr>
                                        <p:cTn id="427" dur="1" fill="hold">
                                          <p:stCondLst>
                                            <p:cond delay="999"/>
                                          </p:stCondLst>
                                        </p:cTn>
                                        <p:tgtEl>
                                          <p:spTgt spid="514"/>
                                        </p:tgtEl>
                                        <p:attrNameLst>
                                          <p:attrName>style.visibility</p:attrName>
                                        </p:attrNameLst>
                                      </p:cBhvr>
                                      <p:to>
                                        <p:strVal val="visible"/>
                                      </p:to>
                                    </p:set>
                                  </p:childTnLst>
                                </p:cTn>
                              </p:par>
                            </p:childTnLst>
                          </p:cTn>
                        </p:par>
                        <p:par>
                          <p:cTn id="428" fill="hold">
                            <p:stCondLst>
                              <p:cond delay="133500"/>
                            </p:stCondLst>
                            <p:childTnLst>
                              <p:par>
                                <p:cTn id="429" presetID="1" presetClass="entr" presetSubtype="0" fill="hold" grpId="0" nodeType="afterEffect">
                                  <p:stCondLst>
                                    <p:cond delay="0"/>
                                  </p:stCondLst>
                                  <p:childTnLst>
                                    <p:set>
                                      <p:cBhvr>
                                        <p:cTn id="430" dur="1" fill="hold">
                                          <p:stCondLst>
                                            <p:cond delay="999"/>
                                          </p:stCondLst>
                                        </p:cTn>
                                        <p:tgtEl>
                                          <p:spTgt spid="515"/>
                                        </p:tgtEl>
                                        <p:attrNameLst>
                                          <p:attrName>style.visibility</p:attrName>
                                        </p:attrNameLst>
                                      </p:cBhvr>
                                      <p:to>
                                        <p:strVal val="visible"/>
                                      </p:to>
                                    </p:set>
                                  </p:childTnLst>
                                </p:cTn>
                              </p:par>
                            </p:childTnLst>
                          </p:cTn>
                        </p:par>
                        <p:par>
                          <p:cTn id="431" fill="hold">
                            <p:stCondLst>
                              <p:cond delay="134500"/>
                            </p:stCondLst>
                            <p:childTnLst>
                              <p:par>
                                <p:cTn id="432" presetID="1" presetClass="entr" presetSubtype="0" fill="hold" grpId="0" nodeType="afterEffect">
                                  <p:stCondLst>
                                    <p:cond delay="0"/>
                                  </p:stCondLst>
                                  <p:childTnLst>
                                    <p:set>
                                      <p:cBhvr>
                                        <p:cTn id="433" dur="1" fill="hold">
                                          <p:stCondLst>
                                            <p:cond delay="999"/>
                                          </p:stCondLst>
                                        </p:cTn>
                                        <p:tgtEl>
                                          <p:spTgt spid="516"/>
                                        </p:tgtEl>
                                        <p:attrNameLst>
                                          <p:attrName>style.visibility</p:attrName>
                                        </p:attrNameLst>
                                      </p:cBhvr>
                                      <p:to>
                                        <p:strVal val="visible"/>
                                      </p:to>
                                    </p:set>
                                  </p:childTnLst>
                                </p:cTn>
                              </p:par>
                            </p:childTnLst>
                          </p:cTn>
                        </p:par>
                        <p:par>
                          <p:cTn id="434" fill="hold">
                            <p:stCondLst>
                              <p:cond delay="135500"/>
                            </p:stCondLst>
                            <p:childTnLst>
                              <p:par>
                                <p:cTn id="435" presetID="1" presetClass="entr" presetSubtype="0" fill="hold" grpId="0" nodeType="afterEffect">
                                  <p:stCondLst>
                                    <p:cond delay="0"/>
                                  </p:stCondLst>
                                  <p:childTnLst>
                                    <p:set>
                                      <p:cBhvr>
                                        <p:cTn id="436" dur="1" fill="hold">
                                          <p:stCondLst>
                                            <p:cond delay="999"/>
                                          </p:stCondLst>
                                        </p:cTn>
                                        <p:tgtEl>
                                          <p:spTgt spid="517"/>
                                        </p:tgtEl>
                                        <p:attrNameLst>
                                          <p:attrName>style.visibility</p:attrName>
                                        </p:attrNameLst>
                                      </p:cBhvr>
                                      <p:to>
                                        <p:strVal val="visible"/>
                                      </p:to>
                                    </p:set>
                                  </p:childTnLst>
                                </p:cTn>
                              </p:par>
                            </p:childTnLst>
                          </p:cTn>
                        </p:par>
                        <p:par>
                          <p:cTn id="437" fill="hold">
                            <p:stCondLst>
                              <p:cond delay="136500"/>
                            </p:stCondLst>
                            <p:childTnLst>
                              <p:par>
                                <p:cTn id="438" presetID="1" presetClass="entr" presetSubtype="0" fill="hold" grpId="0" nodeType="afterEffect">
                                  <p:stCondLst>
                                    <p:cond delay="0"/>
                                  </p:stCondLst>
                                  <p:childTnLst>
                                    <p:set>
                                      <p:cBhvr>
                                        <p:cTn id="439" dur="1" fill="hold">
                                          <p:stCondLst>
                                            <p:cond delay="999"/>
                                          </p:stCondLst>
                                        </p:cTn>
                                        <p:tgtEl>
                                          <p:spTgt spid="518"/>
                                        </p:tgtEl>
                                        <p:attrNameLst>
                                          <p:attrName>style.visibility</p:attrName>
                                        </p:attrNameLst>
                                      </p:cBhvr>
                                      <p:to>
                                        <p:strVal val="visible"/>
                                      </p:to>
                                    </p:set>
                                  </p:childTnLst>
                                </p:cTn>
                              </p:par>
                            </p:childTnLst>
                          </p:cTn>
                        </p:par>
                        <p:par>
                          <p:cTn id="440" fill="hold">
                            <p:stCondLst>
                              <p:cond delay="137500"/>
                            </p:stCondLst>
                            <p:childTnLst>
                              <p:par>
                                <p:cTn id="441" presetID="1" presetClass="entr" presetSubtype="0" fill="hold" grpId="0" nodeType="afterEffect">
                                  <p:stCondLst>
                                    <p:cond delay="0"/>
                                  </p:stCondLst>
                                  <p:childTnLst>
                                    <p:set>
                                      <p:cBhvr>
                                        <p:cTn id="442" dur="1" fill="hold">
                                          <p:stCondLst>
                                            <p:cond delay="999"/>
                                          </p:stCondLst>
                                        </p:cTn>
                                        <p:tgtEl>
                                          <p:spTgt spid="519"/>
                                        </p:tgtEl>
                                        <p:attrNameLst>
                                          <p:attrName>style.visibility</p:attrName>
                                        </p:attrNameLst>
                                      </p:cBhvr>
                                      <p:to>
                                        <p:strVal val="visible"/>
                                      </p:to>
                                    </p:set>
                                  </p:childTnLst>
                                </p:cTn>
                              </p:par>
                            </p:childTnLst>
                          </p:cTn>
                        </p:par>
                        <p:par>
                          <p:cTn id="443" fill="hold">
                            <p:stCondLst>
                              <p:cond delay="138500"/>
                            </p:stCondLst>
                            <p:childTnLst>
                              <p:par>
                                <p:cTn id="444" presetID="1" presetClass="entr" presetSubtype="0" fill="hold" grpId="0" nodeType="afterEffect">
                                  <p:stCondLst>
                                    <p:cond delay="0"/>
                                  </p:stCondLst>
                                  <p:childTnLst>
                                    <p:set>
                                      <p:cBhvr>
                                        <p:cTn id="445" dur="1" fill="hold">
                                          <p:stCondLst>
                                            <p:cond delay="999"/>
                                          </p:stCondLst>
                                        </p:cTn>
                                        <p:tgtEl>
                                          <p:spTgt spid="520"/>
                                        </p:tgtEl>
                                        <p:attrNameLst>
                                          <p:attrName>style.visibility</p:attrName>
                                        </p:attrNameLst>
                                      </p:cBhvr>
                                      <p:to>
                                        <p:strVal val="visible"/>
                                      </p:to>
                                    </p:set>
                                  </p:childTnLst>
                                </p:cTn>
                              </p:par>
                            </p:childTnLst>
                          </p:cTn>
                        </p:par>
                        <p:par>
                          <p:cTn id="446" fill="hold">
                            <p:stCondLst>
                              <p:cond delay="139500"/>
                            </p:stCondLst>
                            <p:childTnLst>
                              <p:par>
                                <p:cTn id="447" presetID="1" presetClass="entr" presetSubtype="0" fill="hold" grpId="0" nodeType="afterEffect">
                                  <p:stCondLst>
                                    <p:cond delay="0"/>
                                  </p:stCondLst>
                                  <p:childTnLst>
                                    <p:set>
                                      <p:cBhvr>
                                        <p:cTn id="448" dur="1" fill="hold">
                                          <p:stCondLst>
                                            <p:cond delay="999"/>
                                          </p:stCondLst>
                                        </p:cTn>
                                        <p:tgtEl>
                                          <p:spTgt spid="521"/>
                                        </p:tgtEl>
                                        <p:attrNameLst>
                                          <p:attrName>style.visibility</p:attrName>
                                        </p:attrNameLst>
                                      </p:cBhvr>
                                      <p:to>
                                        <p:strVal val="visible"/>
                                      </p:to>
                                    </p:set>
                                  </p:childTnLst>
                                </p:cTn>
                              </p:par>
                            </p:childTnLst>
                          </p:cTn>
                        </p:par>
                        <p:par>
                          <p:cTn id="449" fill="hold">
                            <p:stCondLst>
                              <p:cond delay="140500"/>
                            </p:stCondLst>
                            <p:childTnLst>
                              <p:par>
                                <p:cTn id="450" presetID="1" presetClass="entr" presetSubtype="0" fill="hold" grpId="0" nodeType="afterEffect">
                                  <p:stCondLst>
                                    <p:cond delay="0"/>
                                  </p:stCondLst>
                                  <p:childTnLst>
                                    <p:set>
                                      <p:cBhvr>
                                        <p:cTn id="451" dur="1" fill="hold">
                                          <p:stCondLst>
                                            <p:cond delay="999"/>
                                          </p:stCondLst>
                                        </p:cTn>
                                        <p:tgtEl>
                                          <p:spTgt spid="522"/>
                                        </p:tgtEl>
                                        <p:attrNameLst>
                                          <p:attrName>style.visibility</p:attrName>
                                        </p:attrNameLst>
                                      </p:cBhvr>
                                      <p:to>
                                        <p:strVal val="visible"/>
                                      </p:to>
                                    </p:set>
                                  </p:childTnLst>
                                </p:cTn>
                              </p:par>
                            </p:childTnLst>
                          </p:cTn>
                        </p:par>
                        <p:par>
                          <p:cTn id="452" fill="hold">
                            <p:stCondLst>
                              <p:cond delay="141500"/>
                            </p:stCondLst>
                            <p:childTnLst>
                              <p:par>
                                <p:cTn id="453" presetID="1" presetClass="entr" presetSubtype="0" fill="hold" grpId="0" nodeType="afterEffect">
                                  <p:stCondLst>
                                    <p:cond delay="0"/>
                                  </p:stCondLst>
                                  <p:childTnLst>
                                    <p:set>
                                      <p:cBhvr>
                                        <p:cTn id="454" dur="1" fill="hold">
                                          <p:stCondLst>
                                            <p:cond delay="999"/>
                                          </p:stCondLst>
                                        </p:cTn>
                                        <p:tgtEl>
                                          <p:spTgt spid="523"/>
                                        </p:tgtEl>
                                        <p:attrNameLst>
                                          <p:attrName>style.visibility</p:attrName>
                                        </p:attrNameLst>
                                      </p:cBhvr>
                                      <p:to>
                                        <p:strVal val="visible"/>
                                      </p:to>
                                    </p:set>
                                  </p:childTnLst>
                                </p:cTn>
                              </p:par>
                            </p:childTnLst>
                          </p:cTn>
                        </p:par>
                        <p:par>
                          <p:cTn id="455" fill="hold">
                            <p:stCondLst>
                              <p:cond delay="142500"/>
                            </p:stCondLst>
                            <p:childTnLst>
                              <p:par>
                                <p:cTn id="456" presetID="1" presetClass="entr" presetSubtype="0" fill="hold" grpId="0" nodeType="afterEffect">
                                  <p:stCondLst>
                                    <p:cond delay="0"/>
                                  </p:stCondLst>
                                  <p:childTnLst>
                                    <p:set>
                                      <p:cBhvr>
                                        <p:cTn id="457" dur="1" fill="hold">
                                          <p:stCondLst>
                                            <p:cond delay="999"/>
                                          </p:stCondLst>
                                        </p:cTn>
                                        <p:tgtEl>
                                          <p:spTgt spid="524"/>
                                        </p:tgtEl>
                                        <p:attrNameLst>
                                          <p:attrName>style.visibility</p:attrName>
                                        </p:attrNameLst>
                                      </p:cBhvr>
                                      <p:to>
                                        <p:strVal val="visible"/>
                                      </p:to>
                                    </p:set>
                                  </p:childTnLst>
                                </p:cTn>
                              </p:par>
                            </p:childTnLst>
                          </p:cTn>
                        </p:par>
                        <p:par>
                          <p:cTn id="458" fill="hold">
                            <p:stCondLst>
                              <p:cond delay="143500"/>
                            </p:stCondLst>
                            <p:childTnLst>
                              <p:par>
                                <p:cTn id="459" presetID="1" presetClass="entr" presetSubtype="0" fill="hold" grpId="0" nodeType="afterEffect">
                                  <p:stCondLst>
                                    <p:cond delay="0"/>
                                  </p:stCondLst>
                                  <p:childTnLst>
                                    <p:set>
                                      <p:cBhvr>
                                        <p:cTn id="460" dur="1" fill="hold">
                                          <p:stCondLst>
                                            <p:cond delay="999"/>
                                          </p:stCondLst>
                                        </p:cTn>
                                        <p:tgtEl>
                                          <p:spTgt spid="525"/>
                                        </p:tgtEl>
                                        <p:attrNameLst>
                                          <p:attrName>style.visibility</p:attrName>
                                        </p:attrNameLst>
                                      </p:cBhvr>
                                      <p:to>
                                        <p:strVal val="visible"/>
                                      </p:to>
                                    </p:set>
                                  </p:childTnLst>
                                </p:cTn>
                              </p:par>
                            </p:childTnLst>
                          </p:cTn>
                        </p:par>
                        <p:par>
                          <p:cTn id="461" fill="hold">
                            <p:stCondLst>
                              <p:cond delay="144500"/>
                            </p:stCondLst>
                            <p:childTnLst>
                              <p:par>
                                <p:cTn id="462" presetID="1" presetClass="entr" presetSubtype="0" fill="hold" grpId="0" nodeType="afterEffect">
                                  <p:stCondLst>
                                    <p:cond delay="0"/>
                                  </p:stCondLst>
                                  <p:childTnLst>
                                    <p:set>
                                      <p:cBhvr>
                                        <p:cTn id="463" dur="1" fill="hold">
                                          <p:stCondLst>
                                            <p:cond delay="999"/>
                                          </p:stCondLst>
                                        </p:cTn>
                                        <p:tgtEl>
                                          <p:spTgt spid="526"/>
                                        </p:tgtEl>
                                        <p:attrNameLst>
                                          <p:attrName>style.visibility</p:attrName>
                                        </p:attrNameLst>
                                      </p:cBhvr>
                                      <p:to>
                                        <p:strVal val="visible"/>
                                      </p:to>
                                    </p:set>
                                  </p:childTnLst>
                                </p:cTn>
                              </p:par>
                            </p:childTnLst>
                          </p:cTn>
                        </p:par>
                        <p:par>
                          <p:cTn id="464" fill="hold">
                            <p:stCondLst>
                              <p:cond delay="145500"/>
                            </p:stCondLst>
                            <p:childTnLst>
                              <p:par>
                                <p:cTn id="465" presetID="1" presetClass="entr" presetSubtype="0" fill="hold" grpId="0" nodeType="afterEffect">
                                  <p:stCondLst>
                                    <p:cond delay="0"/>
                                  </p:stCondLst>
                                  <p:childTnLst>
                                    <p:set>
                                      <p:cBhvr>
                                        <p:cTn id="466" dur="1" fill="hold">
                                          <p:stCondLst>
                                            <p:cond delay="999"/>
                                          </p:stCondLst>
                                        </p:cTn>
                                        <p:tgtEl>
                                          <p:spTgt spid="527"/>
                                        </p:tgtEl>
                                        <p:attrNameLst>
                                          <p:attrName>style.visibility</p:attrName>
                                        </p:attrNameLst>
                                      </p:cBhvr>
                                      <p:to>
                                        <p:strVal val="visible"/>
                                      </p:to>
                                    </p:set>
                                  </p:childTnLst>
                                </p:cTn>
                              </p:par>
                            </p:childTnLst>
                          </p:cTn>
                        </p:par>
                        <p:par>
                          <p:cTn id="467" fill="hold">
                            <p:stCondLst>
                              <p:cond delay="146500"/>
                            </p:stCondLst>
                            <p:childTnLst>
                              <p:par>
                                <p:cTn id="468" presetID="1" presetClass="entr" presetSubtype="0" fill="hold" grpId="0" nodeType="afterEffect">
                                  <p:stCondLst>
                                    <p:cond delay="0"/>
                                  </p:stCondLst>
                                  <p:childTnLst>
                                    <p:set>
                                      <p:cBhvr>
                                        <p:cTn id="469" dur="1" fill="hold">
                                          <p:stCondLst>
                                            <p:cond delay="999"/>
                                          </p:stCondLst>
                                        </p:cTn>
                                        <p:tgtEl>
                                          <p:spTgt spid="528"/>
                                        </p:tgtEl>
                                        <p:attrNameLst>
                                          <p:attrName>style.visibility</p:attrName>
                                        </p:attrNameLst>
                                      </p:cBhvr>
                                      <p:to>
                                        <p:strVal val="visible"/>
                                      </p:to>
                                    </p:set>
                                  </p:childTnLst>
                                </p:cTn>
                              </p:par>
                            </p:childTnLst>
                          </p:cTn>
                        </p:par>
                        <p:par>
                          <p:cTn id="470" fill="hold">
                            <p:stCondLst>
                              <p:cond delay="147500"/>
                            </p:stCondLst>
                            <p:childTnLst>
                              <p:par>
                                <p:cTn id="471" presetID="1" presetClass="entr" presetSubtype="0" fill="hold" grpId="0" nodeType="afterEffect">
                                  <p:stCondLst>
                                    <p:cond delay="0"/>
                                  </p:stCondLst>
                                  <p:childTnLst>
                                    <p:set>
                                      <p:cBhvr>
                                        <p:cTn id="472" dur="1" fill="hold">
                                          <p:stCondLst>
                                            <p:cond delay="999"/>
                                          </p:stCondLst>
                                        </p:cTn>
                                        <p:tgtEl>
                                          <p:spTgt spid="529"/>
                                        </p:tgtEl>
                                        <p:attrNameLst>
                                          <p:attrName>style.visibility</p:attrName>
                                        </p:attrNameLst>
                                      </p:cBhvr>
                                      <p:to>
                                        <p:strVal val="visible"/>
                                      </p:to>
                                    </p:set>
                                  </p:childTnLst>
                                </p:cTn>
                              </p:par>
                            </p:childTnLst>
                          </p:cTn>
                        </p:par>
                        <p:par>
                          <p:cTn id="473" fill="hold">
                            <p:stCondLst>
                              <p:cond delay="148500"/>
                            </p:stCondLst>
                            <p:childTnLst>
                              <p:par>
                                <p:cTn id="474" presetID="1" presetClass="entr" presetSubtype="0" fill="hold" grpId="0" nodeType="afterEffect">
                                  <p:stCondLst>
                                    <p:cond delay="0"/>
                                  </p:stCondLst>
                                  <p:childTnLst>
                                    <p:set>
                                      <p:cBhvr>
                                        <p:cTn id="475" dur="1" fill="hold">
                                          <p:stCondLst>
                                            <p:cond delay="999"/>
                                          </p:stCondLst>
                                        </p:cTn>
                                        <p:tgtEl>
                                          <p:spTgt spid="530"/>
                                        </p:tgtEl>
                                        <p:attrNameLst>
                                          <p:attrName>style.visibility</p:attrName>
                                        </p:attrNameLst>
                                      </p:cBhvr>
                                      <p:to>
                                        <p:strVal val="visible"/>
                                      </p:to>
                                    </p:set>
                                  </p:childTnLst>
                                </p:cTn>
                              </p:par>
                            </p:childTnLst>
                          </p:cTn>
                        </p:par>
                        <p:par>
                          <p:cTn id="476" fill="hold">
                            <p:stCondLst>
                              <p:cond delay="149500"/>
                            </p:stCondLst>
                            <p:childTnLst>
                              <p:par>
                                <p:cTn id="477" presetID="1" presetClass="entr" presetSubtype="0" fill="hold" grpId="0" nodeType="afterEffect">
                                  <p:stCondLst>
                                    <p:cond delay="0"/>
                                  </p:stCondLst>
                                  <p:childTnLst>
                                    <p:set>
                                      <p:cBhvr>
                                        <p:cTn id="478" dur="1" fill="hold">
                                          <p:stCondLst>
                                            <p:cond delay="999"/>
                                          </p:stCondLst>
                                        </p:cTn>
                                        <p:tgtEl>
                                          <p:spTgt spid="531"/>
                                        </p:tgtEl>
                                        <p:attrNameLst>
                                          <p:attrName>style.visibility</p:attrName>
                                        </p:attrNameLst>
                                      </p:cBhvr>
                                      <p:to>
                                        <p:strVal val="visible"/>
                                      </p:to>
                                    </p:set>
                                  </p:childTnLst>
                                </p:cTn>
                              </p:par>
                            </p:childTnLst>
                          </p:cTn>
                        </p:par>
                        <p:par>
                          <p:cTn id="479" fill="hold">
                            <p:stCondLst>
                              <p:cond delay="150500"/>
                            </p:stCondLst>
                            <p:childTnLst>
                              <p:par>
                                <p:cTn id="480" presetID="1" presetClass="entr" presetSubtype="0" fill="hold" grpId="0" nodeType="afterEffect">
                                  <p:stCondLst>
                                    <p:cond delay="0"/>
                                  </p:stCondLst>
                                  <p:childTnLst>
                                    <p:set>
                                      <p:cBhvr>
                                        <p:cTn id="481" dur="1" fill="hold">
                                          <p:stCondLst>
                                            <p:cond delay="999"/>
                                          </p:stCondLst>
                                        </p:cTn>
                                        <p:tgtEl>
                                          <p:spTgt spid="532"/>
                                        </p:tgtEl>
                                        <p:attrNameLst>
                                          <p:attrName>style.visibility</p:attrName>
                                        </p:attrNameLst>
                                      </p:cBhvr>
                                      <p:to>
                                        <p:strVal val="visible"/>
                                      </p:to>
                                    </p:set>
                                  </p:childTnLst>
                                </p:cTn>
                              </p:par>
                            </p:childTnLst>
                          </p:cTn>
                        </p:par>
                        <p:par>
                          <p:cTn id="482" fill="hold">
                            <p:stCondLst>
                              <p:cond delay="151500"/>
                            </p:stCondLst>
                            <p:childTnLst>
                              <p:par>
                                <p:cTn id="483" presetID="1" presetClass="entr" presetSubtype="0" fill="hold" grpId="0" nodeType="afterEffect">
                                  <p:stCondLst>
                                    <p:cond delay="0"/>
                                  </p:stCondLst>
                                  <p:childTnLst>
                                    <p:set>
                                      <p:cBhvr>
                                        <p:cTn id="484" dur="1" fill="hold">
                                          <p:stCondLst>
                                            <p:cond delay="999"/>
                                          </p:stCondLst>
                                        </p:cTn>
                                        <p:tgtEl>
                                          <p:spTgt spid="533"/>
                                        </p:tgtEl>
                                        <p:attrNameLst>
                                          <p:attrName>style.visibility</p:attrName>
                                        </p:attrNameLst>
                                      </p:cBhvr>
                                      <p:to>
                                        <p:strVal val="visible"/>
                                      </p:to>
                                    </p:set>
                                  </p:childTnLst>
                                </p:cTn>
                              </p:par>
                            </p:childTnLst>
                          </p:cTn>
                        </p:par>
                        <p:par>
                          <p:cTn id="485" fill="hold">
                            <p:stCondLst>
                              <p:cond delay="152500"/>
                            </p:stCondLst>
                            <p:childTnLst>
                              <p:par>
                                <p:cTn id="486" presetID="1" presetClass="entr" presetSubtype="0" fill="hold" grpId="0" nodeType="afterEffect">
                                  <p:stCondLst>
                                    <p:cond delay="0"/>
                                  </p:stCondLst>
                                  <p:childTnLst>
                                    <p:set>
                                      <p:cBhvr>
                                        <p:cTn id="487" dur="1" fill="hold">
                                          <p:stCondLst>
                                            <p:cond delay="999"/>
                                          </p:stCondLst>
                                        </p:cTn>
                                        <p:tgtEl>
                                          <p:spTgt spid="534"/>
                                        </p:tgtEl>
                                        <p:attrNameLst>
                                          <p:attrName>style.visibility</p:attrName>
                                        </p:attrNameLst>
                                      </p:cBhvr>
                                      <p:to>
                                        <p:strVal val="visible"/>
                                      </p:to>
                                    </p:set>
                                  </p:childTnLst>
                                </p:cTn>
                              </p:par>
                            </p:childTnLst>
                          </p:cTn>
                        </p:par>
                        <p:par>
                          <p:cTn id="488" fill="hold">
                            <p:stCondLst>
                              <p:cond delay="153500"/>
                            </p:stCondLst>
                            <p:childTnLst>
                              <p:par>
                                <p:cTn id="489" presetID="1" presetClass="entr" presetSubtype="0" fill="hold" grpId="0" nodeType="afterEffect">
                                  <p:stCondLst>
                                    <p:cond delay="0"/>
                                  </p:stCondLst>
                                  <p:childTnLst>
                                    <p:set>
                                      <p:cBhvr>
                                        <p:cTn id="490" dur="1" fill="hold">
                                          <p:stCondLst>
                                            <p:cond delay="999"/>
                                          </p:stCondLst>
                                        </p:cTn>
                                        <p:tgtEl>
                                          <p:spTgt spid="535"/>
                                        </p:tgtEl>
                                        <p:attrNameLst>
                                          <p:attrName>style.visibility</p:attrName>
                                        </p:attrNameLst>
                                      </p:cBhvr>
                                      <p:to>
                                        <p:strVal val="visible"/>
                                      </p:to>
                                    </p:set>
                                  </p:childTnLst>
                                </p:cTn>
                              </p:par>
                            </p:childTnLst>
                          </p:cTn>
                        </p:par>
                        <p:par>
                          <p:cTn id="491" fill="hold">
                            <p:stCondLst>
                              <p:cond delay="154500"/>
                            </p:stCondLst>
                            <p:childTnLst>
                              <p:par>
                                <p:cTn id="492" presetID="1" presetClass="entr" presetSubtype="0" fill="hold" grpId="0" nodeType="afterEffect">
                                  <p:stCondLst>
                                    <p:cond delay="0"/>
                                  </p:stCondLst>
                                  <p:childTnLst>
                                    <p:set>
                                      <p:cBhvr>
                                        <p:cTn id="493" dur="1" fill="hold">
                                          <p:stCondLst>
                                            <p:cond delay="999"/>
                                          </p:stCondLst>
                                        </p:cTn>
                                        <p:tgtEl>
                                          <p:spTgt spid="536"/>
                                        </p:tgtEl>
                                        <p:attrNameLst>
                                          <p:attrName>style.visibility</p:attrName>
                                        </p:attrNameLst>
                                      </p:cBhvr>
                                      <p:to>
                                        <p:strVal val="visible"/>
                                      </p:to>
                                    </p:set>
                                  </p:childTnLst>
                                </p:cTn>
                              </p:par>
                            </p:childTnLst>
                          </p:cTn>
                        </p:par>
                        <p:par>
                          <p:cTn id="494" fill="hold">
                            <p:stCondLst>
                              <p:cond delay="155500"/>
                            </p:stCondLst>
                            <p:childTnLst>
                              <p:par>
                                <p:cTn id="495" presetID="1" presetClass="entr" presetSubtype="0" fill="hold" grpId="0" nodeType="afterEffect">
                                  <p:stCondLst>
                                    <p:cond delay="0"/>
                                  </p:stCondLst>
                                  <p:childTnLst>
                                    <p:set>
                                      <p:cBhvr>
                                        <p:cTn id="496" dur="1" fill="hold">
                                          <p:stCondLst>
                                            <p:cond delay="999"/>
                                          </p:stCondLst>
                                        </p:cTn>
                                        <p:tgtEl>
                                          <p:spTgt spid="537"/>
                                        </p:tgtEl>
                                        <p:attrNameLst>
                                          <p:attrName>style.visibility</p:attrName>
                                        </p:attrNameLst>
                                      </p:cBhvr>
                                      <p:to>
                                        <p:strVal val="visible"/>
                                      </p:to>
                                    </p:set>
                                  </p:childTnLst>
                                </p:cTn>
                              </p:par>
                            </p:childTnLst>
                          </p:cTn>
                        </p:par>
                        <p:par>
                          <p:cTn id="497" fill="hold">
                            <p:stCondLst>
                              <p:cond delay="156500"/>
                            </p:stCondLst>
                            <p:childTnLst>
                              <p:par>
                                <p:cTn id="498" presetID="1" presetClass="entr" presetSubtype="0" fill="hold" grpId="0" nodeType="afterEffect">
                                  <p:stCondLst>
                                    <p:cond delay="0"/>
                                  </p:stCondLst>
                                  <p:childTnLst>
                                    <p:set>
                                      <p:cBhvr>
                                        <p:cTn id="499" dur="1" fill="hold">
                                          <p:stCondLst>
                                            <p:cond delay="999"/>
                                          </p:stCondLst>
                                        </p:cTn>
                                        <p:tgtEl>
                                          <p:spTgt spid="538"/>
                                        </p:tgtEl>
                                        <p:attrNameLst>
                                          <p:attrName>style.visibility</p:attrName>
                                        </p:attrNameLst>
                                      </p:cBhvr>
                                      <p:to>
                                        <p:strVal val="visible"/>
                                      </p:to>
                                    </p:set>
                                  </p:childTnLst>
                                </p:cTn>
                              </p:par>
                            </p:childTnLst>
                          </p:cTn>
                        </p:par>
                        <p:par>
                          <p:cTn id="500" fill="hold">
                            <p:stCondLst>
                              <p:cond delay="157500"/>
                            </p:stCondLst>
                            <p:childTnLst>
                              <p:par>
                                <p:cTn id="501" presetID="1" presetClass="entr" presetSubtype="0" fill="hold" grpId="0" nodeType="afterEffect">
                                  <p:stCondLst>
                                    <p:cond delay="0"/>
                                  </p:stCondLst>
                                  <p:childTnLst>
                                    <p:set>
                                      <p:cBhvr>
                                        <p:cTn id="502" dur="1" fill="hold">
                                          <p:stCondLst>
                                            <p:cond delay="999"/>
                                          </p:stCondLst>
                                        </p:cTn>
                                        <p:tgtEl>
                                          <p:spTgt spid="539"/>
                                        </p:tgtEl>
                                        <p:attrNameLst>
                                          <p:attrName>style.visibility</p:attrName>
                                        </p:attrNameLst>
                                      </p:cBhvr>
                                      <p:to>
                                        <p:strVal val="visible"/>
                                      </p:to>
                                    </p:set>
                                  </p:childTnLst>
                                </p:cTn>
                              </p:par>
                            </p:childTnLst>
                          </p:cTn>
                        </p:par>
                        <p:par>
                          <p:cTn id="503" fill="hold">
                            <p:stCondLst>
                              <p:cond delay="158500"/>
                            </p:stCondLst>
                            <p:childTnLst>
                              <p:par>
                                <p:cTn id="504" presetID="1" presetClass="entr" presetSubtype="0" fill="hold" grpId="0" nodeType="afterEffect">
                                  <p:stCondLst>
                                    <p:cond delay="0"/>
                                  </p:stCondLst>
                                  <p:childTnLst>
                                    <p:set>
                                      <p:cBhvr>
                                        <p:cTn id="505" dur="1" fill="hold">
                                          <p:stCondLst>
                                            <p:cond delay="999"/>
                                          </p:stCondLst>
                                        </p:cTn>
                                        <p:tgtEl>
                                          <p:spTgt spid="540"/>
                                        </p:tgtEl>
                                        <p:attrNameLst>
                                          <p:attrName>style.visibility</p:attrName>
                                        </p:attrNameLst>
                                      </p:cBhvr>
                                      <p:to>
                                        <p:strVal val="visible"/>
                                      </p:to>
                                    </p:set>
                                  </p:childTnLst>
                                </p:cTn>
                              </p:par>
                            </p:childTnLst>
                          </p:cTn>
                        </p:par>
                        <p:par>
                          <p:cTn id="506" fill="hold">
                            <p:stCondLst>
                              <p:cond delay="159500"/>
                            </p:stCondLst>
                            <p:childTnLst>
                              <p:par>
                                <p:cTn id="507" presetID="1" presetClass="entr" presetSubtype="0" fill="hold" grpId="0" nodeType="afterEffect">
                                  <p:stCondLst>
                                    <p:cond delay="0"/>
                                  </p:stCondLst>
                                  <p:childTnLst>
                                    <p:set>
                                      <p:cBhvr>
                                        <p:cTn id="508" dur="1" fill="hold">
                                          <p:stCondLst>
                                            <p:cond delay="999"/>
                                          </p:stCondLst>
                                        </p:cTn>
                                        <p:tgtEl>
                                          <p:spTgt spid="541"/>
                                        </p:tgtEl>
                                        <p:attrNameLst>
                                          <p:attrName>style.visibility</p:attrName>
                                        </p:attrNameLst>
                                      </p:cBhvr>
                                      <p:to>
                                        <p:strVal val="visible"/>
                                      </p:to>
                                    </p:set>
                                  </p:childTnLst>
                                </p:cTn>
                              </p:par>
                            </p:childTnLst>
                          </p:cTn>
                        </p:par>
                        <p:par>
                          <p:cTn id="509" fill="hold">
                            <p:stCondLst>
                              <p:cond delay="160500"/>
                            </p:stCondLst>
                            <p:childTnLst>
                              <p:par>
                                <p:cTn id="510" presetID="1" presetClass="entr" presetSubtype="0" fill="hold" grpId="0" nodeType="afterEffect">
                                  <p:stCondLst>
                                    <p:cond delay="0"/>
                                  </p:stCondLst>
                                  <p:childTnLst>
                                    <p:set>
                                      <p:cBhvr>
                                        <p:cTn id="511" dur="1" fill="hold">
                                          <p:stCondLst>
                                            <p:cond delay="999"/>
                                          </p:stCondLst>
                                        </p:cTn>
                                        <p:tgtEl>
                                          <p:spTgt spid="542"/>
                                        </p:tgtEl>
                                        <p:attrNameLst>
                                          <p:attrName>style.visibility</p:attrName>
                                        </p:attrNameLst>
                                      </p:cBhvr>
                                      <p:to>
                                        <p:strVal val="visible"/>
                                      </p:to>
                                    </p:set>
                                  </p:childTnLst>
                                </p:cTn>
                              </p:par>
                            </p:childTnLst>
                          </p:cTn>
                        </p:par>
                        <p:par>
                          <p:cTn id="512" fill="hold">
                            <p:stCondLst>
                              <p:cond delay="161500"/>
                            </p:stCondLst>
                            <p:childTnLst>
                              <p:par>
                                <p:cTn id="513" presetID="1" presetClass="entr" presetSubtype="0" fill="hold" grpId="0" nodeType="afterEffect">
                                  <p:stCondLst>
                                    <p:cond delay="0"/>
                                  </p:stCondLst>
                                  <p:childTnLst>
                                    <p:set>
                                      <p:cBhvr>
                                        <p:cTn id="514" dur="1" fill="hold">
                                          <p:stCondLst>
                                            <p:cond delay="999"/>
                                          </p:stCondLst>
                                        </p:cTn>
                                        <p:tgtEl>
                                          <p:spTgt spid="543"/>
                                        </p:tgtEl>
                                        <p:attrNameLst>
                                          <p:attrName>style.visibility</p:attrName>
                                        </p:attrNameLst>
                                      </p:cBhvr>
                                      <p:to>
                                        <p:strVal val="visible"/>
                                      </p:to>
                                    </p:set>
                                  </p:childTnLst>
                                </p:cTn>
                              </p:par>
                            </p:childTnLst>
                          </p:cTn>
                        </p:par>
                        <p:par>
                          <p:cTn id="515" fill="hold">
                            <p:stCondLst>
                              <p:cond delay="162500"/>
                            </p:stCondLst>
                            <p:childTnLst>
                              <p:par>
                                <p:cTn id="516" presetID="1" presetClass="entr" presetSubtype="0" fill="hold" grpId="0" nodeType="afterEffect">
                                  <p:stCondLst>
                                    <p:cond delay="0"/>
                                  </p:stCondLst>
                                  <p:childTnLst>
                                    <p:set>
                                      <p:cBhvr>
                                        <p:cTn id="517" dur="1" fill="hold">
                                          <p:stCondLst>
                                            <p:cond delay="999"/>
                                          </p:stCondLst>
                                        </p:cTn>
                                        <p:tgtEl>
                                          <p:spTgt spid="544"/>
                                        </p:tgtEl>
                                        <p:attrNameLst>
                                          <p:attrName>style.visibility</p:attrName>
                                        </p:attrNameLst>
                                      </p:cBhvr>
                                      <p:to>
                                        <p:strVal val="visible"/>
                                      </p:to>
                                    </p:set>
                                  </p:childTnLst>
                                </p:cTn>
                              </p:par>
                            </p:childTnLst>
                          </p:cTn>
                        </p:par>
                        <p:par>
                          <p:cTn id="518" fill="hold">
                            <p:stCondLst>
                              <p:cond delay="163500"/>
                            </p:stCondLst>
                            <p:childTnLst>
                              <p:par>
                                <p:cTn id="519" presetID="1" presetClass="entr" presetSubtype="0" fill="hold" grpId="0" nodeType="afterEffect">
                                  <p:stCondLst>
                                    <p:cond delay="0"/>
                                  </p:stCondLst>
                                  <p:childTnLst>
                                    <p:set>
                                      <p:cBhvr>
                                        <p:cTn id="520" dur="1" fill="hold">
                                          <p:stCondLst>
                                            <p:cond delay="999"/>
                                          </p:stCondLst>
                                        </p:cTn>
                                        <p:tgtEl>
                                          <p:spTgt spid="545"/>
                                        </p:tgtEl>
                                        <p:attrNameLst>
                                          <p:attrName>style.visibility</p:attrName>
                                        </p:attrNameLst>
                                      </p:cBhvr>
                                      <p:to>
                                        <p:strVal val="visible"/>
                                      </p:to>
                                    </p:set>
                                  </p:childTnLst>
                                </p:cTn>
                              </p:par>
                            </p:childTnLst>
                          </p:cTn>
                        </p:par>
                        <p:par>
                          <p:cTn id="521" fill="hold">
                            <p:stCondLst>
                              <p:cond delay="164500"/>
                            </p:stCondLst>
                            <p:childTnLst>
                              <p:par>
                                <p:cTn id="522" presetID="1" presetClass="entr" presetSubtype="0" fill="hold" grpId="0" nodeType="afterEffect">
                                  <p:stCondLst>
                                    <p:cond delay="0"/>
                                  </p:stCondLst>
                                  <p:childTnLst>
                                    <p:set>
                                      <p:cBhvr>
                                        <p:cTn id="523" dur="1" fill="hold">
                                          <p:stCondLst>
                                            <p:cond delay="999"/>
                                          </p:stCondLst>
                                        </p:cTn>
                                        <p:tgtEl>
                                          <p:spTgt spid="546"/>
                                        </p:tgtEl>
                                        <p:attrNameLst>
                                          <p:attrName>style.visibility</p:attrName>
                                        </p:attrNameLst>
                                      </p:cBhvr>
                                      <p:to>
                                        <p:strVal val="visible"/>
                                      </p:to>
                                    </p:set>
                                  </p:childTnLst>
                                </p:cTn>
                              </p:par>
                            </p:childTnLst>
                          </p:cTn>
                        </p:par>
                        <p:par>
                          <p:cTn id="524" fill="hold">
                            <p:stCondLst>
                              <p:cond delay="165500"/>
                            </p:stCondLst>
                            <p:childTnLst>
                              <p:par>
                                <p:cTn id="525" presetID="1" presetClass="entr" presetSubtype="0" fill="hold" grpId="0" nodeType="afterEffect">
                                  <p:stCondLst>
                                    <p:cond delay="0"/>
                                  </p:stCondLst>
                                  <p:childTnLst>
                                    <p:set>
                                      <p:cBhvr>
                                        <p:cTn id="526" dur="1" fill="hold">
                                          <p:stCondLst>
                                            <p:cond delay="999"/>
                                          </p:stCondLst>
                                        </p:cTn>
                                        <p:tgtEl>
                                          <p:spTgt spid="547"/>
                                        </p:tgtEl>
                                        <p:attrNameLst>
                                          <p:attrName>style.visibility</p:attrName>
                                        </p:attrNameLst>
                                      </p:cBhvr>
                                      <p:to>
                                        <p:strVal val="visible"/>
                                      </p:to>
                                    </p:set>
                                  </p:childTnLst>
                                </p:cTn>
                              </p:par>
                            </p:childTnLst>
                          </p:cTn>
                        </p:par>
                        <p:par>
                          <p:cTn id="527" fill="hold">
                            <p:stCondLst>
                              <p:cond delay="166500"/>
                            </p:stCondLst>
                            <p:childTnLst>
                              <p:par>
                                <p:cTn id="528" presetID="1" presetClass="entr" presetSubtype="0" fill="hold" grpId="0" nodeType="afterEffect">
                                  <p:stCondLst>
                                    <p:cond delay="0"/>
                                  </p:stCondLst>
                                  <p:childTnLst>
                                    <p:set>
                                      <p:cBhvr>
                                        <p:cTn id="529" dur="1" fill="hold">
                                          <p:stCondLst>
                                            <p:cond delay="999"/>
                                          </p:stCondLst>
                                        </p:cTn>
                                        <p:tgtEl>
                                          <p:spTgt spid="548"/>
                                        </p:tgtEl>
                                        <p:attrNameLst>
                                          <p:attrName>style.visibility</p:attrName>
                                        </p:attrNameLst>
                                      </p:cBhvr>
                                      <p:to>
                                        <p:strVal val="visible"/>
                                      </p:to>
                                    </p:set>
                                  </p:childTnLst>
                                </p:cTn>
                              </p:par>
                            </p:childTnLst>
                          </p:cTn>
                        </p:par>
                        <p:par>
                          <p:cTn id="530" fill="hold">
                            <p:stCondLst>
                              <p:cond delay="167500"/>
                            </p:stCondLst>
                            <p:childTnLst>
                              <p:par>
                                <p:cTn id="531" presetID="1" presetClass="entr" presetSubtype="0" fill="hold" grpId="0" nodeType="afterEffect">
                                  <p:stCondLst>
                                    <p:cond delay="0"/>
                                  </p:stCondLst>
                                  <p:childTnLst>
                                    <p:set>
                                      <p:cBhvr>
                                        <p:cTn id="532" dur="1" fill="hold">
                                          <p:stCondLst>
                                            <p:cond delay="999"/>
                                          </p:stCondLst>
                                        </p:cTn>
                                        <p:tgtEl>
                                          <p:spTgt spid="549"/>
                                        </p:tgtEl>
                                        <p:attrNameLst>
                                          <p:attrName>style.visibility</p:attrName>
                                        </p:attrNameLst>
                                      </p:cBhvr>
                                      <p:to>
                                        <p:strVal val="visible"/>
                                      </p:to>
                                    </p:set>
                                  </p:childTnLst>
                                </p:cTn>
                              </p:par>
                            </p:childTnLst>
                          </p:cTn>
                        </p:par>
                        <p:par>
                          <p:cTn id="533" fill="hold">
                            <p:stCondLst>
                              <p:cond delay="168500"/>
                            </p:stCondLst>
                            <p:childTnLst>
                              <p:par>
                                <p:cTn id="534" presetID="1" presetClass="entr" presetSubtype="0" fill="hold" grpId="0" nodeType="afterEffect">
                                  <p:stCondLst>
                                    <p:cond delay="0"/>
                                  </p:stCondLst>
                                  <p:childTnLst>
                                    <p:set>
                                      <p:cBhvr>
                                        <p:cTn id="535" dur="1" fill="hold">
                                          <p:stCondLst>
                                            <p:cond delay="999"/>
                                          </p:stCondLst>
                                        </p:cTn>
                                        <p:tgtEl>
                                          <p:spTgt spid="550"/>
                                        </p:tgtEl>
                                        <p:attrNameLst>
                                          <p:attrName>style.visibility</p:attrName>
                                        </p:attrNameLst>
                                      </p:cBhvr>
                                      <p:to>
                                        <p:strVal val="visible"/>
                                      </p:to>
                                    </p:set>
                                  </p:childTnLst>
                                </p:cTn>
                              </p:par>
                            </p:childTnLst>
                          </p:cTn>
                        </p:par>
                        <p:par>
                          <p:cTn id="536" fill="hold">
                            <p:stCondLst>
                              <p:cond delay="169500"/>
                            </p:stCondLst>
                            <p:childTnLst>
                              <p:par>
                                <p:cTn id="537" presetID="1" presetClass="entr" presetSubtype="0" fill="hold" grpId="0" nodeType="afterEffect">
                                  <p:stCondLst>
                                    <p:cond delay="0"/>
                                  </p:stCondLst>
                                  <p:childTnLst>
                                    <p:set>
                                      <p:cBhvr>
                                        <p:cTn id="538" dur="1" fill="hold">
                                          <p:stCondLst>
                                            <p:cond delay="999"/>
                                          </p:stCondLst>
                                        </p:cTn>
                                        <p:tgtEl>
                                          <p:spTgt spid="551"/>
                                        </p:tgtEl>
                                        <p:attrNameLst>
                                          <p:attrName>style.visibility</p:attrName>
                                        </p:attrNameLst>
                                      </p:cBhvr>
                                      <p:to>
                                        <p:strVal val="visible"/>
                                      </p:to>
                                    </p:set>
                                  </p:childTnLst>
                                </p:cTn>
                              </p:par>
                            </p:childTnLst>
                          </p:cTn>
                        </p:par>
                        <p:par>
                          <p:cTn id="539" fill="hold">
                            <p:stCondLst>
                              <p:cond delay="170500"/>
                            </p:stCondLst>
                            <p:childTnLst>
                              <p:par>
                                <p:cTn id="540" presetID="1" presetClass="entr" presetSubtype="0" fill="hold" grpId="0" nodeType="afterEffect">
                                  <p:stCondLst>
                                    <p:cond delay="0"/>
                                  </p:stCondLst>
                                  <p:childTnLst>
                                    <p:set>
                                      <p:cBhvr>
                                        <p:cTn id="541" dur="1" fill="hold">
                                          <p:stCondLst>
                                            <p:cond delay="999"/>
                                          </p:stCondLst>
                                        </p:cTn>
                                        <p:tgtEl>
                                          <p:spTgt spid="552"/>
                                        </p:tgtEl>
                                        <p:attrNameLst>
                                          <p:attrName>style.visibility</p:attrName>
                                        </p:attrNameLst>
                                      </p:cBhvr>
                                      <p:to>
                                        <p:strVal val="visible"/>
                                      </p:to>
                                    </p:set>
                                  </p:childTnLst>
                                </p:cTn>
                              </p:par>
                            </p:childTnLst>
                          </p:cTn>
                        </p:par>
                        <p:par>
                          <p:cTn id="542" fill="hold">
                            <p:stCondLst>
                              <p:cond delay="171500"/>
                            </p:stCondLst>
                            <p:childTnLst>
                              <p:par>
                                <p:cTn id="543" presetID="1" presetClass="entr" presetSubtype="0" fill="hold" grpId="0" nodeType="afterEffect">
                                  <p:stCondLst>
                                    <p:cond delay="0"/>
                                  </p:stCondLst>
                                  <p:childTnLst>
                                    <p:set>
                                      <p:cBhvr>
                                        <p:cTn id="544" dur="1" fill="hold">
                                          <p:stCondLst>
                                            <p:cond delay="999"/>
                                          </p:stCondLst>
                                        </p:cTn>
                                        <p:tgtEl>
                                          <p:spTgt spid="553"/>
                                        </p:tgtEl>
                                        <p:attrNameLst>
                                          <p:attrName>style.visibility</p:attrName>
                                        </p:attrNameLst>
                                      </p:cBhvr>
                                      <p:to>
                                        <p:strVal val="visible"/>
                                      </p:to>
                                    </p:set>
                                  </p:childTnLst>
                                </p:cTn>
                              </p:par>
                            </p:childTnLst>
                          </p:cTn>
                        </p:par>
                        <p:par>
                          <p:cTn id="545" fill="hold">
                            <p:stCondLst>
                              <p:cond delay="172500"/>
                            </p:stCondLst>
                            <p:childTnLst>
                              <p:par>
                                <p:cTn id="546" presetID="1" presetClass="entr" presetSubtype="0" fill="hold" grpId="0" nodeType="afterEffect">
                                  <p:stCondLst>
                                    <p:cond delay="0"/>
                                  </p:stCondLst>
                                  <p:childTnLst>
                                    <p:set>
                                      <p:cBhvr>
                                        <p:cTn id="547" dur="1" fill="hold">
                                          <p:stCondLst>
                                            <p:cond delay="999"/>
                                          </p:stCondLst>
                                        </p:cTn>
                                        <p:tgtEl>
                                          <p:spTgt spid="554"/>
                                        </p:tgtEl>
                                        <p:attrNameLst>
                                          <p:attrName>style.visibility</p:attrName>
                                        </p:attrNameLst>
                                      </p:cBhvr>
                                      <p:to>
                                        <p:strVal val="visible"/>
                                      </p:to>
                                    </p:set>
                                  </p:childTnLst>
                                </p:cTn>
                              </p:par>
                            </p:childTnLst>
                          </p:cTn>
                        </p:par>
                        <p:par>
                          <p:cTn id="548" fill="hold">
                            <p:stCondLst>
                              <p:cond delay="173500"/>
                            </p:stCondLst>
                            <p:childTnLst>
                              <p:par>
                                <p:cTn id="549" presetID="1" presetClass="entr" presetSubtype="0" fill="hold" grpId="0" nodeType="afterEffect">
                                  <p:stCondLst>
                                    <p:cond delay="0"/>
                                  </p:stCondLst>
                                  <p:childTnLst>
                                    <p:set>
                                      <p:cBhvr>
                                        <p:cTn id="550" dur="1" fill="hold">
                                          <p:stCondLst>
                                            <p:cond delay="999"/>
                                          </p:stCondLst>
                                        </p:cTn>
                                        <p:tgtEl>
                                          <p:spTgt spid="555"/>
                                        </p:tgtEl>
                                        <p:attrNameLst>
                                          <p:attrName>style.visibility</p:attrName>
                                        </p:attrNameLst>
                                      </p:cBhvr>
                                      <p:to>
                                        <p:strVal val="visible"/>
                                      </p:to>
                                    </p:set>
                                  </p:childTnLst>
                                </p:cTn>
                              </p:par>
                            </p:childTnLst>
                          </p:cTn>
                        </p:par>
                        <p:par>
                          <p:cTn id="551" fill="hold">
                            <p:stCondLst>
                              <p:cond delay="174500"/>
                            </p:stCondLst>
                            <p:childTnLst>
                              <p:par>
                                <p:cTn id="552" presetID="1" presetClass="entr" presetSubtype="0" fill="hold" grpId="0" nodeType="afterEffect">
                                  <p:stCondLst>
                                    <p:cond delay="0"/>
                                  </p:stCondLst>
                                  <p:childTnLst>
                                    <p:set>
                                      <p:cBhvr>
                                        <p:cTn id="553" dur="1" fill="hold">
                                          <p:stCondLst>
                                            <p:cond delay="999"/>
                                          </p:stCondLst>
                                        </p:cTn>
                                        <p:tgtEl>
                                          <p:spTgt spid="556"/>
                                        </p:tgtEl>
                                        <p:attrNameLst>
                                          <p:attrName>style.visibility</p:attrName>
                                        </p:attrNameLst>
                                      </p:cBhvr>
                                      <p:to>
                                        <p:strVal val="visible"/>
                                      </p:to>
                                    </p:set>
                                  </p:childTnLst>
                                </p:cTn>
                              </p:par>
                            </p:childTnLst>
                          </p:cTn>
                        </p:par>
                        <p:par>
                          <p:cTn id="554" fill="hold">
                            <p:stCondLst>
                              <p:cond delay="175500"/>
                            </p:stCondLst>
                            <p:childTnLst>
                              <p:par>
                                <p:cTn id="555" presetID="1" presetClass="entr" presetSubtype="0" fill="hold" grpId="0" nodeType="afterEffect">
                                  <p:stCondLst>
                                    <p:cond delay="0"/>
                                  </p:stCondLst>
                                  <p:childTnLst>
                                    <p:set>
                                      <p:cBhvr>
                                        <p:cTn id="556" dur="1" fill="hold">
                                          <p:stCondLst>
                                            <p:cond delay="999"/>
                                          </p:stCondLst>
                                        </p:cTn>
                                        <p:tgtEl>
                                          <p:spTgt spid="557"/>
                                        </p:tgtEl>
                                        <p:attrNameLst>
                                          <p:attrName>style.visibility</p:attrName>
                                        </p:attrNameLst>
                                      </p:cBhvr>
                                      <p:to>
                                        <p:strVal val="visible"/>
                                      </p:to>
                                    </p:set>
                                  </p:childTnLst>
                                </p:cTn>
                              </p:par>
                            </p:childTnLst>
                          </p:cTn>
                        </p:par>
                        <p:par>
                          <p:cTn id="557" fill="hold">
                            <p:stCondLst>
                              <p:cond delay="176500"/>
                            </p:stCondLst>
                            <p:childTnLst>
                              <p:par>
                                <p:cTn id="558" presetID="1" presetClass="entr" presetSubtype="0" fill="hold" grpId="0" nodeType="afterEffect">
                                  <p:stCondLst>
                                    <p:cond delay="0"/>
                                  </p:stCondLst>
                                  <p:childTnLst>
                                    <p:set>
                                      <p:cBhvr>
                                        <p:cTn id="559" dur="1" fill="hold">
                                          <p:stCondLst>
                                            <p:cond delay="999"/>
                                          </p:stCondLst>
                                        </p:cTn>
                                        <p:tgtEl>
                                          <p:spTgt spid="558"/>
                                        </p:tgtEl>
                                        <p:attrNameLst>
                                          <p:attrName>style.visibility</p:attrName>
                                        </p:attrNameLst>
                                      </p:cBhvr>
                                      <p:to>
                                        <p:strVal val="visible"/>
                                      </p:to>
                                    </p:set>
                                  </p:childTnLst>
                                </p:cTn>
                              </p:par>
                            </p:childTnLst>
                          </p:cTn>
                        </p:par>
                        <p:par>
                          <p:cTn id="560" fill="hold">
                            <p:stCondLst>
                              <p:cond delay="177500"/>
                            </p:stCondLst>
                            <p:childTnLst>
                              <p:par>
                                <p:cTn id="561" presetID="1" presetClass="entr" presetSubtype="0" fill="hold" grpId="0" nodeType="afterEffect">
                                  <p:stCondLst>
                                    <p:cond delay="0"/>
                                  </p:stCondLst>
                                  <p:childTnLst>
                                    <p:set>
                                      <p:cBhvr>
                                        <p:cTn id="562" dur="1" fill="hold">
                                          <p:stCondLst>
                                            <p:cond delay="999"/>
                                          </p:stCondLst>
                                        </p:cTn>
                                        <p:tgtEl>
                                          <p:spTgt spid="559"/>
                                        </p:tgtEl>
                                        <p:attrNameLst>
                                          <p:attrName>style.visibility</p:attrName>
                                        </p:attrNameLst>
                                      </p:cBhvr>
                                      <p:to>
                                        <p:strVal val="visible"/>
                                      </p:to>
                                    </p:set>
                                  </p:childTnLst>
                                </p:cTn>
                              </p:par>
                            </p:childTnLst>
                          </p:cTn>
                        </p:par>
                        <p:par>
                          <p:cTn id="563" fill="hold">
                            <p:stCondLst>
                              <p:cond delay="178500"/>
                            </p:stCondLst>
                            <p:childTnLst>
                              <p:par>
                                <p:cTn id="564" presetID="1" presetClass="entr" presetSubtype="0" fill="hold" grpId="0" nodeType="afterEffect">
                                  <p:stCondLst>
                                    <p:cond delay="0"/>
                                  </p:stCondLst>
                                  <p:childTnLst>
                                    <p:set>
                                      <p:cBhvr>
                                        <p:cTn id="565" dur="1" fill="hold">
                                          <p:stCondLst>
                                            <p:cond delay="999"/>
                                          </p:stCondLst>
                                        </p:cTn>
                                        <p:tgtEl>
                                          <p:spTgt spid="560"/>
                                        </p:tgtEl>
                                        <p:attrNameLst>
                                          <p:attrName>style.visibility</p:attrName>
                                        </p:attrNameLst>
                                      </p:cBhvr>
                                      <p:to>
                                        <p:strVal val="visible"/>
                                      </p:to>
                                    </p:set>
                                  </p:childTnLst>
                                </p:cTn>
                              </p:par>
                            </p:childTnLst>
                          </p:cTn>
                        </p:par>
                        <p:par>
                          <p:cTn id="566" fill="hold">
                            <p:stCondLst>
                              <p:cond delay="179500"/>
                            </p:stCondLst>
                            <p:childTnLst>
                              <p:par>
                                <p:cTn id="567" presetID="1" presetClass="entr" presetSubtype="0" fill="hold" grpId="0" nodeType="afterEffect">
                                  <p:stCondLst>
                                    <p:cond delay="0"/>
                                  </p:stCondLst>
                                  <p:childTnLst>
                                    <p:set>
                                      <p:cBhvr>
                                        <p:cTn id="568" dur="1" fill="hold">
                                          <p:stCondLst>
                                            <p:cond delay="999"/>
                                          </p:stCondLst>
                                        </p:cTn>
                                        <p:tgtEl>
                                          <p:spTgt spid="561"/>
                                        </p:tgtEl>
                                        <p:attrNameLst>
                                          <p:attrName>style.visibility</p:attrName>
                                        </p:attrNameLst>
                                      </p:cBhvr>
                                      <p:to>
                                        <p:strVal val="visible"/>
                                      </p:to>
                                    </p:set>
                                  </p:childTnLst>
                                </p:cTn>
                              </p:par>
                            </p:childTnLst>
                          </p:cTn>
                        </p:par>
                        <p:par>
                          <p:cTn id="569" fill="hold">
                            <p:stCondLst>
                              <p:cond delay="180500"/>
                            </p:stCondLst>
                            <p:childTnLst>
                              <p:par>
                                <p:cTn id="570" presetID="1" presetClass="entr" presetSubtype="0" fill="hold" grpId="0" nodeType="afterEffect">
                                  <p:stCondLst>
                                    <p:cond delay="0"/>
                                  </p:stCondLst>
                                  <p:childTnLst>
                                    <p:set>
                                      <p:cBhvr>
                                        <p:cTn id="571" dur="1" fill="hold">
                                          <p:stCondLst>
                                            <p:cond delay="999"/>
                                          </p:stCondLst>
                                        </p:cTn>
                                        <p:tgtEl>
                                          <p:spTgt spid="562"/>
                                        </p:tgtEl>
                                        <p:attrNameLst>
                                          <p:attrName>style.visibility</p:attrName>
                                        </p:attrNameLst>
                                      </p:cBhvr>
                                      <p:to>
                                        <p:strVal val="visible"/>
                                      </p:to>
                                    </p:set>
                                  </p:childTnLst>
                                </p:cTn>
                              </p:par>
                            </p:childTnLst>
                          </p:cTn>
                        </p:par>
                        <p:par>
                          <p:cTn id="572" fill="hold">
                            <p:stCondLst>
                              <p:cond delay="181500"/>
                            </p:stCondLst>
                            <p:childTnLst>
                              <p:par>
                                <p:cTn id="573" presetID="1" presetClass="entr" presetSubtype="0" fill="hold" grpId="0" nodeType="afterEffect">
                                  <p:stCondLst>
                                    <p:cond delay="0"/>
                                  </p:stCondLst>
                                  <p:childTnLst>
                                    <p:set>
                                      <p:cBhvr>
                                        <p:cTn id="574" dur="1" fill="hold">
                                          <p:stCondLst>
                                            <p:cond delay="999"/>
                                          </p:stCondLst>
                                        </p:cTn>
                                        <p:tgtEl>
                                          <p:spTgt spid="563"/>
                                        </p:tgtEl>
                                        <p:attrNameLst>
                                          <p:attrName>style.visibility</p:attrName>
                                        </p:attrNameLst>
                                      </p:cBhvr>
                                      <p:to>
                                        <p:strVal val="visible"/>
                                      </p:to>
                                    </p:set>
                                  </p:childTnLst>
                                </p:cTn>
                              </p:par>
                            </p:childTnLst>
                          </p:cTn>
                        </p:par>
                        <p:par>
                          <p:cTn id="575" fill="hold">
                            <p:stCondLst>
                              <p:cond delay="182500"/>
                            </p:stCondLst>
                            <p:childTnLst>
                              <p:par>
                                <p:cTn id="576" presetID="1" presetClass="entr" presetSubtype="0" fill="hold" grpId="0" nodeType="afterEffect">
                                  <p:stCondLst>
                                    <p:cond delay="0"/>
                                  </p:stCondLst>
                                  <p:childTnLst>
                                    <p:set>
                                      <p:cBhvr>
                                        <p:cTn id="577" dur="1" fill="hold">
                                          <p:stCondLst>
                                            <p:cond delay="999"/>
                                          </p:stCondLst>
                                        </p:cTn>
                                        <p:tgtEl>
                                          <p:spTgt spid="564"/>
                                        </p:tgtEl>
                                        <p:attrNameLst>
                                          <p:attrName>style.visibility</p:attrName>
                                        </p:attrNameLst>
                                      </p:cBhvr>
                                      <p:to>
                                        <p:strVal val="visible"/>
                                      </p:to>
                                    </p:set>
                                  </p:childTnLst>
                                </p:cTn>
                              </p:par>
                            </p:childTnLst>
                          </p:cTn>
                        </p:par>
                        <p:par>
                          <p:cTn id="578" fill="hold">
                            <p:stCondLst>
                              <p:cond delay="183500"/>
                            </p:stCondLst>
                            <p:childTnLst>
                              <p:par>
                                <p:cTn id="579" presetID="1" presetClass="entr" presetSubtype="0" fill="hold" grpId="0" nodeType="afterEffect">
                                  <p:stCondLst>
                                    <p:cond delay="0"/>
                                  </p:stCondLst>
                                  <p:childTnLst>
                                    <p:set>
                                      <p:cBhvr>
                                        <p:cTn id="580" dur="1" fill="hold">
                                          <p:stCondLst>
                                            <p:cond delay="999"/>
                                          </p:stCondLst>
                                        </p:cTn>
                                        <p:tgtEl>
                                          <p:spTgt spid="565"/>
                                        </p:tgtEl>
                                        <p:attrNameLst>
                                          <p:attrName>style.visibility</p:attrName>
                                        </p:attrNameLst>
                                      </p:cBhvr>
                                      <p:to>
                                        <p:strVal val="visible"/>
                                      </p:to>
                                    </p:set>
                                  </p:childTnLst>
                                </p:cTn>
                              </p:par>
                            </p:childTnLst>
                          </p:cTn>
                        </p:par>
                        <p:par>
                          <p:cTn id="581" fill="hold">
                            <p:stCondLst>
                              <p:cond delay="184500"/>
                            </p:stCondLst>
                            <p:childTnLst>
                              <p:par>
                                <p:cTn id="582" presetID="1" presetClass="entr" presetSubtype="0" fill="hold" grpId="0" nodeType="afterEffect">
                                  <p:stCondLst>
                                    <p:cond delay="0"/>
                                  </p:stCondLst>
                                  <p:childTnLst>
                                    <p:set>
                                      <p:cBhvr>
                                        <p:cTn id="583" dur="1" fill="hold">
                                          <p:stCondLst>
                                            <p:cond delay="999"/>
                                          </p:stCondLst>
                                        </p:cTn>
                                        <p:tgtEl>
                                          <p:spTgt spid="566"/>
                                        </p:tgtEl>
                                        <p:attrNameLst>
                                          <p:attrName>style.visibility</p:attrName>
                                        </p:attrNameLst>
                                      </p:cBhvr>
                                      <p:to>
                                        <p:strVal val="visible"/>
                                      </p:to>
                                    </p:set>
                                  </p:childTnLst>
                                </p:cTn>
                              </p:par>
                            </p:childTnLst>
                          </p:cTn>
                        </p:par>
                        <p:par>
                          <p:cTn id="584" fill="hold">
                            <p:stCondLst>
                              <p:cond delay="185500"/>
                            </p:stCondLst>
                            <p:childTnLst>
                              <p:par>
                                <p:cTn id="585" presetID="1" presetClass="entr" presetSubtype="0" fill="hold" grpId="0" nodeType="afterEffect">
                                  <p:stCondLst>
                                    <p:cond delay="0"/>
                                  </p:stCondLst>
                                  <p:childTnLst>
                                    <p:set>
                                      <p:cBhvr>
                                        <p:cTn id="586" dur="1" fill="hold">
                                          <p:stCondLst>
                                            <p:cond delay="999"/>
                                          </p:stCondLst>
                                        </p:cTn>
                                        <p:tgtEl>
                                          <p:spTgt spid="567"/>
                                        </p:tgtEl>
                                        <p:attrNameLst>
                                          <p:attrName>style.visibility</p:attrName>
                                        </p:attrNameLst>
                                      </p:cBhvr>
                                      <p:to>
                                        <p:strVal val="visible"/>
                                      </p:to>
                                    </p:set>
                                  </p:childTnLst>
                                </p:cTn>
                              </p:par>
                            </p:childTnLst>
                          </p:cTn>
                        </p:par>
                        <p:par>
                          <p:cTn id="587" fill="hold">
                            <p:stCondLst>
                              <p:cond delay="186500"/>
                            </p:stCondLst>
                            <p:childTnLst>
                              <p:par>
                                <p:cTn id="588" presetID="1" presetClass="entr" presetSubtype="0" fill="hold" grpId="0" nodeType="afterEffect">
                                  <p:stCondLst>
                                    <p:cond delay="0"/>
                                  </p:stCondLst>
                                  <p:childTnLst>
                                    <p:set>
                                      <p:cBhvr>
                                        <p:cTn id="589" dur="1" fill="hold">
                                          <p:stCondLst>
                                            <p:cond delay="999"/>
                                          </p:stCondLst>
                                        </p:cTn>
                                        <p:tgtEl>
                                          <p:spTgt spid="568"/>
                                        </p:tgtEl>
                                        <p:attrNameLst>
                                          <p:attrName>style.visibility</p:attrName>
                                        </p:attrNameLst>
                                      </p:cBhvr>
                                      <p:to>
                                        <p:strVal val="visible"/>
                                      </p:to>
                                    </p:set>
                                  </p:childTnLst>
                                </p:cTn>
                              </p:par>
                            </p:childTnLst>
                          </p:cTn>
                        </p:par>
                        <p:par>
                          <p:cTn id="590" fill="hold">
                            <p:stCondLst>
                              <p:cond delay="187500"/>
                            </p:stCondLst>
                            <p:childTnLst>
                              <p:par>
                                <p:cTn id="591" presetID="1" presetClass="entr" presetSubtype="0" fill="hold" grpId="0" nodeType="afterEffect">
                                  <p:stCondLst>
                                    <p:cond delay="0"/>
                                  </p:stCondLst>
                                  <p:childTnLst>
                                    <p:set>
                                      <p:cBhvr>
                                        <p:cTn id="592" dur="1" fill="hold">
                                          <p:stCondLst>
                                            <p:cond delay="999"/>
                                          </p:stCondLst>
                                        </p:cTn>
                                        <p:tgtEl>
                                          <p:spTgt spid="569"/>
                                        </p:tgtEl>
                                        <p:attrNameLst>
                                          <p:attrName>style.visibility</p:attrName>
                                        </p:attrNameLst>
                                      </p:cBhvr>
                                      <p:to>
                                        <p:strVal val="visible"/>
                                      </p:to>
                                    </p:set>
                                  </p:childTnLst>
                                </p:cTn>
                              </p:par>
                            </p:childTnLst>
                          </p:cTn>
                        </p:par>
                        <p:par>
                          <p:cTn id="593" fill="hold">
                            <p:stCondLst>
                              <p:cond delay="188500"/>
                            </p:stCondLst>
                            <p:childTnLst>
                              <p:par>
                                <p:cTn id="594" presetID="1" presetClass="entr" presetSubtype="0" fill="hold" grpId="0" nodeType="afterEffect">
                                  <p:stCondLst>
                                    <p:cond delay="0"/>
                                  </p:stCondLst>
                                  <p:childTnLst>
                                    <p:set>
                                      <p:cBhvr>
                                        <p:cTn id="595" dur="1" fill="hold">
                                          <p:stCondLst>
                                            <p:cond delay="999"/>
                                          </p:stCondLst>
                                        </p:cTn>
                                        <p:tgtEl>
                                          <p:spTgt spid="570"/>
                                        </p:tgtEl>
                                        <p:attrNameLst>
                                          <p:attrName>style.visibility</p:attrName>
                                        </p:attrNameLst>
                                      </p:cBhvr>
                                      <p:to>
                                        <p:strVal val="visible"/>
                                      </p:to>
                                    </p:set>
                                  </p:childTnLst>
                                </p:cTn>
                              </p:par>
                            </p:childTnLst>
                          </p:cTn>
                        </p:par>
                        <p:par>
                          <p:cTn id="596" fill="hold">
                            <p:stCondLst>
                              <p:cond delay="189500"/>
                            </p:stCondLst>
                            <p:childTnLst>
                              <p:par>
                                <p:cTn id="597" presetID="1" presetClass="entr" presetSubtype="0" fill="hold" grpId="0" nodeType="afterEffect">
                                  <p:stCondLst>
                                    <p:cond delay="0"/>
                                  </p:stCondLst>
                                  <p:childTnLst>
                                    <p:set>
                                      <p:cBhvr>
                                        <p:cTn id="598" dur="1" fill="hold">
                                          <p:stCondLst>
                                            <p:cond delay="999"/>
                                          </p:stCondLst>
                                        </p:cTn>
                                        <p:tgtEl>
                                          <p:spTgt spid="571"/>
                                        </p:tgtEl>
                                        <p:attrNameLst>
                                          <p:attrName>style.visibility</p:attrName>
                                        </p:attrNameLst>
                                      </p:cBhvr>
                                      <p:to>
                                        <p:strVal val="visible"/>
                                      </p:to>
                                    </p:set>
                                  </p:childTnLst>
                                </p:cTn>
                              </p:par>
                            </p:childTnLst>
                          </p:cTn>
                        </p:par>
                        <p:par>
                          <p:cTn id="599" fill="hold">
                            <p:stCondLst>
                              <p:cond delay="190500"/>
                            </p:stCondLst>
                            <p:childTnLst>
                              <p:par>
                                <p:cTn id="600" presetID="1" presetClass="entr" presetSubtype="0" fill="hold" grpId="0" nodeType="afterEffect">
                                  <p:stCondLst>
                                    <p:cond delay="0"/>
                                  </p:stCondLst>
                                  <p:childTnLst>
                                    <p:set>
                                      <p:cBhvr>
                                        <p:cTn id="601" dur="1" fill="hold">
                                          <p:stCondLst>
                                            <p:cond delay="999"/>
                                          </p:stCondLst>
                                        </p:cTn>
                                        <p:tgtEl>
                                          <p:spTgt spid="572"/>
                                        </p:tgtEl>
                                        <p:attrNameLst>
                                          <p:attrName>style.visibility</p:attrName>
                                        </p:attrNameLst>
                                      </p:cBhvr>
                                      <p:to>
                                        <p:strVal val="visible"/>
                                      </p:to>
                                    </p:set>
                                  </p:childTnLst>
                                </p:cTn>
                              </p:par>
                            </p:childTnLst>
                          </p:cTn>
                        </p:par>
                        <p:par>
                          <p:cTn id="602" fill="hold">
                            <p:stCondLst>
                              <p:cond delay="191500"/>
                            </p:stCondLst>
                            <p:childTnLst>
                              <p:par>
                                <p:cTn id="603" presetID="1" presetClass="entr" presetSubtype="0" fill="hold" grpId="0" nodeType="afterEffect">
                                  <p:stCondLst>
                                    <p:cond delay="0"/>
                                  </p:stCondLst>
                                  <p:childTnLst>
                                    <p:set>
                                      <p:cBhvr>
                                        <p:cTn id="604" dur="1" fill="hold">
                                          <p:stCondLst>
                                            <p:cond delay="999"/>
                                          </p:stCondLst>
                                        </p:cTn>
                                        <p:tgtEl>
                                          <p:spTgt spid="573"/>
                                        </p:tgtEl>
                                        <p:attrNameLst>
                                          <p:attrName>style.visibility</p:attrName>
                                        </p:attrNameLst>
                                      </p:cBhvr>
                                      <p:to>
                                        <p:strVal val="visible"/>
                                      </p:to>
                                    </p:set>
                                  </p:childTnLst>
                                </p:cTn>
                              </p:par>
                            </p:childTnLst>
                          </p:cTn>
                        </p:par>
                        <p:par>
                          <p:cTn id="605" fill="hold">
                            <p:stCondLst>
                              <p:cond delay="192500"/>
                            </p:stCondLst>
                            <p:childTnLst>
                              <p:par>
                                <p:cTn id="606" presetID="1" presetClass="entr" presetSubtype="0" fill="hold" grpId="0" nodeType="afterEffect">
                                  <p:stCondLst>
                                    <p:cond delay="0"/>
                                  </p:stCondLst>
                                  <p:childTnLst>
                                    <p:set>
                                      <p:cBhvr>
                                        <p:cTn id="607" dur="1" fill="hold">
                                          <p:stCondLst>
                                            <p:cond delay="999"/>
                                          </p:stCondLst>
                                        </p:cTn>
                                        <p:tgtEl>
                                          <p:spTgt spid="574"/>
                                        </p:tgtEl>
                                        <p:attrNameLst>
                                          <p:attrName>style.visibility</p:attrName>
                                        </p:attrNameLst>
                                      </p:cBhvr>
                                      <p:to>
                                        <p:strVal val="visible"/>
                                      </p:to>
                                    </p:set>
                                  </p:childTnLst>
                                </p:cTn>
                              </p:par>
                            </p:childTnLst>
                          </p:cTn>
                        </p:par>
                        <p:par>
                          <p:cTn id="608" fill="hold">
                            <p:stCondLst>
                              <p:cond delay="193500"/>
                            </p:stCondLst>
                            <p:childTnLst>
                              <p:par>
                                <p:cTn id="609" presetID="1" presetClass="entr" presetSubtype="0" fill="hold" grpId="0" nodeType="afterEffect">
                                  <p:stCondLst>
                                    <p:cond delay="0"/>
                                  </p:stCondLst>
                                  <p:childTnLst>
                                    <p:set>
                                      <p:cBhvr>
                                        <p:cTn id="610" dur="1" fill="hold">
                                          <p:stCondLst>
                                            <p:cond delay="999"/>
                                          </p:stCondLst>
                                        </p:cTn>
                                        <p:tgtEl>
                                          <p:spTgt spid="575"/>
                                        </p:tgtEl>
                                        <p:attrNameLst>
                                          <p:attrName>style.visibility</p:attrName>
                                        </p:attrNameLst>
                                      </p:cBhvr>
                                      <p:to>
                                        <p:strVal val="visible"/>
                                      </p:to>
                                    </p:set>
                                  </p:childTnLst>
                                </p:cTn>
                              </p:par>
                            </p:childTnLst>
                          </p:cTn>
                        </p:par>
                        <p:par>
                          <p:cTn id="611" fill="hold">
                            <p:stCondLst>
                              <p:cond delay="194500"/>
                            </p:stCondLst>
                            <p:childTnLst>
                              <p:par>
                                <p:cTn id="612" presetID="1" presetClass="entr" presetSubtype="0" fill="hold" grpId="0" nodeType="afterEffect">
                                  <p:stCondLst>
                                    <p:cond delay="0"/>
                                  </p:stCondLst>
                                  <p:childTnLst>
                                    <p:set>
                                      <p:cBhvr>
                                        <p:cTn id="613" dur="1" fill="hold">
                                          <p:stCondLst>
                                            <p:cond delay="999"/>
                                          </p:stCondLst>
                                        </p:cTn>
                                        <p:tgtEl>
                                          <p:spTgt spid="576"/>
                                        </p:tgtEl>
                                        <p:attrNameLst>
                                          <p:attrName>style.visibility</p:attrName>
                                        </p:attrNameLst>
                                      </p:cBhvr>
                                      <p:to>
                                        <p:strVal val="visible"/>
                                      </p:to>
                                    </p:set>
                                  </p:childTnLst>
                                </p:cTn>
                              </p:par>
                            </p:childTnLst>
                          </p:cTn>
                        </p:par>
                        <p:par>
                          <p:cTn id="614" fill="hold">
                            <p:stCondLst>
                              <p:cond delay="195500"/>
                            </p:stCondLst>
                            <p:childTnLst>
                              <p:par>
                                <p:cTn id="615" presetID="1" presetClass="entr" presetSubtype="0" fill="hold" grpId="0" nodeType="afterEffect">
                                  <p:stCondLst>
                                    <p:cond delay="0"/>
                                  </p:stCondLst>
                                  <p:childTnLst>
                                    <p:set>
                                      <p:cBhvr>
                                        <p:cTn id="616" dur="1" fill="hold">
                                          <p:stCondLst>
                                            <p:cond delay="999"/>
                                          </p:stCondLst>
                                        </p:cTn>
                                        <p:tgtEl>
                                          <p:spTgt spid="577"/>
                                        </p:tgtEl>
                                        <p:attrNameLst>
                                          <p:attrName>style.visibility</p:attrName>
                                        </p:attrNameLst>
                                      </p:cBhvr>
                                      <p:to>
                                        <p:strVal val="visible"/>
                                      </p:to>
                                    </p:set>
                                  </p:childTnLst>
                                </p:cTn>
                              </p:par>
                            </p:childTnLst>
                          </p:cTn>
                        </p:par>
                        <p:par>
                          <p:cTn id="617" fill="hold">
                            <p:stCondLst>
                              <p:cond delay="196500"/>
                            </p:stCondLst>
                            <p:childTnLst>
                              <p:par>
                                <p:cTn id="618" presetID="1" presetClass="entr" presetSubtype="0" fill="hold" grpId="0" nodeType="afterEffect">
                                  <p:stCondLst>
                                    <p:cond delay="0"/>
                                  </p:stCondLst>
                                  <p:childTnLst>
                                    <p:set>
                                      <p:cBhvr>
                                        <p:cTn id="619" dur="1" fill="hold">
                                          <p:stCondLst>
                                            <p:cond delay="999"/>
                                          </p:stCondLst>
                                        </p:cTn>
                                        <p:tgtEl>
                                          <p:spTgt spid="578"/>
                                        </p:tgtEl>
                                        <p:attrNameLst>
                                          <p:attrName>style.visibility</p:attrName>
                                        </p:attrNameLst>
                                      </p:cBhvr>
                                      <p:to>
                                        <p:strVal val="visible"/>
                                      </p:to>
                                    </p:set>
                                  </p:childTnLst>
                                </p:cTn>
                              </p:par>
                            </p:childTnLst>
                          </p:cTn>
                        </p:par>
                        <p:par>
                          <p:cTn id="620" fill="hold">
                            <p:stCondLst>
                              <p:cond delay="197500"/>
                            </p:stCondLst>
                            <p:childTnLst>
                              <p:par>
                                <p:cTn id="621" presetID="1" presetClass="entr" presetSubtype="0" fill="hold" grpId="0" nodeType="afterEffect">
                                  <p:stCondLst>
                                    <p:cond delay="0"/>
                                  </p:stCondLst>
                                  <p:childTnLst>
                                    <p:set>
                                      <p:cBhvr>
                                        <p:cTn id="622" dur="1" fill="hold">
                                          <p:stCondLst>
                                            <p:cond delay="999"/>
                                          </p:stCondLst>
                                        </p:cTn>
                                        <p:tgtEl>
                                          <p:spTgt spid="579"/>
                                        </p:tgtEl>
                                        <p:attrNameLst>
                                          <p:attrName>style.visibility</p:attrName>
                                        </p:attrNameLst>
                                      </p:cBhvr>
                                      <p:to>
                                        <p:strVal val="visible"/>
                                      </p:to>
                                    </p:set>
                                  </p:childTnLst>
                                </p:cTn>
                              </p:par>
                            </p:childTnLst>
                          </p:cTn>
                        </p:par>
                        <p:par>
                          <p:cTn id="623" fill="hold">
                            <p:stCondLst>
                              <p:cond delay="198500"/>
                            </p:stCondLst>
                            <p:childTnLst>
                              <p:par>
                                <p:cTn id="624" presetID="1" presetClass="entr" presetSubtype="0" fill="hold" grpId="0" nodeType="afterEffect">
                                  <p:stCondLst>
                                    <p:cond delay="0"/>
                                  </p:stCondLst>
                                  <p:childTnLst>
                                    <p:set>
                                      <p:cBhvr>
                                        <p:cTn id="625" dur="1" fill="hold">
                                          <p:stCondLst>
                                            <p:cond delay="999"/>
                                          </p:stCondLst>
                                        </p:cTn>
                                        <p:tgtEl>
                                          <p:spTgt spid="580"/>
                                        </p:tgtEl>
                                        <p:attrNameLst>
                                          <p:attrName>style.visibility</p:attrName>
                                        </p:attrNameLst>
                                      </p:cBhvr>
                                      <p:to>
                                        <p:strVal val="visible"/>
                                      </p:to>
                                    </p:set>
                                  </p:childTnLst>
                                </p:cTn>
                              </p:par>
                            </p:childTnLst>
                          </p:cTn>
                        </p:par>
                        <p:par>
                          <p:cTn id="626" fill="hold">
                            <p:stCondLst>
                              <p:cond delay="199500"/>
                            </p:stCondLst>
                            <p:childTnLst>
                              <p:par>
                                <p:cTn id="627" presetID="1" presetClass="entr" presetSubtype="0" fill="hold" grpId="0" nodeType="afterEffect">
                                  <p:stCondLst>
                                    <p:cond delay="0"/>
                                  </p:stCondLst>
                                  <p:childTnLst>
                                    <p:set>
                                      <p:cBhvr>
                                        <p:cTn id="628" dur="1" fill="hold">
                                          <p:stCondLst>
                                            <p:cond delay="999"/>
                                          </p:stCondLst>
                                        </p:cTn>
                                        <p:tgtEl>
                                          <p:spTgt spid="581"/>
                                        </p:tgtEl>
                                        <p:attrNameLst>
                                          <p:attrName>style.visibility</p:attrName>
                                        </p:attrNameLst>
                                      </p:cBhvr>
                                      <p:to>
                                        <p:strVal val="visible"/>
                                      </p:to>
                                    </p:set>
                                  </p:childTnLst>
                                </p:cTn>
                              </p:par>
                            </p:childTnLst>
                          </p:cTn>
                        </p:par>
                        <p:par>
                          <p:cTn id="629" fill="hold">
                            <p:stCondLst>
                              <p:cond delay="200500"/>
                            </p:stCondLst>
                            <p:childTnLst>
                              <p:par>
                                <p:cTn id="630" presetID="1" presetClass="entr" presetSubtype="0" fill="hold" grpId="0" nodeType="afterEffect">
                                  <p:stCondLst>
                                    <p:cond delay="0"/>
                                  </p:stCondLst>
                                  <p:childTnLst>
                                    <p:set>
                                      <p:cBhvr>
                                        <p:cTn id="631" dur="1" fill="hold">
                                          <p:stCondLst>
                                            <p:cond delay="999"/>
                                          </p:stCondLst>
                                        </p:cTn>
                                        <p:tgtEl>
                                          <p:spTgt spid="582"/>
                                        </p:tgtEl>
                                        <p:attrNameLst>
                                          <p:attrName>style.visibility</p:attrName>
                                        </p:attrNameLst>
                                      </p:cBhvr>
                                      <p:to>
                                        <p:strVal val="visible"/>
                                      </p:to>
                                    </p:set>
                                  </p:childTnLst>
                                </p:cTn>
                              </p:par>
                            </p:childTnLst>
                          </p:cTn>
                        </p:par>
                        <p:par>
                          <p:cTn id="632" fill="hold">
                            <p:stCondLst>
                              <p:cond delay="201500"/>
                            </p:stCondLst>
                            <p:childTnLst>
                              <p:par>
                                <p:cTn id="633" presetID="1" presetClass="entr" presetSubtype="0" fill="hold" grpId="0" nodeType="afterEffect">
                                  <p:stCondLst>
                                    <p:cond delay="0"/>
                                  </p:stCondLst>
                                  <p:childTnLst>
                                    <p:set>
                                      <p:cBhvr>
                                        <p:cTn id="634" dur="1" fill="hold">
                                          <p:stCondLst>
                                            <p:cond delay="999"/>
                                          </p:stCondLst>
                                        </p:cTn>
                                        <p:tgtEl>
                                          <p:spTgt spid="583"/>
                                        </p:tgtEl>
                                        <p:attrNameLst>
                                          <p:attrName>style.visibility</p:attrName>
                                        </p:attrNameLst>
                                      </p:cBhvr>
                                      <p:to>
                                        <p:strVal val="visible"/>
                                      </p:to>
                                    </p:set>
                                  </p:childTnLst>
                                </p:cTn>
                              </p:par>
                            </p:childTnLst>
                          </p:cTn>
                        </p:par>
                        <p:par>
                          <p:cTn id="635" fill="hold">
                            <p:stCondLst>
                              <p:cond delay="202500"/>
                            </p:stCondLst>
                            <p:childTnLst>
                              <p:par>
                                <p:cTn id="636" presetID="1" presetClass="entr" presetSubtype="0" fill="hold" grpId="0" nodeType="afterEffect">
                                  <p:stCondLst>
                                    <p:cond delay="0"/>
                                  </p:stCondLst>
                                  <p:childTnLst>
                                    <p:set>
                                      <p:cBhvr>
                                        <p:cTn id="637" dur="1" fill="hold">
                                          <p:stCondLst>
                                            <p:cond delay="999"/>
                                          </p:stCondLst>
                                        </p:cTn>
                                        <p:tgtEl>
                                          <p:spTgt spid="584"/>
                                        </p:tgtEl>
                                        <p:attrNameLst>
                                          <p:attrName>style.visibility</p:attrName>
                                        </p:attrNameLst>
                                      </p:cBhvr>
                                      <p:to>
                                        <p:strVal val="visible"/>
                                      </p:to>
                                    </p:set>
                                  </p:childTnLst>
                                </p:cTn>
                              </p:par>
                            </p:childTnLst>
                          </p:cTn>
                        </p:par>
                        <p:par>
                          <p:cTn id="638" fill="hold">
                            <p:stCondLst>
                              <p:cond delay="203500"/>
                            </p:stCondLst>
                            <p:childTnLst>
                              <p:par>
                                <p:cTn id="639" presetID="1" presetClass="entr" presetSubtype="0" fill="hold" grpId="0" nodeType="afterEffect">
                                  <p:stCondLst>
                                    <p:cond delay="0"/>
                                  </p:stCondLst>
                                  <p:childTnLst>
                                    <p:set>
                                      <p:cBhvr>
                                        <p:cTn id="640" dur="1" fill="hold">
                                          <p:stCondLst>
                                            <p:cond delay="999"/>
                                          </p:stCondLst>
                                        </p:cTn>
                                        <p:tgtEl>
                                          <p:spTgt spid="585"/>
                                        </p:tgtEl>
                                        <p:attrNameLst>
                                          <p:attrName>style.visibility</p:attrName>
                                        </p:attrNameLst>
                                      </p:cBhvr>
                                      <p:to>
                                        <p:strVal val="visible"/>
                                      </p:to>
                                    </p:set>
                                  </p:childTnLst>
                                </p:cTn>
                              </p:par>
                            </p:childTnLst>
                          </p:cTn>
                        </p:par>
                        <p:par>
                          <p:cTn id="641" fill="hold">
                            <p:stCondLst>
                              <p:cond delay="204500"/>
                            </p:stCondLst>
                            <p:childTnLst>
                              <p:par>
                                <p:cTn id="642" presetID="1" presetClass="entr" presetSubtype="0" fill="hold" grpId="0" nodeType="afterEffect">
                                  <p:stCondLst>
                                    <p:cond delay="0"/>
                                  </p:stCondLst>
                                  <p:childTnLst>
                                    <p:set>
                                      <p:cBhvr>
                                        <p:cTn id="643" dur="1" fill="hold">
                                          <p:stCondLst>
                                            <p:cond delay="999"/>
                                          </p:stCondLst>
                                        </p:cTn>
                                        <p:tgtEl>
                                          <p:spTgt spid="586"/>
                                        </p:tgtEl>
                                        <p:attrNameLst>
                                          <p:attrName>style.visibility</p:attrName>
                                        </p:attrNameLst>
                                      </p:cBhvr>
                                      <p:to>
                                        <p:strVal val="visible"/>
                                      </p:to>
                                    </p:set>
                                  </p:childTnLst>
                                </p:cTn>
                              </p:par>
                            </p:childTnLst>
                          </p:cTn>
                        </p:par>
                        <p:par>
                          <p:cTn id="644" fill="hold">
                            <p:stCondLst>
                              <p:cond delay="205500"/>
                            </p:stCondLst>
                            <p:childTnLst>
                              <p:par>
                                <p:cTn id="645" presetID="1" presetClass="entr" presetSubtype="0" fill="hold" grpId="0" nodeType="afterEffect">
                                  <p:stCondLst>
                                    <p:cond delay="0"/>
                                  </p:stCondLst>
                                  <p:childTnLst>
                                    <p:set>
                                      <p:cBhvr>
                                        <p:cTn id="646" dur="1" fill="hold">
                                          <p:stCondLst>
                                            <p:cond delay="999"/>
                                          </p:stCondLst>
                                        </p:cTn>
                                        <p:tgtEl>
                                          <p:spTgt spid="587"/>
                                        </p:tgtEl>
                                        <p:attrNameLst>
                                          <p:attrName>style.visibility</p:attrName>
                                        </p:attrNameLst>
                                      </p:cBhvr>
                                      <p:to>
                                        <p:strVal val="visible"/>
                                      </p:to>
                                    </p:set>
                                  </p:childTnLst>
                                </p:cTn>
                              </p:par>
                            </p:childTnLst>
                          </p:cTn>
                        </p:par>
                        <p:par>
                          <p:cTn id="647" fill="hold">
                            <p:stCondLst>
                              <p:cond delay="206500"/>
                            </p:stCondLst>
                            <p:childTnLst>
                              <p:par>
                                <p:cTn id="648" presetID="1" presetClass="entr" presetSubtype="0" fill="hold" grpId="0" nodeType="afterEffect">
                                  <p:stCondLst>
                                    <p:cond delay="0"/>
                                  </p:stCondLst>
                                  <p:childTnLst>
                                    <p:set>
                                      <p:cBhvr>
                                        <p:cTn id="649" dur="1" fill="hold">
                                          <p:stCondLst>
                                            <p:cond delay="999"/>
                                          </p:stCondLst>
                                        </p:cTn>
                                        <p:tgtEl>
                                          <p:spTgt spid="588"/>
                                        </p:tgtEl>
                                        <p:attrNameLst>
                                          <p:attrName>style.visibility</p:attrName>
                                        </p:attrNameLst>
                                      </p:cBhvr>
                                      <p:to>
                                        <p:strVal val="visible"/>
                                      </p:to>
                                    </p:set>
                                  </p:childTnLst>
                                </p:cTn>
                              </p:par>
                            </p:childTnLst>
                          </p:cTn>
                        </p:par>
                        <p:par>
                          <p:cTn id="650" fill="hold">
                            <p:stCondLst>
                              <p:cond delay="207500"/>
                            </p:stCondLst>
                            <p:childTnLst>
                              <p:par>
                                <p:cTn id="651" presetID="1" presetClass="entr" presetSubtype="0" fill="hold" grpId="0" nodeType="afterEffect">
                                  <p:stCondLst>
                                    <p:cond delay="0"/>
                                  </p:stCondLst>
                                  <p:childTnLst>
                                    <p:set>
                                      <p:cBhvr>
                                        <p:cTn id="652" dur="1" fill="hold">
                                          <p:stCondLst>
                                            <p:cond delay="999"/>
                                          </p:stCondLst>
                                        </p:cTn>
                                        <p:tgtEl>
                                          <p:spTgt spid="589"/>
                                        </p:tgtEl>
                                        <p:attrNameLst>
                                          <p:attrName>style.visibility</p:attrName>
                                        </p:attrNameLst>
                                      </p:cBhvr>
                                      <p:to>
                                        <p:strVal val="visible"/>
                                      </p:to>
                                    </p:set>
                                  </p:childTnLst>
                                </p:cTn>
                              </p:par>
                            </p:childTnLst>
                          </p:cTn>
                        </p:par>
                        <p:par>
                          <p:cTn id="653" fill="hold">
                            <p:stCondLst>
                              <p:cond delay="208500"/>
                            </p:stCondLst>
                            <p:childTnLst>
                              <p:par>
                                <p:cTn id="654" presetID="1" presetClass="entr" presetSubtype="0" fill="hold" grpId="0" nodeType="afterEffect">
                                  <p:stCondLst>
                                    <p:cond delay="0"/>
                                  </p:stCondLst>
                                  <p:childTnLst>
                                    <p:set>
                                      <p:cBhvr>
                                        <p:cTn id="655" dur="1" fill="hold">
                                          <p:stCondLst>
                                            <p:cond delay="999"/>
                                          </p:stCondLst>
                                        </p:cTn>
                                        <p:tgtEl>
                                          <p:spTgt spid="590"/>
                                        </p:tgtEl>
                                        <p:attrNameLst>
                                          <p:attrName>style.visibility</p:attrName>
                                        </p:attrNameLst>
                                      </p:cBhvr>
                                      <p:to>
                                        <p:strVal val="visible"/>
                                      </p:to>
                                    </p:set>
                                  </p:childTnLst>
                                </p:cTn>
                              </p:par>
                            </p:childTnLst>
                          </p:cTn>
                        </p:par>
                        <p:par>
                          <p:cTn id="656" fill="hold">
                            <p:stCondLst>
                              <p:cond delay="209500"/>
                            </p:stCondLst>
                            <p:childTnLst>
                              <p:par>
                                <p:cTn id="657" presetID="1" presetClass="entr" presetSubtype="0" fill="hold" grpId="0" nodeType="afterEffect">
                                  <p:stCondLst>
                                    <p:cond delay="0"/>
                                  </p:stCondLst>
                                  <p:childTnLst>
                                    <p:set>
                                      <p:cBhvr>
                                        <p:cTn id="658" dur="1" fill="hold">
                                          <p:stCondLst>
                                            <p:cond delay="999"/>
                                          </p:stCondLst>
                                        </p:cTn>
                                        <p:tgtEl>
                                          <p:spTgt spid="591"/>
                                        </p:tgtEl>
                                        <p:attrNameLst>
                                          <p:attrName>style.visibility</p:attrName>
                                        </p:attrNameLst>
                                      </p:cBhvr>
                                      <p:to>
                                        <p:strVal val="visible"/>
                                      </p:to>
                                    </p:set>
                                  </p:childTnLst>
                                </p:cTn>
                              </p:par>
                            </p:childTnLst>
                          </p:cTn>
                        </p:par>
                        <p:par>
                          <p:cTn id="659" fill="hold">
                            <p:stCondLst>
                              <p:cond delay="210500"/>
                            </p:stCondLst>
                            <p:childTnLst>
                              <p:par>
                                <p:cTn id="660" presetID="1" presetClass="entr" presetSubtype="0" fill="hold" grpId="0" nodeType="afterEffect">
                                  <p:stCondLst>
                                    <p:cond delay="0"/>
                                  </p:stCondLst>
                                  <p:childTnLst>
                                    <p:set>
                                      <p:cBhvr>
                                        <p:cTn id="661" dur="1" fill="hold">
                                          <p:stCondLst>
                                            <p:cond delay="999"/>
                                          </p:stCondLst>
                                        </p:cTn>
                                        <p:tgtEl>
                                          <p:spTgt spid="592"/>
                                        </p:tgtEl>
                                        <p:attrNameLst>
                                          <p:attrName>style.visibility</p:attrName>
                                        </p:attrNameLst>
                                      </p:cBhvr>
                                      <p:to>
                                        <p:strVal val="visible"/>
                                      </p:to>
                                    </p:set>
                                  </p:childTnLst>
                                </p:cTn>
                              </p:par>
                            </p:childTnLst>
                          </p:cTn>
                        </p:par>
                        <p:par>
                          <p:cTn id="662" fill="hold">
                            <p:stCondLst>
                              <p:cond delay="211500"/>
                            </p:stCondLst>
                            <p:childTnLst>
                              <p:par>
                                <p:cTn id="663" presetID="1" presetClass="entr" presetSubtype="0" fill="hold" grpId="0" nodeType="afterEffect">
                                  <p:stCondLst>
                                    <p:cond delay="0"/>
                                  </p:stCondLst>
                                  <p:childTnLst>
                                    <p:set>
                                      <p:cBhvr>
                                        <p:cTn id="664" dur="1" fill="hold">
                                          <p:stCondLst>
                                            <p:cond delay="999"/>
                                          </p:stCondLst>
                                        </p:cTn>
                                        <p:tgtEl>
                                          <p:spTgt spid="593"/>
                                        </p:tgtEl>
                                        <p:attrNameLst>
                                          <p:attrName>style.visibility</p:attrName>
                                        </p:attrNameLst>
                                      </p:cBhvr>
                                      <p:to>
                                        <p:strVal val="visible"/>
                                      </p:to>
                                    </p:set>
                                  </p:childTnLst>
                                </p:cTn>
                              </p:par>
                            </p:childTnLst>
                          </p:cTn>
                        </p:par>
                        <p:par>
                          <p:cTn id="665" fill="hold">
                            <p:stCondLst>
                              <p:cond delay="212500"/>
                            </p:stCondLst>
                            <p:childTnLst>
                              <p:par>
                                <p:cTn id="666" presetID="1" presetClass="entr" presetSubtype="0" fill="hold" grpId="0" nodeType="afterEffect">
                                  <p:stCondLst>
                                    <p:cond delay="0"/>
                                  </p:stCondLst>
                                  <p:childTnLst>
                                    <p:set>
                                      <p:cBhvr>
                                        <p:cTn id="667" dur="1" fill="hold">
                                          <p:stCondLst>
                                            <p:cond delay="999"/>
                                          </p:stCondLst>
                                        </p:cTn>
                                        <p:tgtEl>
                                          <p:spTgt spid="594"/>
                                        </p:tgtEl>
                                        <p:attrNameLst>
                                          <p:attrName>style.visibility</p:attrName>
                                        </p:attrNameLst>
                                      </p:cBhvr>
                                      <p:to>
                                        <p:strVal val="visible"/>
                                      </p:to>
                                    </p:set>
                                  </p:childTnLst>
                                </p:cTn>
                              </p:par>
                            </p:childTnLst>
                          </p:cTn>
                        </p:par>
                        <p:par>
                          <p:cTn id="668" fill="hold">
                            <p:stCondLst>
                              <p:cond delay="213500"/>
                            </p:stCondLst>
                            <p:childTnLst>
                              <p:par>
                                <p:cTn id="669" presetID="1" presetClass="entr" presetSubtype="0" fill="hold" grpId="0" nodeType="afterEffect">
                                  <p:stCondLst>
                                    <p:cond delay="0"/>
                                  </p:stCondLst>
                                  <p:childTnLst>
                                    <p:set>
                                      <p:cBhvr>
                                        <p:cTn id="670" dur="1" fill="hold">
                                          <p:stCondLst>
                                            <p:cond delay="999"/>
                                          </p:stCondLst>
                                        </p:cTn>
                                        <p:tgtEl>
                                          <p:spTgt spid="595"/>
                                        </p:tgtEl>
                                        <p:attrNameLst>
                                          <p:attrName>style.visibility</p:attrName>
                                        </p:attrNameLst>
                                      </p:cBhvr>
                                      <p:to>
                                        <p:strVal val="visible"/>
                                      </p:to>
                                    </p:set>
                                  </p:childTnLst>
                                </p:cTn>
                              </p:par>
                            </p:childTnLst>
                          </p:cTn>
                        </p:par>
                        <p:par>
                          <p:cTn id="671" fill="hold">
                            <p:stCondLst>
                              <p:cond delay="214500"/>
                            </p:stCondLst>
                            <p:childTnLst>
                              <p:par>
                                <p:cTn id="672" presetID="1" presetClass="entr" presetSubtype="0" fill="hold" grpId="0" nodeType="afterEffect">
                                  <p:stCondLst>
                                    <p:cond delay="0"/>
                                  </p:stCondLst>
                                  <p:childTnLst>
                                    <p:set>
                                      <p:cBhvr>
                                        <p:cTn id="673" dur="1" fill="hold">
                                          <p:stCondLst>
                                            <p:cond delay="999"/>
                                          </p:stCondLst>
                                        </p:cTn>
                                        <p:tgtEl>
                                          <p:spTgt spid="596"/>
                                        </p:tgtEl>
                                        <p:attrNameLst>
                                          <p:attrName>style.visibility</p:attrName>
                                        </p:attrNameLst>
                                      </p:cBhvr>
                                      <p:to>
                                        <p:strVal val="visible"/>
                                      </p:to>
                                    </p:set>
                                  </p:childTnLst>
                                </p:cTn>
                              </p:par>
                            </p:childTnLst>
                          </p:cTn>
                        </p:par>
                        <p:par>
                          <p:cTn id="674" fill="hold">
                            <p:stCondLst>
                              <p:cond delay="215500"/>
                            </p:stCondLst>
                            <p:childTnLst>
                              <p:par>
                                <p:cTn id="675" presetID="1" presetClass="entr" presetSubtype="0" fill="hold" grpId="0" nodeType="afterEffect">
                                  <p:stCondLst>
                                    <p:cond delay="0"/>
                                  </p:stCondLst>
                                  <p:childTnLst>
                                    <p:set>
                                      <p:cBhvr>
                                        <p:cTn id="676" dur="1" fill="hold">
                                          <p:stCondLst>
                                            <p:cond delay="999"/>
                                          </p:stCondLst>
                                        </p:cTn>
                                        <p:tgtEl>
                                          <p:spTgt spid="597"/>
                                        </p:tgtEl>
                                        <p:attrNameLst>
                                          <p:attrName>style.visibility</p:attrName>
                                        </p:attrNameLst>
                                      </p:cBhvr>
                                      <p:to>
                                        <p:strVal val="visible"/>
                                      </p:to>
                                    </p:set>
                                  </p:childTnLst>
                                </p:cTn>
                              </p:par>
                            </p:childTnLst>
                          </p:cTn>
                        </p:par>
                        <p:par>
                          <p:cTn id="677" fill="hold">
                            <p:stCondLst>
                              <p:cond delay="216500"/>
                            </p:stCondLst>
                            <p:childTnLst>
                              <p:par>
                                <p:cTn id="678" presetID="1" presetClass="entr" presetSubtype="0" fill="hold" grpId="0" nodeType="afterEffect">
                                  <p:stCondLst>
                                    <p:cond delay="0"/>
                                  </p:stCondLst>
                                  <p:childTnLst>
                                    <p:set>
                                      <p:cBhvr>
                                        <p:cTn id="679" dur="1" fill="hold">
                                          <p:stCondLst>
                                            <p:cond delay="999"/>
                                          </p:stCondLst>
                                        </p:cTn>
                                        <p:tgtEl>
                                          <p:spTgt spid="598"/>
                                        </p:tgtEl>
                                        <p:attrNameLst>
                                          <p:attrName>style.visibility</p:attrName>
                                        </p:attrNameLst>
                                      </p:cBhvr>
                                      <p:to>
                                        <p:strVal val="visible"/>
                                      </p:to>
                                    </p:set>
                                  </p:childTnLst>
                                </p:cTn>
                              </p:par>
                            </p:childTnLst>
                          </p:cTn>
                        </p:par>
                        <p:par>
                          <p:cTn id="680" fill="hold">
                            <p:stCondLst>
                              <p:cond delay="217500"/>
                            </p:stCondLst>
                            <p:childTnLst>
                              <p:par>
                                <p:cTn id="681" presetID="1" presetClass="entr" presetSubtype="0" fill="hold" grpId="0" nodeType="afterEffect">
                                  <p:stCondLst>
                                    <p:cond delay="0"/>
                                  </p:stCondLst>
                                  <p:childTnLst>
                                    <p:set>
                                      <p:cBhvr>
                                        <p:cTn id="682" dur="1" fill="hold">
                                          <p:stCondLst>
                                            <p:cond delay="999"/>
                                          </p:stCondLst>
                                        </p:cTn>
                                        <p:tgtEl>
                                          <p:spTgt spid="599"/>
                                        </p:tgtEl>
                                        <p:attrNameLst>
                                          <p:attrName>style.visibility</p:attrName>
                                        </p:attrNameLst>
                                      </p:cBhvr>
                                      <p:to>
                                        <p:strVal val="visible"/>
                                      </p:to>
                                    </p:set>
                                  </p:childTnLst>
                                </p:cTn>
                              </p:par>
                            </p:childTnLst>
                          </p:cTn>
                        </p:par>
                        <p:par>
                          <p:cTn id="683" fill="hold">
                            <p:stCondLst>
                              <p:cond delay="218500"/>
                            </p:stCondLst>
                            <p:childTnLst>
                              <p:par>
                                <p:cTn id="684" presetID="1" presetClass="entr" presetSubtype="0" fill="hold" grpId="0" nodeType="afterEffect">
                                  <p:stCondLst>
                                    <p:cond delay="0"/>
                                  </p:stCondLst>
                                  <p:childTnLst>
                                    <p:set>
                                      <p:cBhvr>
                                        <p:cTn id="685" dur="1" fill="hold">
                                          <p:stCondLst>
                                            <p:cond delay="999"/>
                                          </p:stCondLst>
                                        </p:cTn>
                                        <p:tgtEl>
                                          <p:spTgt spid="600"/>
                                        </p:tgtEl>
                                        <p:attrNameLst>
                                          <p:attrName>style.visibility</p:attrName>
                                        </p:attrNameLst>
                                      </p:cBhvr>
                                      <p:to>
                                        <p:strVal val="visible"/>
                                      </p:to>
                                    </p:set>
                                  </p:childTnLst>
                                </p:cTn>
                              </p:par>
                            </p:childTnLst>
                          </p:cTn>
                        </p:par>
                        <p:par>
                          <p:cTn id="686" fill="hold">
                            <p:stCondLst>
                              <p:cond delay="219500"/>
                            </p:stCondLst>
                            <p:childTnLst>
                              <p:par>
                                <p:cTn id="687" presetID="1" presetClass="entr" presetSubtype="0" fill="hold" grpId="0" nodeType="afterEffect">
                                  <p:stCondLst>
                                    <p:cond delay="0"/>
                                  </p:stCondLst>
                                  <p:childTnLst>
                                    <p:set>
                                      <p:cBhvr>
                                        <p:cTn id="688" dur="1" fill="hold">
                                          <p:stCondLst>
                                            <p:cond delay="999"/>
                                          </p:stCondLst>
                                        </p:cTn>
                                        <p:tgtEl>
                                          <p:spTgt spid="601"/>
                                        </p:tgtEl>
                                        <p:attrNameLst>
                                          <p:attrName>style.visibility</p:attrName>
                                        </p:attrNameLst>
                                      </p:cBhvr>
                                      <p:to>
                                        <p:strVal val="visible"/>
                                      </p:to>
                                    </p:set>
                                  </p:childTnLst>
                                </p:cTn>
                              </p:par>
                            </p:childTnLst>
                          </p:cTn>
                        </p:par>
                        <p:par>
                          <p:cTn id="689" fill="hold">
                            <p:stCondLst>
                              <p:cond delay="220500"/>
                            </p:stCondLst>
                            <p:childTnLst>
                              <p:par>
                                <p:cTn id="690" presetID="1" presetClass="entr" presetSubtype="0" fill="hold" grpId="0" nodeType="afterEffect">
                                  <p:stCondLst>
                                    <p:cond delay="0"/>
                                  </p:stCondLst>
                                  <p:childTnLst>
                                    <p:set>
                                      <p:cBhvr>
                                        <p:cTn id="691" dur="1" fill="hold">
                                          <p:stCondLst>
                                            <p:cond delay="999"/>
                                          </p:stCondLst>
                                        </p:cTn>
                                        <p:tgtEl>
                                          <p:spTgt spid="602"/>
                                        </p:tgtEl>
                                        <p:attrNameLst>
                                          <p:attrName>style.visibility</p:attrName>
                                        </p:attrNameLst>
                                      </p:cBhvr>
                                      <p:to>
                                        <p:strVal val="visible"/>
                                      </p:to>
                                    </p:set>
                                  </p:childTnLst>
                                </p:cTn>
                              </p:par>
                            </p:childTnLst>
                          </p:cTn>
                        </p:par>
                        <p:par>
                          <p:cTn id="692" fill="hold">
                            <p:stCondLst>
                              <p:cond delay="221500"/>
                            </p:stCondLst>
                            <p:childTnLst>
                              <p:par>
                                <p:cTn id="693" presetID="1" presetClass="entr" presetSubtype="0" fill="hold" grpId="0" nodeType="afterEffect">
                                  <p:stCondLst>
                                    <p:cond delay="0"/>
                                  </p:stCondLst>
                                  <p:childTnLst>
                                    <p:set>
                                      <p:cBhvr>
                                        <p:cTn id="694" dur="1" fill="hold">
                                          <p:stCondLst>
                                            <p:cond delay="999"/>
                                          </p:stCondLst>
                                        </p:cTn>
                                        <p:tgtEl>
                                          <p:spTgt spid="603"/>
                                        </p:tgtEl>
                                        <p:attrNameLst>
                                          <p:attrName>style.visibility</p:attrName>
                                        </p:attrNameLst>
                                      </p:cBhvr>
                                      <p:to>
                                        <p:strVal val="visible"/>
                                      </p:to>
                                    </p:set>
                                  </p:childTnLst>
                                </p:cTn>
                              </p:par>
                            </p:childTnLst>
                          </p:cTn>
                        </p:par>
                        <p:par>
                          <p:cTn id="695" fill="hold">
                            <p:stCondLst>
                              <p:cond delay="222500"/>
                            </p:stCondLst>
                            <p:childTnLst>
                              <p:par>
                                <p:cTn id="696" presetID="1" presetClass="entr" presetSubtype="0" fill="hold" grpId="0" nodeType="afterEffect">
                                  <p:stCondLst>
                                    <p:cond delay="0"/>
                                  </p:stCondLst>
                                  <p:childTnLst>
                                    <p:set>
                                      <p:cBhvr>
                                        <p:cTn id="697" dur="1" fill="hold">
                                          <p:stCondLst>
                                            <p:cond delay="999"/>
                                          </p:stCondLst>
                                        </p:cTn>
                                        <p:tgtEl>
                                          <p:spTgt spid="604"/>
                                        </p:tgtEl>
                                        <p:attrNameLst>
                                          <p:attrName>style.visibility</p:attrName>
                                        </p:attrNameLst>
                                      </p:cBhvr>
                                      <p:to>
                                        <p:strVal val="visible"/>
                                      </p:to>
                                    </p:set>
                                  </p:childTnLst>
                                </p:cTn>
                              </p:par>
                            </p:childTnLst>
                          </p:cTn>
                        </p:par>
                        <p:par>
                          <p:cTn id="698" fill="hold">
                            <p:stCondLst>
                              <p:cond delay="223500"/>
                            </p:stCondLst>
                            <p:childTnLst>
                              <p:par>
                                <p:cTn id="699" presetID="1" presetClass="entr" presetSubtype="0" fill="hold" grpId="0" nodeType="afterEffect">
                                  <p:stCondLst>
                                    <p:cond delay="0"/>
                                  </p:stCondLst>
                                  <p:childTnLst>
                                    <p:set>
                                      <p:cBhvr>
                                        <p:cTn id="700" dur="1" fill="hold">
                                          <p:stCondLst>
                                            <p:cond delay="999"/>
                                          </p:stCondLst>
                                        </p:cTn>
                                        <p:tgtEl>
                                          <p:spTgt spid="605"/>
                                        </p:tgtEl>
                                        <p:attrNameLst>
                                          <p:attrName>style.visibility</p:attrName>
                                        </p:attrNameLst>
                                      </p:cBhvr>
                                      <p:to>
                                        <p:strVal val="visible"/>
                                      </p:to>
                                    </p:set>
                                  </p:childTnLst>
                                </p:cTn>
                              </p:par>
                            </p:childTnLst>
                          </p:cTn>
                        </p:par>
                        <p:par>
                          <p:cTn id="701" fill="hold">
                            <p:stCondLst>
                              <p:cond delay="224500"/>
                            </p:stCondLst>
                            <p:childTnLst>
                              <p:par>
                                <p:cTn id="702" presetID="1" presetClass="entr" presetSubtype="0" fill="hold" grpId="0" nodeType="afterEffect">
                                  <p:stCondLst>
                                    <p:cond delay="0"/>
                                  </p:stCondLst>
                                  <p:childTnLst>
                                    <p:set>
                                      <p:cBhvr>
                                        <p:cTn id="703" dur="1" fill="hold">
                                          <p:stCondLst>
                                            <p:cond delay="999"/>
                                          </p:stCondLst>
                                        </p:cTn>
                                        <p:tgtEl>
                                          <p:spTgt spid="606"/>
                                        </p:tgtEl>
                                        <p:attrNameLst>
                                          <p:attrName>style.visibility</p:attrName>
                                        </p:attrNameLst>
                                      </p:cBhvr>
                                      <p:to>
                                        <p:strVal val="visible"/>
                                      </p:to>
                                    </p:set>
                                  </p:childTnLst>
                                </p:cTn>
                              </p:par>
                            </p:childTnLst>
                          </p:cTn>
                        </p:par>
                        <p:par>
                          <p:cTn id="704" fill="hold">
                            <p:stCondLst>
                              <p:cond delay="225500"/>
                            </p:stCondLst>
                            <p:childTnLst>
                              <p:par>
                                <p:cTn id="705" presetID="1" presetClass="entr" presetSubtype="0" fill="hold" grpId="0" nodeType="afterEffect">
                                  <p:stCondLst>
                                    <p:cond delay="0"/>
                                  </p:stCondLst>
                                  <p:childTnLst>
                                    <p:set>
                                      <p:cBhvr>
                                        <p:cTn id="706" dur="1" fill="hold">
                                          <p:stCondLst>
                                            <p:cond delay="999"/>
                                          </p:stCondLst>
                                        </p:cTn>
                                        <p:tgtEl>
                                          <p:spTgt spid="607"/>
                                        </p:tgtEl>
                                        <p:attrNameLst>
                                          <p:attrName>style.visibility</p:attrName>
                                        </p:attrNameLst>
                                      </p:cBhvr>
                                      <p:to>
                                        <p:strVal val="visible"/>
                                      </p:to>
                                    </p:set>
                                  </p:childTnLst>
                                </p:cTn>
                              </p:par>
                            </p:childTnLst>
                          </p:cTn>
                        </p:par>
                        <p:par>
                          <p:cTn id="707" fill="hold">
                            <p:stCondLst>
                              <p:cond delay="226500"/>
                            </p:stCondLst>
                            <p:childTnLst>
                              <p:par>
                                <p:cTn id="708" presetID="1" presetClass="entr" presetSubtype="0" fill="hold" grpId="0" nodeType="afterEffect">
                                  <p:stCondLst>
                                    <p:cond delay="0"/>
                                  </p:stCondLst>
                                  <p:childTnLst>
                                    <p:set>
                                      <p:cBhvr>
                                        <p:cTn id="709" dur="1" fill="hold">
                                          <p:stCondLst>
                                            <p:cond delay="999"/>
                                          </p:stCondLst>
                                        </p:cTn>
                                        <p:tgtEl>
                                          <p:spTgt spid="608"/>
                                        </p:tgtEl>
                                        <p:attrNameLst>
                                          <p:attrName>style.visibility</p:attrName>
                                        </p:attrNameLst>
                                      </p:cBhvr>
                                      <p:to>
                                        <p:strVal val="visible"/>
                                      </p:to>
                                    </p:set>
                                  </p:childTnLst>
                                </p:cTn>
                              </p:par>
                            </p:childTnLst>
                          </p:cTn>
                        </p:par>
                        <p:par>
                          <p:cTn id="710" fill="hold">
                            <p:stCondLst>
                              <p:cond delay="227500"/>
                            </p:stCondLst>
                            <p:childTnLst>
                              <p:par>
                                <p:cTn id="711" presetID="1" presetClass="entr" presetSubtype="0" fill="hold" grpId="0" nodeType="afterEffect">
                                  <p:stCondLst>
                                    <p:cond delay="0"/>
                                  </p:stCondLst>
                                  <p:childTnLst>
                                    <p:set>
                                      <p:cBhvr>
                                        <p:cTn id="712" dur="1" fill="hold">
                                          <p:stCondLst>
                                            <p:cond delay="999"/>
                                          </p:stCondLst>
                                        </p:cTn>
                                        <p:tgtEl>
                                          <p:spTgt spid="609"/>
                                        </p:tgtEl>
                                        <p:attrNameLst>
                                          <p:attrName>style.visibility</p:attrName>
                                        </p:attrNameLst>
                                      </p:cBhvr>
                                      <p:to>
                                        <p:strVal val="visible"/>
                                      </p:to>
                                    </p:set>
                                  </p:childTnLst>
                                </p:cTn>
                              </p:par>
                            </p:childTnLst>
                          </p:cTn>
                        </p:par>
                        <p:par>
                          <p:cTn id="713" fill="hold">
                            <p:stCondLst>
                              <p:cond delay="228500"/>
                            </p:stCondLst>
                            <p:childTnLst>
                              <p:par>
                                <p:cTn id="714" presetID="1" presetClass="entr" presetSubtype="0" fill="hold" grpId="0" nodeType="afterEffect">
                                  <p:stCondLst>
                                    <p:cond delay="0"/>
                                  </p:stCondLst>
                                  <p:childTnLst>
                                    <p:set>
                                      <p:cBhvr>
                                        <p:cTn id="715" dur="1" fill="hold">
                                          <p:stCondLst>
                                            <p:cond delay="999"/>
                                          </p:stCondLst>
                                        </p:cTn>
                                        <p:tgtEl>
                                          <p:spTgt spid="610"/>
                                        </p:tgtEl>
                                        <p:attrNameLst>
                                          <p:attrName>style.visibility</p:attrName>
                                        </p:attrNameLst>
                                      </p:cBhvr>
                                      <p:to>
                                        <p:strVal val="visible"/>
                                      </p:to>
                                    </p:set>
                                  </p:childTnLst>
                                </p:cTn>
                              </p:par>
                            </p:childTnLst>
                          </p:cTn>
                        </p:par>
                        <p:par>
                          <p:cTn id="716" fill="hold">
                            <p:stCondLst>
                              <p:cond delay="229500"/>
                            </p:stCondLst>
                            <p:childTnLst>
                              <p:par>
                                <p:cTn id="717" presetID="1" presetClass="entr" presetSubtype="0" fill="hold" grpId="0" nodeType="afterEffect">
                                  <p:stCondLst>
                                    <p:cond delay="0"/>
                                  </p:stCondLst>
                                  <p:childTnLst>
                                    <p:set>
                                      <p:cBhvr>
                                        <p:cTn id="718" dur="1" fill="hold">
                                          <p:stCondLst>
                                            <p:cond delay="999"/>
                                          </p:stCondLst>
                                        </p:cTn>
                                        <p:tgtEl>
                                          <p:spTgt spid="611"/>
                                        </p:tgtEl>
                                        <p:attrNameLst>
                                          <p:attrName>style.visibility</p:attrName>
                                        </p:attrNameLst>
                                      </p:cBhvr>
                                      <p:to>
                                        <p:strVal val="visible"/>
                                      </p:to>
                                    </p:set>
                                  </p:childTnLst>
                                </p:cTn>
                              </p:par>
                            </p:childTnLst>
                          </p:cTn>
                        </p:par>
                        <p:par>
                          <p:cTn id="719" fill="hold">
                            <p:stCondLst>
                              <p:cond delay="230500"/>
                            </p:stCondLst>
                            <p:childTnLst>
                              <p:par>
                                <p:cTn id="720" presetID="1" presetClass="entr" presetSubtype="0" fill="hold" grpId="0" nodeType="afterEffect">
                                  <p:stCondLst>
                                    <p:cond delay="0"/>
                                  </p:stCondLst>
                                  <p:childTnLst>
                                    <p:set>
                                      <p:cBhvr>
                                        <p:cTn id="721" dur="1" fill="hold">
                                          <p:stCondLst>
                                            <p:cond delay="999"/>
                                          </p:stCondLst>
                                        </p:cTn>
                                        <p:tgtEl>
                                          <p:spTgt spid="612"/>
                                        </p:tgtEl>
                                        <p:attrNameLst>
                                          <p:attrName>style.visibility</p:attrName>
                                        </p:attrNameLst>
                                      </p:cBhvr>
                                      <p:to>
                                        <p:strVal val="visible"/>
                                      </p:to>
                                    </p:set>
                                  </p:childTnLst>
                                </p:cTn>
                              </p:par>
                            </p:childTnLst>
                          </p:cTn>
                        </p:par>
                        <p:par>
                          <p:cTn id="722" fill="hold">
                            <p:stCondLst>
                              <p:cond delay="231500"/>
                            </p:stCondLst>
                            <p:childTnLst>
                              <p:par>
                                <p:cTn id="723" presetID="1" presetClass="entr" presetSubtype="0" fill="hold" grpId="0" nodeType="afterEffect">
                                  <p:stCondLst>
                                    <p:cond delay="0"/>
                                  </p:stCondLst>
                                  <p:childTnLst>
                                    <p:set>
                                      <p:cBhvr>
                                        <p:cTn id="724" dur="1" fill="hold">
                                          <p:stCondLst>
                                            <p:cond delay="999"/>
                                          </p:stCondLst>
                                        </p:cTn>
                                        <p:tgtEl>
                                          <p:spTgt spid="613"/>
                                        </p:tgtEl>
                                        <p:attrNameLst>
                                          <p:attrName>style.visibility</p:attrName>
                                        </p:attrNameLst>
                                      </p:cBhvr>
                                      <p:to>
                                        <p:strVal val="visible"/>
                                      </p:to>
                                    </p:set>
                                  </p:childTnLst>
                                </p:cTn>
                              </p:par>
                            </p:childTnLst>
                          </p:cTn>
                        </p:par>
                        <p:par>
                          <p:cTn id="725" fill="hold">
                            <p:stCondLst>
                              <p:cond delay="232500"/>
                            </p:stCondLst>
                            <p:childTnLst>
                              <p:par>
                                <p:cTn id="726" presetID="1" presetClass="entr" presetSubtype="0" fill="hold" grpId="0" nodeType="afterEffect">
                                  <p:stCondLst>
                                    <p:cond delay="0"/>
                                  </p:stCondLst>
                                  <p:childTnLst>
                                    <p:set>
                                      <p:cBhvr>
                                        <p:cTn id="727" dur="1" fill="hold">
                                          <p:stCondLst>
                                            <p:cond delay="999"/>
                                          </p:stCondLst>
                                        </p:cTn>
                                        <p:tgtEl>
                                          <p:spTgt spid="614"/>
                                        </p:tgtEl>
                                        <p:attrNameLst>
                                          <p:attrName>style.visibility</p:attrName>
                                        </p:attrNameLst>
                                      </p:cBhvr>
                                      <p:to>
                                        <p:strVal val="visible"/>
                                      </p:to>
                                    </p:set>
                                  </p:childTnLst>
                                </p:cTn>
                              </p:par>
                            </p:childTnLst>
                          </p:cTn>
                        </p:par>
                        <p:par>
                          <p:cTn id="728" fill="hold">
                            <p:stCondLst>
                              <p:cond delay="233500"/>
                            </p:stCondLst>
                            <p:childTnLst>
                              <p:par>
                                <p:cTn id="729" presetID="1" presetClass="entr" presetSubtype="0" fill="hold" grpId="0" nodeType="afterEffect">
                                  <p:stCondLst>
                                    <p:cond delay="0"/>
                                  </p:stCondLst>
                                  <p:childTnLst>
                                    <p:set>
                                      <p:cBhvr>
                                        <p:cTn id="730" dur="1" fill="hold">
                                          <p:stCondLst>
                                            <p:cond delay="999"/>
                                          </p:stCondLst>
                                        </p:cTn>
                                        <p:tgtEl>
                                          <p:spTgt spid="615"/>
                                        </p:tgtEl>
                                        <p:attrNameLst>
                                          <p:attrName>style.visibility</p:attrName>
                                        </p:attrNameLst>
                                      </p:cBhvr>
                                      <p:to>
                                        <p:strVal val="visible"/>
                                      </p:to>
                                    </p:set>
                                  </p:childTnLst>
                                </p:cTn>
                              </p:par>
                            </p:childTnLst>
                          </p:cTn>
                        </p:par>
                        <p:par>
                          <p:cTn id="731" fill="hold">
                            <p:stCondLst>
                              <p:cond delay="234500"/>
                            </p:stCondLst>
                            <p:childTnLst>
                              <p:par>
                                <p:cTn id="732" presetID="1" presetClass="entr" presetSubtype="0" fill="hold" grpId="0" nodeType="afterEffect">
                                  <p:stCondLst>
                                    <p:cond delay="0"/>
                                  </p:stCondLst>
                                  <p:childTnLst>
                                    <p:set>
                                      <p:cBhvr>
                                        <p:cTn id="733" dur="1" fill="hold">
                                          <p:stCondLst>
                                            <p:cond delay="999"/>
                                          </p:stCondLst>
                                        </p:cTn>
                                        <p:tgtEl>
                                          <p:spTgt spid="616"/>
                                        </p:tgtEl>
                                        <p:attrNameLst>
                                          <p:attrName>style.visibility</p:attrName>
                                        </p:attrNameLst>
                                      </p:cBhvr>
                                      <p:to>
                                        <p:strVal val="visible"/>
                                      </p:to>
                                    </p:set>
                                  </p:childTnLst>
                                </p:cTn>
                              </p:par>
                            </p:childTnLst>
                          </p:cTn>
                        </p:par>
                        <p:par>
                          <p:cTn id="734" fill="hold">
                            <p:stCondLst>
                              <p:cond delay="235500"/>
                            </p:stCondLst>
                            <p:childTnLst>
                              <p:par>
                                <p:cTn id="735" presetID="1" presetClass="entr" presetSubtype="0" fill="hold" grpId="0" nodeType="afterEffect">
                                  <p:stCondLst>
                                    <p:cond delay="0"/>
                                  </p:stCondLst>
                                  <p:childTnLst>
                                    <p:set>
                                      <p:cBhvr>
                                        <p:cTn id="736" dur="1" fill="hold">
                                          <p:stCondLst>
                                            <p:cond delay="999"/>
                                          </p:stCondLst>
                                        </p:cTn>
                                        <p:tgtEl>
                                          <p:spTgt spid="617"/>
                                        </p:tgtEl>
                                        <p:attrNameLst>
                                          <p:attrName>style.visibility</p:attrName>
                                        </p:attrNameLst>
                                      </p:cBhvr>
                                      <p:to>
                                        <p:strVal val="visible"/>
                                      </p:to>
                                    </p:set>
                                  </p:childTnLst>
                                </p:cTn>
                              </p:par>
                            </p:childTnLst>
                          </p:cTn>
                        </p:par>
                        <p:par>
                          <p:cTn id="737" fill="hold">
                            <p:stCondLst>
                              <p:cond delay="236500"/>
                            </p:stCondLst>
                            <p:childTnLst>
                              <p:par>
                                <p:cTn id="738" presetID="1" presetClass="entr" presetSubtype="0" fill="hold" grpId="0" nodeType="afterEffect">
                                  <p:stCondLst>
                                    <p:cond delay="0"/>
                                  </p:stCondLst>
                                  <p:childTnLst>
                                    <p:set>
                                      <p:cBhvr>
                                        <p:cTn id="739" dur="1" fill="hold">
                                          <p:stCondLst>
                                            <p:cond delay="999"/>
                                          </p:stCondLst>
                                        </p:cTn>
                                        <p:tgtEl>
                                          <p:spTgt spid="618"/>
                                        </p:tgtEl>
                                        <p:attrNameLst>
                                          <p:attrName>style.visibility</p:attrName>
                                        </p:attrNameLst>
                                      </p:cBhvr>
                                      <p:to>
                                        <p:strVal val="visible"/>
                                      </p:to>
                                    </p:set>
                                  </p:childTnLst>
                                </p:cTn>
                              </p:par>
                            </p:childTnLst>
                          </p:cTn>
                        </p:par>
                        <p:par>
                          <p:cTn id="740" fill="hold">
                            <p:stCondLst>
                              <p:cond delay="237500"/>
                            </p:stCondLst>
                            <p:childTnLst>
                              <p:par>
                                <p:cTn id="741" presetID="1" presetClass="entr" presetSubtype="0" fill="hold" grpId="0" nodeType="afterEffect">
                                  <p:stCondLst>
                                    <p:cond delay="0"/>
                                  </p:stCondLst>
                                  <p:childTnLst>
                                    <p:set>
                                      <p:cBhvr>
                                        <p:cTn id="742" dur="1" fill="hold">
                                          <p:stCondLst>
                                            <p:cond delay="999"/>
                                          </p:stCondLst>
                                        </p:cTn>
                                        <p:tgtEl>
                                          <p:spTgt spid="619"/>
                                        </p:tgtEl>
                                        <p:attrNameLst>
                                          <p:attrName>style.visibility</p:attrName>
                                        </p:attrNameLst>
                                      </p:cBhvr>
                                      <p:to>
                                        <p:strVal val="visible"/>
                                      </p:to>
                                    </p:set>
                                  </p:childTnLst>
                                </p:cTn>
                              </p:par>
                            </p:childTnLst>
                          </p:cTn>
                        </p:par>
                        <p:par>
                          <p:cTn id="743" fill="hold">
                            <p:stCondLst>
                              <p:cond delay="238500"/>
                            </p:stCondLst>
                            <p:childTnLst>
                              <p:par>
                                <p:cTn id="744" presetID="1" presetClass="entr" presetSubtype="0" fill="hold" grpId="0" nodeType="afterEffect">
                                  <p:stCondLst>
                                    <p:cond delay="0"/>
                                  </p:stCondLst>
                                  <p:childTnLst>
                                    <p:set>
                                      <p:cBhvr>
                                        <p:cTn id="745" dur="1" fill="hold">
                                          <p:stCondLst>
                                            <p:cond delay="999"/>
                                          </p:stCondLst>
                                        </p:cTn>
                                        <p:tgtEl>
                                          <p:spTgt spid="620"/>
                                        </p:tgtEl>
                                        <p:attrNameLst>
                                          <p:attrName>style.visibility</p:attrName>
                                        </p:attrNameLst>
                                      </p:cBhvr>
                                      <p:to>
                                        <p:strVal val="visible"/>
                                      </p:to>
                                    </p:set>
                                  </p:childTnLst>
                                </p:cTn>
                              </p:par>
                            </p:childTnLst>
                          </p:cTn>
                        </p:par>
                        <p:par>
                          <p:cTn id="746" fill="hold">
                            <p:stCondLst>
                              <p:cond delay="239500"/>
                            </p:stCondLst>
                            <p:childTnLst>
                              <p:par>
                                <p:cTn id="747" presetID="1" presetClass="entr" presetSubtype="0" fill="hold" grpId="0" nodeType="afterEffect">
                                  <p:stCondLst>
                                    <p:cond delay="0"/>
                                  </p:stCondLst>
                                  <p:childTnLst>
                                    <p:set>
                                      <p:cBhvr>
                                        <p:cTn id="748" dur="1" fill="hold">
                                          <p:stCondLst>
                                            <p:cond delay="999"/>
                                          </p:stCondLst>
                                        </p:cTn>
                                        <p:tgtEl>
                                          <p:spTgt spid="621"/>
                                        </p:tgtEl>
                                        <p:attrNameLst>
                                          <p:attrName>style.visibility</p:attrName>
                                        </p:attrNameLst>
                                      </p:cBhvr>
                                      <p:to>
                                        <p:strVal val="visible"/>
                                      </p:to>
                                    </p:set>
                                  </p:childTnLst>
                                </p:cTn>
                              </p:par>
                            </p:childTnLst>
                          </p:cTn>
                        </p:par>
                        <p:par>
                          <p:cTn id="749" fill="hold">
                            <p:stCondLst>
                              <p:cond delay="240500"/>
                            </p:stCondLst>
                            <p:childTnLst>
                              <p:par>
                                <p:cTn id="750" presetID="1" presetClass="entr" presetSubtype="0" fill="hold" grpId="0" nodeType="afterEffect">
                                  <p:stCondLst>
                                    <p:cond delay="0"/>
                                  </p:stCondLst>
                                  <p:childTnLst>
                                    <p:set>
                                      <p:cBhvr>
                                        <p:cTn id="751" dur="1" fill="hold">
                                          <p:stCondLst>
                                            <p:cond delay="999"/>
                                          </p:stCondLst>
                                        </p:cTn>
                                        <p:tgtEl>
                                          <p:spTgt spid="622"/>
                                        </p:tgtEl>
                                        <p:attrNameLst>
                                          <p:attrName>style.visibility</p:attrName>
                                        </p:attrNameLst>
                                      </p:cBhvr>
                                      <p:to>
                                        <p:strVal val="visible"/>
                                      </p:to>
                                    </p:set>
                                  </p:childTnLst>
                                </p:cTn>
                              </p:par>
                            </p:childTnLst>
                          </p:cTn>
                        </p:par>
                        <p:par>
                          <p:cTn id="752" fill="hold">
                            <p:stCondLst>
                              <p:cond delay="241500"/>
                            </p:stCondLst>
                            <p:childTnLst>
                              <p:par>
                                <p:cTn id="753" presetID="1" presetClass="entr" presetSubtype="0" fill="hold" grpId="0" nodeType="afterEffect">
                                  <p:stCondLst>
                                    <p:cond delay="0"/>
                                  </p:stCondLst>
                                  <p:childTnLst>
                                    <p:set>
                                      <p:cBhvr>
                                        <p:cTn id="754" dur="1" fill="hold">
                                          <p:stCondLst>
                                            <p:cond delay="999"/>
                                          </p:stCondLst>
                                        </p:cTn>
                                        <p:tgtEl>
                                          <p:spTgt spid="623"/>
                                        </p:tgtEl>
                                        <p:attrNameLst>
                                          <p:attrName>style.visibility</p:attrName>
                                        </p:attrNameLst>
                                      </p:cBhvr>
                                      <p:to>
                                        <p:strVal val="visible"/>
                                      </p:to>
                                    </p:set>
                                  </p:childTnLst>
                                </p:cTn>
                              </p:par>
                            </p:childTnLst>
                          </p:cTn>
                        </p:par>
                        <p:par>
                          <p:cTn id="755" fill="hold">
                            <p:stCondLst>
                              <p:cond delay="242500"/>
                            </p:stCondLst>
                            <p:childTnLst>
                              <p:par>
                                <p:cTn id="756" presetID="1" presetClass="entr" presetSubtype="0" fill="hold" grpId="0" nodeType="afterEffect">
                                  <p:stCondLst>
                                    <p:cond delay="0"/>
                                  </p:stCondLst>
                                  <p:childTnLst>
                                    <p:set>
                                      <p:cBhvr>
                                        <p:cTn id="757" dur="1" fill="hold">
                                          <p:stCondLst>
                                            <p:cond delay="999"/>
                                          </p:stCondLst>
                                        </p:cTn>
                                        <p:tgtEl>
                                          <p:spTgt spid="624"/>
                                        </p:tgtEl>
                                        <p:attrNameLst>
                                          <p:attrName>style.visibility</p:attrName>
                                        </p:attrNameLst>
                                      </p:cBhvr>
                                      <p:to>
                                        <p:strVal val="visible"/>
                                      </p:to>
                                    </p:set>
                                  </p:childTnLst>
                                </p:cTn>
                              </p:par>
                            </p:childTnLst>
                          </p:cTn>
                        </p:par>
                        <p:par>
                          <p:cTn id="758" fill="hold">
                            <p:stCondLst>
                              <p:cond delay="243500"/>
                            </p:stCondLst>
                            <p:childTnLst>
                              <p:par>
                                <p:cTn id="759" presetID="1" presetClass="entr" presetSubtype="0" fill="hold" grpId="0" nodeType="afterEffect">
                                  <p:stCondLst>
                                    <p:cond delay="0"/>
                                  </p:stCondLst>
                                  <p:childTnLst>
                                    <p:set>
                                      <p:cBhvr>
                                        <p:cTn id="760" dur="1" fill="hold">
                                          <p:stCondLst>
                                            <p:cond delay="999"/>
                                          </p:stCondLst>
                                        </p:cTn>
                                        <p:tgtEl>
                                          <p:spTgt spid="625"/>
                                        </p:tgtEl>
                                        <p:attrNameLst>
                                          <p:attrName>style.visibility</p:attrName>
                                        </p:attrNameLst>
                                      </p:cBhvr>
                                      <p:to>
                                        <p:strVal val="visible"/>
                                      </p:to>
                                    </p:set>
                                  </p:childTnLst>
                                </p:cTn>
                              </p:par>
                            </p:childTnLst>
                          </p:cTn>
                        </p:par>
                        <p:par>
                          <p:cTn id="761" fill="hold">
                            <p:stCondLst>
                              <p:cond delay="244500"/>
                            </p:stCondLst>
                            <p:childTnLst>
                              <p:par>
                                <p:cTn id="762" presetID="1" presetClass="entr" presetSubtype="0" fill="hold" grpId="0" nodeType="afterEffect">
                                  <p:stCondLst>
                                    <p:cond delay="0"/>
                                  </p:stCondLst>
                                  <p:childTnLst>
                                    <p:set>
                                      <p:cBhvr>
                                        <p:cTn id="763" dur="1" fill="hold">
                                          <p:stCondLst>
                                            <p:cond delay="999"/>
                                          </p:stCondLst>
                                        </p:cTn>
                                        <p:tgtEl>
                                          <p:spTgt spid="626"/>
                                        </p:tgtEl>
                                        <p:attrNameLst>
                                          <p:attrName>style.visibility</p:attrName>
                                        </p:attrNameLst>
                                      </p:cBhvr>
                                      <p:to>
                                        <p:strVal val="visible"/>
                                      </p:to>
                                    </p:set>
                                  </p:childTnLst>
                                </p:cTn>
                              </p:par>
                            </p:childTnLst>
                          </p:cTn>
                        </p:par>
                        <p:par>
                          <p:cTn id="764" fill="hold">
                            <p:stCondLst>
                              <p:cond delay="245500"/>
                            </p:stCondLst>
                            <p:childTnLst>
                              <p:par>
                                <p:cTn id="765" presetID="1" presetClass="entr" presetSubtype="0" fill="hold" grpId="0" nodeType="afterEffect">
                                  <p:stCondLst>
                                    <p:cond delay="0"/>
                                  </p:stCondLst>
                                  <p:childTnLst>
                                    <p:set>
                                      <p:cBhvr>
                                        <p:cTn id="766" dur="1" fill="hold">
                                          <p:stCondLst>
                                            <p:cond delay="999"/>
                                          </p:stCondLst>
                                        </p:cTn>
                                        <p:tgtEl>
                                          <p:spTgt spid="627"/>
                                        </p:tgtEl>
                                        <p:attrNameLst>
                                          <p:attrName>style.visibility</p:attrName>
                                        </p:attrNameLst>
                                      </p:cBhvr>
                                      <p:to>
                                        <p:strVal val="visible"/>
                                      </p:to>
                                    </p:set>
                                  </p:childTnLst>
                                </p:cTn>
                              </p:par>
                            </p:childTnLst>
                          </p:cTn>
                        </p:par>
                        <p:par>
                          <p:cTn id="767" fill="hold">
                            <p:stCondLst>
                              <p:cond delay="246500"/>
                            </p:stCondLst>
                            <p:childTnLst>
                              <p:par>
                                <p:cTn id="768" presetID="1" presetClass="entr" presetSubtype="0" fill="hold" grpId="0" nodeType="afterEffect">
                                  <p:stCondLst>
                                    <p:cond delay="0"/>
                                  </p:stCondLst>
                                  <p:childTnLst>
                                    <p:set>
                                      <p:cBhvr>
                                        <p:cTn id="769" dur="1" fill="hold">
                                          <p:stCondLst>
                                            <p:cond delay="999"/>
                                          </p:stCondLst>
                                        </p:cTn>
                                        <p:tgtEl>
                                          <p:spTgt spid="628"/>
                                        </p:tgtEl>
                                        <p:attrNameLst>
                                          <p:attrName>style.visibility</p:attrName>
                                        </p:attrNameLst>
                                      </p:cBhvr>
                                      <p:to>
                                        <p:strVal val="visible"/>
                                      </p:to>
                                    </p:set>
                                  </p:childTnLst>
                                </p:cTn>
                              </p:par>
                            </p:childTnLst>
                          </p:cTn>
                        </p:par>
                        <p:par>
                          <p:cTn id="770" fill="hold">
                            <p:stCondLst>
                              <p:cond delay="247500"/>
                            </p:stCondLst>
                            <p:childTnLst>
                              <p:par>
                                <p:cTn id="771" presetID="1" presetClass="entr" presetSubtype="0" fill="hold" grpId="0" nodeType="afterEffect">
                                  <p:stCondLst>
                                    <p:cond delay="0"/>
                                  </p:stCondLst>
                                  <p:childTnLst>
                                    <p:set>
                                      <p:cBhvr>
                                        <p:cTn id="772" dur="1" fill="hold">
                                          <p:stCondLst>
                                            <p:cond delay="999"/>
                                          </p:stCondLst>
                                        </p:cTn>
                                        <p:tgtEl>
                                          <p:spTgt spid="629"/>
                                        </p:tgtEl>
                                        <p:attrNameLst>
                                          <p:attrName>style.visibility</p:attrName>
                                        </p:attrNameLst>
                                      </p:cBhvr>
                                      <p:to>
                                        <p:strVal val="visible"/>
                                      </p:to>
                                    </p:set>
                                  </p:childTnLst>
                                </p:cTn>
                              </p:par>
                            </p:childTnLst>
                          </p:cTn>
                        </p:par>
                        <p:par>
                          <p:cTn id="773" fill="hold">
                            <p:stCondLst>
                              <p:cond delay="248500"/>
                            </p:stCondLst>
                            <p:childTnLst>
                              <p:par>
                                <p:cTn id="774" presetID="1" presetClass="entr" presetSubtype="0" fill="hold" grpId="0" nodeType="afterEffect">
                                  <p:stCondLst>
                                    <p:cond delay="0"/>
                                  </p:stCondLst>
                                  <p:childTnLst>
                                    <p:set>
                                      <p:cBhvr>
                                        <p:cTn id="775" dur="1" fill="hold">
                                          <p:stCondLst>
                                            <p:cond delay="999"/>
                                          </p:stCondLst>
                                        </p:cTn>
                                        <p:tgtEl>
                                          <p:spTgt spid="630"/>
                                        </p:tgtEl>
                                        <p:attrNameLst>
                                          <p:attrName>style.visibility</p:attrName>
                                        </p:attrNameLst>
                                      </p:cBhvr>
                                      <p:to>
                                        <p:strVal val="visible"/>
                                      </p:to>
                                    </p:set>
                                  </p:childTnLst>
                                </p:cTn>
                              </p:par>
                            </p:childTnLst>
                          </p:cTn>
                        </p:par>
                        <p:par>
                          <p:cTn id="776" fill="hold">
                            <p:stCondLst>
                              <p:cond delay="249500"/>
                            </p:stCondLst>
                            <p:childTnLst>
                              <p:par>
                                <p:cTn id="777" presetID="1" presetClass="entr" presetSubtype="0" fill="hold" grpId="0" nodeType="afterEffect">
                                  <p:stCondLst>
                                    <p:cond delay="0"/>
                                  </p:stCondLst>
                                  <p:childTnLst>
                                    <p:set>
                                      <p:cBhvr>
                                        <p:cTn id="778" dur="1" fill="hold">
                                          <p:stCondLst>
                                            <p:cond delay="999"/>
                                          </p:stCondLst>
                                        </p:cTn>
                                        <p:tgtEl>
                                          <p:spTgt spid="631"/>
                                        </p:tgtEl>
                                        <p:attrNameLst>
                                          <p:attrName>style.visibility</p:attrName>
                                        </p:attrNameLst>
                                      </p:cBhvr>
                                      <p:to>
                                        <p:strVal val="visible"/>
                                      </p:to>
                                    </p:set>
                                  </p:childTnLst>
                                </p:cTn>
                              </p:par>
                            </p:childTnLst>
                          </p:cTn>
                        </p:par>
                        <p:par>
                          <p:cTn id="779" fill="hold">
                            <p:stCondLst>
                              <p:cond delay="250500"/>
                            </p:stCondLst>
                            <p:childTnLst>
                              <p:par>
                                <p:cTn id="780" presetID="1" presetClass="entr" presetSubtype="0" fill="hold" grpId="0" nodeType="afterEffect">
                                  <p:stCondLst>
                                    <p:cond delay="0"/>
                                  </p:stCondLst>
                                  <p:childTnLst>
                                    <p:set>
                                      <p:cBhvr>
                                        <p:cTn id="781" dur="1" fill="hold">
                                          <p:stCondLst>
                                            <p:cond delay="999"/>
                                          </p:stCondLst>
                                        </p:cTn>
                                        <p:tgtEl>
                                          <p:spTgt spid="632"/>
                                        </p:tgtEl>
                                        <p:attrNameLst>
                                          <p:attrName>style.visibility</p:attrName>
                                        </p:attrNameLst>
                                      </p:cBhvr>
                                      <p:to>
                                        <p:strVal val="visible"/>
                                      </p:to>
                                    </p:set>
                                  </p:childTnLst>
                                </p:cTn>
                              </p:par>
                            </p:childTnLst>
                          </p:cTn>
                        </p:par>
                        <p:par>
                          <p:cTn id="782" fill="hold">
                            <p:stCondLst>
                              <p:cond delay="251500"/>
                            </p:stCondLst>
                            <p:childTnLst>
                              <p:par>
                                <p:cTn id="783" presetID="1" presetClass="entr" presetSubtype="0" fill="hold" grpId="0" nodeType="afterEffect">
                                  <p:stCondLst>
                                    <p:cond delay="0"/>
                                  </p:stCondLst>
                                  <p:childTnLst>
                                    <p:set>
                                      <p:cBhvr>
                                        <p:cTn id="784" dur="1" fill="hold">
                                          <p:stCondLst>
                                            <p:cond delay="999"/>
                                          </p:stCondLst>
                                        </p:cTn>
                                        <p:tgtEl>
                                          <p:spTgt spid="633"/>
                                        </p:tgtEl>
                                        <p:attrNameLst>
                                          <p:attrName>style.visibility</p:attrName>
                                        </p:attrNameLst>
                                      </p:cBhvr>
                                      <p:to>
                                        <p:strVal val="visible"/>
                                      </p:to>
                                    </p:set>
                                  </p:childTnLst>
                                </p:cTn>
                              </p:par>
                            </p:childTnLst>
                          </p:cTn>
                        </p:par>
                        <p:par>
                          <p:cTn id="785" fill="hold">
                            <p:stCondLst>
                              <p:cond delay="252500"/>
                            </p:stCondLst>
                            <p:childTnLst>
                              <p:par>
                                <p:cTn id="786" presetID="1" presetClass="entr" presetSubtype="0" fill="hold" grpId="0" nodeType="afterEffect">
                                  <p:stCondLst>
                                    <p:cond delay="0"/>
                                  </p:stCondLst>
                                  <p:childTnLst>
                                    <p:set>
                                      <p:cBhvr>
                                        <p:cTn id="787" dur="1" fill="hold">
                                          <p:stCondLst>
                                            <p:cond delay="999"/>
                                          </p:stCondLst>
                                        </p:cTn>
                                        <p:tgtEl>
                                          <p:spTgt spid="634"/>
                                        </p:tgtEl>
                                        <p:attrNameLst>
                                          <p:attrName>style.visibility</p:attrName>
                                        </p:attrNameLst>
                                      </p:cBhvr>
                                      <p:to>
                                        <p:strVal val="visible"/>
                                      </p:to>
                                    </p:set>
                                  </p:childTnLst>
                                </p:cTn>
                              </p:par>
                            </p:childTnLst>
                          </p:cTn>
                        </p:par>
                        <p:par>
                          <p:cTn id="788" fill="hold">
                            <p:stCondLst>
                              <p:cond delay="253500"/>
                            </p:stCondLst>
                            <p:childTnLst>
                              <p:par>
                                <p:cTn id="789" presetID="1" presetClass="entr" presetSubtype="0" fill="hold" grpId="0" nodeType="afterEffect">
                                  <p:stCondLst>
                                    <p:cond delay="0"/>
                                  </p:stCondLst>
                                  <p:childTnLst>
                                    <p:set>
                                      <p:cBhvr>
                                        <p:cTn id="790" dur="1" fill="hold">
                                          <p:stCondLst>
                                            <p:cond delay="999"/>
                                          </p:stCondLst>
                                        </p:cTn>
                                        <p:tgtEl>
                                          <p:spTgt spid="635"/>
                                        </p:tgtEl>
                                        <p:attrNameLst>
                                          <p:attrName>style.visibility</p:attrName>
                                        </p:attrNameLst>
                                      </p:cBhvr>
                                      <p:to>
                                        <p:strVal val="visible"/>
                                      </p:to>
                                    </p:set>
                                  </p:childTnLst>
                                </p:cTn>
                              </p:par>
                            </p:childTnLst>
                          </p:cTn>
                        </p:par>
                        <p:par>
                          <p:cTn id="791" fill="hold">
                            <p:stCondLst>
                              <p:cond delay="254500"/>
                            </p:stCondLst>
                            <p:childTnLst>
                              <p:par>
                                <p:cTn id="792" presetID="1" presetClass="entr" presetSubtype="0" fill="hold" grpId="0" nodeType="afterEffect">
                                  <p:stCondLst>
                                    <p:cond delay="0"/>
                                  </p:stCondLst>
                                  <p:childTnLst>
                                    <p:set>
                                      <p:cBhvr>
                                        <p:cTn id="793" dur="1" fill="hold">
                                          <p:stCondLst>
                                            <p:cond delay="999"/>
                                          </p:stCondLst>
                                        </p:cTn>
                                        <p:tgtEl>
                                          <p:spTgt spid="636"/>
                                        </p:tgtEl>
                                        <p:attrNameLst>
                                          <p:attrName>style.visibility</p:attrName>
                                        </p:attrNameLst>
                                      </p:cBhvr>
                                      <p:to>
                                        <p:strVal val="visible"/>
                                      </p:to>
                                    </p:set>
                                  </p:childTnLst>
                                </p:cTn>
                              </p:par>
                            </p:childTnLst>
                          </p:cTn>
                        </p:par>
                        <p:par>
                          <p:cTn id="794" fill="hold">
                            <p:stCondLst>
                              <p:cond delay="255500"/>
                            </p:stCondLst>
                            <p:childTnLst>
                              <p:par>
                                <p:cTn id="795" presetID="1" presetClass="entr" presetSubtype="0" fill="hold" grpId="0" nodeType="afterEffect">
                                  <p:stCondLst>
                                    <p:cond delay="0"/>
                                  </p:stCondLst>
                                  <p:childTnLst>
                                    <p:set>
                                      <p:cBhvr>
                                        <p:cTn id="796" dur="1" fill="hold">
                                          <p:stCondLst>
                                            <p:cond delay="999"/>
                                          </p:stCondLst>
                                        </p:cTn>
                                        <p:tgtEl>
                                          <p:spTgt spid="637"/>
                                        </p:tgtEl>
                                        <p:attrNameLst>
                                          <p:attrName>style.visibility</p:attrName>
                                        </p:attrNameLst>
                                      </p:cBhvr>
                                      <p:to>
                                        <p:strVal val="visible"/>
                                      </p:to>
                                    </p:set>
                                  </p:childTnLst>
                                </p:cTn>
                              </p:par>
                            </p:childTnLst>
                          </p:cTn>
                        </p:par>
                        <p:par>
                          <p:cTn id="797" fill="hold">
                            <p:stCondLst>
                              <p:cond delay="256500"/>
                            </p:stCondLst>
                            <p:childTnLst>
                              <p:par>
                                <p:cTn id="798" presetID="1" presetClass="entr" presetSubtype="0" fill="hold" grpId="0" nodeType="afterEffect">
                                  <p:stCondLst>
                                    <p:cond delay="0"/>
                                  </p:stCondLst>
                                  <p:childTnLst>
                                    <p:set>
                                      <p:cBhvr>
                                        <p:cTn id="799" dur="1" fill="hold">
                                          <p:stCondLst>
                                            <p:cond delay="999"/>
                                          </p:stCondLst>
                                        </p:cTn>
                                        <p:tgtEl>
                                          <p:spTgt spid="638"/>
                                        </p:tgtEl>
                                        <p:attrNameLst>
                                          <p:attrName>style.visibility</p:attrName>
                                        </p:attrNameLst>
                                      </p:cBhvr>
                                      <p:to>
                                        <p:strVal val="visible"/>
                                      </p:to>
                                    </p:set>
                                  </p:childTnLst>
                                </p:cTn>
                              </p:par>
                            </p:childTnLst>
                          </p:cTn>
                        </p:par>
                        <p:par>
                          <p:cTn id="800" fill="hold">
                            <p:stCondLst>
                              <p:cond delay="257500"/>
                            </p:stCondLst>
                            <p:childTnLst>
                              <p:par>
                                <p:cTn id="801" presetID="1" presetClass="entr" presetSubtype="0" fill="hold" grpId="0" nodeType="afterEffect">
                                  <p:stCondLst>
                                    <p:cond delay="0"/>
                                  </p:stCondLst>
                                  <p:childTnLst>
                                    <p:set>
                                      <p:cBhvr>
                                        <p:cTn id="802" dur="1" fill="hold">
                                          <p:stCondLst>
                                            <p:cond delay="999"/>
                                          </p:stCondLst>
                                        </p:cTn>
                                        <p:tgtEl>
                                          <p:spTgt spid="639"/>
                                        </p:tgtEl>
                                        <p:attrNameLst>
                                          <p:attrName>style.visibility</p:attrName>
                                        </p:attrNameLst>
                                      </p:cBhvr>
                                      <p:to>
                                        <p:strVal val="visible"/>
                                      </p:to>
                                    </p:set>
                                  </p:childTnLst>
                                </p:cTn>
                              </p:par>
                            </p:childTnLst>
                          </p:cTn>
                        </p:par>
                        <p:par>
                          <p:cTn id="803" fill="hold">
                            <p:stCondLst>
                              <p:cond delay="258500"/>
                            </p:stCondLst>
                            <p:childTnLst>
                              <p:par>
                                <p:cTn id="804" presetID="1" presetClass="entr" presetSubtype="0" fill="hold" grpId="0" nodeType="afterEffect">
                                  <p:stCondLst>
                                    <p:cond delay="0"/>
                                  </p:stCondLst>
                                  <p:childTnLst>
                                    <p:set>
                                      <p:cBhvr>
                                        <p:cTn id="805" dur="1" fill="hold">
                                          <p:stCondLst>
                                            <p:cond delay="999"/>
                                          </p:stCondLst>
                                        </p:cTn>
                                        <p:tgtEl>
                                          <p:spTgt spid="640"/>
                                        </p:tgtEl>
                                        <p:attrNameLst>
                                          <p:attrName>style.visibility</p:attrName>
                                        </p:attrNameLst>
                                      </p:cBhvr>
                                      <p:to>
                                        <p:strVal val="visible"/>
                                      </p:to>
                                    </p:set>
                                  </p:childTnLst>
                                </p:cTn>
                              </p:par>
                            </p:childTnLst>
                          </p:cTn>
                        </p:par>
                        <p:par>
                          <p:cTn id="806" fill="hold">
                            <p:stCondLst>
                              <p:cond delay="259500"/>
                            </p:stCondLst>
                            <p:childTnLst>
                              <p:par>
                                <p:cTn id="807" presetID="1" presetClass="entr" presetSubtype="0" fill="hold" grpId="0" nodeType="afterEffect">
                                  <p:stCondLst>
                                    <p:cond delay="0"/>
                                  </p:stCondLst>
                                  <p:childTnLst>
                                    <p:set>
                                      <p:cBhvr>
                                        <p:cTn id="808" dur="1" fill="hold">
                                          <p:stCondLst>
                                            <p:cond delay="999"/>
                                          </p:stCondLst>
                                        </p:cTn>
                                        <p:tgtEl>
                                          <p:spTgt spid="641"/>
                                        </p:tgtEl>
                                        <p:attrNameLst>
                                          <p:attrName>style.visibility</p:attrName>
                                        </p:attrNameLst>
                                      </p:cBhvr>
                                      <p:to>
                                        <p:strVal val="visible"/>
                                      </p:to>
                                    </p:set>
                                  </p:childTnLst>
                                </p:cTn>
                              </p:par>
                            </p:childTnLst>
                          </p:cTn>
                        </p:par>
                        <p:par>
                          <p:cTn id="809" fill="hold">
                            <p:stCondLst>
                              <p:cond delay="260500"/>
                            </p:stCondLst>
                            <p:childTnLst>
                              <p:par>
                                <p:cTn id="810" presetID="1" presetClass="entr" presetSubtype="0" fill="hold" grpId="0" nodeType="afterEffect">
                                  <p:stCondLst>
                                    <p:cond delay="0"/>
                                  </p:stCondLst>
                                  <p:childTnLst>
                                    <p:set>
                                      <p:cBhvr>
                                        <p:cTn id="811" dur="1" fill="hold">
                                          <p:stCondLst>
                                            <p:cond delay="999"/>
                                          </p:stCondLst>
                                        </p:cTn>
                                        <p:tgtEl>
                                          <p:spTgt spid="642"/>
                                        </p:tgtEl>
                                        <p:attrNameLst>
                                          <p:attrName>style.visibility</p:attrName>
                                        </p:attrNameLst>
                                      </p:cBhvr>
                                      <p:to>
                                        <p:strVal val="visible"/>
                                      </p:to>
                                    </p:set>
                                  </p:childTnLst>
                                </p:cTn>
                              </p:par>
                            </p:childTnLst>
                          </p:cTn>
                        </p:par>
                        <p:par>
                          <p:cTn id="812" fill="hold">
                            <p:stCondLst>
                              <p:cond delay="261500"/>
                            </p:stCondLst>
                            <p:childTnLst>
                              <p:par>
                                <p:cTn id="813" presetID="1" presetClass="entr" presetSubtype="0" fill="hold" grpId="0" nodeType="afterEffect">
                                  <p:stCondLst>
                                    <p:cond delay="0"/>
                                  </p:stCondLst>
                                  <p:childTnLst>
                                    <p:set>
                                      <p:cBhvr>
                                        <p:cTn id="814" dur="1" fill="hold">
                                          <p:stCondLst>
                                            <p:cond delay="999"/>
                                          </p:stCondLst>
                                        </p:cTn>
                                        <p:tgtEl>
                                          <p:spTgt spid="643"/>
                                        </p:tgtEl>
                                        <p:attrNameLst>
                                          <p:attrName>style.visibility</p:attrName>
                                        </p:attrNameLst>
                                      </p:cBhvr>
                                      <p:to>
                                        <p:strVal val="visible"/>
                                      </p:to>
                                    </p:set>
                                  </p:childTnLst>
                                </p:cTn>
                              </p:par>
                            </p:childTnLst>
                          </p:cTn>
                        </p:par>
                        <p:par>
                          <p:cTn id="815" fill="hold">
                            <p:stCondLst>
                              <p:cond delay="262500"/>
                            </p:stCondLst>
                            <p:childTnLst>
                              <p:par>
                                <p:cTn id="816" presetID="1" presetClass="entr" presetSubtype="0" fill="hold" grpId="0" nodeType="afterEffect">
                                  <p:stCondLst>
                                    <p:cond delay="0"/>
                                  </p:stCondLst>
                                  <p:childTnLst>
                                    <p:set>
                                      <p:cBhvr>
                                        <p:cTn id="817" dur="1" fill="hold">
                                          <p:stCondLst>
                                            <p:cond delay="999"/>
                                          </p:stCondLst>
                                        </p:cTn>
                                        <p:tgtEl>
                                          <p:spTgt spid="644"/>
                                        </p:tgtEl>
                                        <p:attrNameLst>
                                          <p:attrName>style.visibility</p:attrName>
                                        </p:attrNameLst>
                                      </p:cBhvr>
                                      <p:to>
                                        <p:strVal val="visible"/>
                                      </p:to>
                                    </p:set>
                                  </p:childTnLst>
                                </p:cTn>
                              </p:par>
                            </p:childTnLst>
                          </p:cTn>
                        </p:par>
                        <p:par>
                          <p:cTn id="818" fill="hold">
                            <p:stCondLst>
                              <p:cond delay="263500"/>
                            </p:stCondLst>
                            <p:childTnLst>
                              <p:par>
                                <p:cTn id="819" presetID="1" presetClass="entr" presetSubtype="0" fill="hold" grpId="0" nodeType="afterEffect">
                                  <p:stCondLst>
                                    <p:cond delay="0"/>
                                  </p:stCondLst>
                                  <p:childTnLst>
                                    <p:set>
                                      <p:cBhvr>
                                        <p:cTn id="820" dur="1" fill="hold">
                                          <p:stCondLst>
                                            <p:cond delay="999"/>
                                          </p:stCondLst>
                                        </p:cTn>
                                        <p:tgtEl>
                                          <p:spTgt spid="645"/>
                                        </p:tgtEl>
                                        <p:attrNameLst>
                                          <p:attrName>style.visibility</p:attrName>
                                        </p:attrNameLst>
                                      </p:cBhvr>
                                      <p:to>
                                        <p:strVal val="visible"/>
                                      </p:to>
                                    </p:set>
                                  </p:childTnLst>
                                </p:cTn>
                              </p:par>
                            </p:childTnLst>
                          </p:cTn>
                        </p:par>
                        <p:par>
                          <p:cTn id="821" fill="hold">
                            <p:stCondLst>
                              <p:cond delay="264500"/>
                            </p:stCondLst>
                            <p:childTnLst>
                              <p:par>
                                <p:cTn id="822" presetID="1" presetClass="entr" presetSubtype="0" fill="hold" grpId="0" nodeType="afterEffect">
                                  <p:stCondLst>
                                    <p:cond delay="0"/>
                                  </p:stCondLst>
                                  <p:childTnLst>
                                    <p:set>
                                      <p:cBhvr>
                                        <p:cTn id="823" dur="1" fill="hold">
                                          <p:stCondLst>
                                            <p:cond delay="999"/>
                                          </p:stCondLst>
                                        </p:cTn>
                                        <p:tgtEl>
                                          <p:spTgt spid="646"/>
                                        </p:tgtEl>
                                        <p:attrNameLst>
                                          <p:attrName>style.visibility</p:attrName>
                                        </p:attrNameLst>
                                      </p:cBhvr>
                                      <p:to>
                                        <p:strVal val="visible"/>
                                      </p:to>
                                    </p:set>
                                  </p:childTnLst>
                                </p:cTn>
                              </p:par>
                            </p:childTnLst>
                          </p:cTn>
                        </p:par>
                        <p:par>
                          <p:cTn id="824" fill="hold">
                            <p:stCondLst>
                              <p:cond delay="265500"/>
                            </p:stCondLst>
                            <p:childTnLst>
                              <p:par>
                                <p:cTn id="825" presetID="1" presetClass="entr" presetSubtype="0" fill="hold" grpId="0" nodeType="afterEffect">
                                  <p:stCondLst>
                                    <p:cond delay="0"/>
                                  </p:stCondLst>
                                  <p:childTnLst>
                                    <p:set>
                                      <p:cBhvr>
                                        <p:cTn id="826" dur="1" fill="hold">
                                          <p:stCondLst>
                                            <p:cond delay="999"/>
                                          </p:stCondLst>
                                        </p:cTn>
                                        <p:tgtEl>
                                          <p:spTgt spid="647"/>
                                        </p:tgtEl>
                                        <p:attrNameLst>
                                          <p:attrName>style.visibility</p:attrName>
                                        </p:attrNameLst>
                                      </p:cBhvr>
                                      <p:to>
                                        <p:strVal val="visible"/>
                                      </p:to>
                                    </p:set>
                                  </p:childTnLst>
                                </p:cTn>
                              </p:par>
                            </p:childTnLst>
                          </p:cTn>
                        </p:par>
                        <p:par>
                          <p:cTn id="827" fill="hold">
                            <p:stCondLst>
                              <p:cond delay="266500"/>
                            </p:stCondLst>
                            <p:childTnLst>
                              <p:par>
                                <p:cTn id="828" presetID="1" presetClass="entr" presetSubtype="0" fill="hold" grpId="0" nodeType="afterEffect">
                                  <p:stCondLst>
                                    <p:cond delay="0"/>
                                  </p:stCondLst>
                                  <p:childTnLst>
                                    <p:set>
                                      <p:cBhvr>
                                        <p:cTn id="829" dur="1" fill="hold">
                                          <p:stCondLst>
                                            <p:cond delay="999"/>
                                          </p:stCondLst>
                                        </p:cTn>
                                        <p:tgtEl>
                                          <p:spTgt spid="648"/>
                                        </p:tgtEl>
                                        <p:attrNameLst>
                                          <p:attrName>style.visibility</p:attrName>
                                        </p:attrNameLst>
                                      </p:cBhvr>
                                      <p:to>
                                        <p:strVal val="visible"/>
                                      </p:to>
                                    </p:set>
                                  </p:childTnLst>
                                </p:cTn>
                              </p:par>
                            </p:childTnLst>
                          </p:cTn>
                        </p:par>
                        <p:par>
                          <p:cTn id="830" fill="hold">
                            <p:stCondLst>
                              <p:cond delay="267500"/>
                            </p:stCondLst>
                            <p:childTnLst>
                              <p:par>
                                <p:cTn id="831" presetID="1" presetClass="entr" presetSubtype="0" fill="hold" grpId="0" nodeType="afterEffect">
                                  <p:stCondLst>
                                    <p:cond delay="0"/>
                                  </p:stCondLst>
                                  <p:childTnLst>
                                    <p:set>
                                      <p:cBhvr>
                                        <p:cTn id="832" dur="1" fill="hold">
                                          <p:stCondLst>
                                            <p:cond delay="999"/>
                                          </p:stCondLst>
                                        </p:cTn>
                                        <p:tgtEl>
                                          <p:spTgt spid="649"/>
                                        </p:tgtEl>
                                        <p:attrNameLst>
                                          <p:attrName>style.visibility</p:attrName>
                                        </p:attrNameLst>
                                      </p:cBhvr>
                                      <p:to>
                                        <p:strVal val="visible"/>
                                      </p:to>
                                    </p:set>
                                  </p:childTnLst>
                                </p:cTn>
                              </p:par>
                            </p:childTnLst>
                          </p:cTn>
                        </p:par>
                        <p:par>
                          <p:cTn id="833" fill="hold">
                            <p:stCondLst>
                              <p:cond delay="268500"/>
                            </p:stCondLst>
                            <p:childTnLst>
                              <p:par>
                                <p:cTn id="834" presetID="1" presetClass="entr" presetSubtype="0" fill="hold" grpId="0" nodeType="afterEffect">
                                  <p:stCondLst>
                                    <p:cond delay="0"/>
                                  </p:stCondLst>
                                  <p:childTnLst>
                                    <p:set>
                                      <p:cBhvr>
                                        <p:cTn id="835" dur="1" fill="hold">
                                          <p:stCondLst>
                                            <p:cond delay="999"/>
                                          </p:stCondLst>
                                        </p:cTn>
                                        <p:tgtEl>
                                          <p:spTgt spid="650"/>
                                        </p:tgtEl>
                                        <p:attrNameLst>
                                          <p:attrName>style.visibility</p:attrName>
                                        </p:attrNameLst>
                                      </p:cBhvr>
                                      <p:to>
                                        <p:strVal val="visible"/>
                                      </p:to>
                                    </p:set>
                                  </p:childTnLst>
                                </p:cTn>
                              </p:par>
                            </p:childTnLst>
                          </p:cTn>
                        </p:par>
                        <p:par>
                          <p:cTn id="836" fill="hold">
                            <p:stCondLst>
                              <p:cond delay="269500"/>
                            </p:stCondLst>
                            <p:childTnLst>
                              <p:par>
                                <p:cTn id="837" presetID="1" presetClass="entr" presetSubtype="0" fill="hold" grpId="0" nodeType="afterEffect">
                                  <p:stCondLst>
                                    <p:cond delay="0"/>
                                  </p:stCondLst>
                                  <p:childTnLst>
                                    <p:set>
                                      <p:cBhvr>
                                        <p:cTn id="838" dur="1" fill="hold">
                                          <p:stCondLst>
                                            <p:cond delay="999"/>
                                          </p:stCondLst>
                                        </p:cTn>
                                        <p:tgtEl>
                                          <p:spTgt spid="651"/>
                                        </p:tgtEl>
                                        <p:attrNameLst>
                                          <p:attrName>style.visibility</p:attrName>
                                        </p:attrNameLst>
                                      </p:cBhvr>
                                      <p:to>
                                        <p:strVal val="visible"/>
                                      </p:to>
                                    </p:set>
                                  </p:childTnLst>
                                </p:cTn>
                              </p:par>
                            </p:childTnLst>
                          </p:cTn>
                        </p:par>
                        <p:par>
                          <p:cTn id="839" fill="hold">
                            <p:stCondLst>
                              <p:cond delay="270500"/>
                            </p:stCondLst>
                            <p:childTnLst>
                              <p:par>
                                <p:cTn id="840" presetID="1" presetClass="entr" presetSubtype="0" fill="hold" grpId="0" nodeType="afterEffect">
                                  <p:stCondLst>
                                    <p:cond delay="0"/>
                                  </p:stCondLst>
                                  <p:childTnLst>
                                    <p:set>
                                      <p:cBhvr>
                                        <p:cTn id="841" dur="1" fill="hold">
                                          <p:stCondLst>
                                            <p:cond delay="999"/>
                                          </p:stCondLst>
                                        </p:cTn>
                                        <p:tgtEl>
                                          <p:spTgt spid="652"/>
                                        </p:tgtEl>
                                        <p:attrNameLst>
                                          <p:attrName>style.visibility</p:attrName>
                                        </p:attrNameLst>
                                      </p:cBhvr>
                                      <p:to>
                                        <p:strVal val="visible"/>
                                      </p:to>
                                    </p:set>
                                  </p:childTnLst>
                                </p:cTn>
                              </p:par>
                            </p:childTnLst>
                          </p:cTn>
                        </p:par>
                        <p:par>
                          <p:cTn id="842" fill="hold">
                            <p:stCondLst>
                              <p:cond delay="271500"/>
                            </p:stCondLst>
                            <p:childTnLst>
                              <p:par>
                                <p:cTn id="843" presetID="1" presetClass="entr" presetSubtype="0" fill="hold" grpId="0" nodeType="afterEffect">
                                  <p:stCondLst>
                                    <p:cond delay="0"/>
                                  </p:stCondLst>
                                  <p:childTnLst>
                                    <p:set>
                                      <p:cBhvr>
                                        <p:cTn id="844" dur="1" fill="hold">
                                          <p:stCondLst>
                                            <p:cond delay="999"/>
                                          </p:stCondLst>
                                        </p:cTn>
                                        <p:tgtEl>
                                          <p:spTgt spid="653"/>
                                        </p:tgtEl>
                                        <p:attrNameLst>
                                          <p:attrName>style.visibility</p:attrName>
                                        </p:attrNameLst>
                                      </p:cBhvr>
                                      <p:to>
                                        <p:strVal val="visible"/>
                                      </p:to>
                                    </p:set>
                                  </p:childTnLst>
                                </p:cTn>
                              </p:par>
                            </p:childTnLst>
                          </p:cTn>
                        </p:par>
                        <p:par>
                          <p:cTn id="845" fill="hold">
                            <p:stCondLst>
                              <p:cond delay="272500"/>
                            </p:stCondLst>
                            <p:childTnLst>
                              <p:par>
                                <p:cTn id="846" presetID="1" presetClass="entr" presetSubtype="0" fill="hold" grpId="0" nodeType="afterEffect">
                                  <p:stCondLst>
                                    <p:cond delay="0"/>
                                  </p:stCondLst>
                                  <p:childTnLst>
                                    <p:set>
                                      <p:cBhvr>
                                        <p:cTn id="847" dur="1" fill="hold">
                                          <p:stCondLst>
                                            <p:cond delay="999"/>
                                          </p:stCondLst>
                                        </p:cTn>
                                        <p:tgtEl>
                                          <p:spTgt spid="654"/>
                                        </p:tgtEl>
                                        <p:attrNameLst>
                                          <p:attrName>style.visibility</p:attrName>
                                        </p:attrNameLst>
                                      </p:cBhvr>
                                      <p:to>
                                        <p:strVal val="visible"/>
                                      </p:to>
                                    </p:set>
                                  </p:childTnLst>
                                </p:cTn>
                              </p:par>
                            </p:childTnLst>
                          </p:cTn>
                        </p:par>
                        <p:par>
                          <p:cTn id="848" fill="hold">
                            <p:stCondLst>
                              <p:cond delay="273500"/>
                            </p:stCondLst>
                            <p:childTnLst>
                              <p:par>
                                <p:cTn id="849" presetID="1" presetClass="entr" presetSubtype="0" fill="hold" grpId="0" nodeType="afterEffect">
                                  <p:stCondLst>
                                    <p:cond delay="0"/>
                                  </p:stCondLst>
                                  <p:childTnLst>
                                    <p:set>
                                      <p:cBhvr>
                                        <p:cTn id="850" dur="1" fill="hold">
                                          <p:stCondLst>
                                            <p:cond delay="999"/>
                                          </p:stCondLst>
                                        </p:cTn>
                                        <p:tgtEl>
                                          <p:spTgt spid="655"/>
                                        </p:tgtEl>
                                        <p:attrNameLst>
                                          <p:attrName>style.visibility</p:attrName>
                                        </p:attrNameLst>
                                      </p:cBhvr>
                                      <p:to>
                                        <p:strVal val="visible"/>
                                      </p:to>
                                    </p:set>
                                  </p:childTnLst>
                                </p:cTn>
                              </p:par>
                            </p:childTnLst>
                          </p:cTn>
                        </p:par>
                        <p:par>
                          <p:cTn id="851" fill="hold">
                            <p:stCondLst>
                              <p:cond delay="274500"/>
                            </p:stCondLst>
                            <p:childTnLst>
                              <p:par>
                                <p:cTn id="852" presetID="1" presetClass="entr" presetSubtype="0" fill="hold" grpId="0" nodeType="afterEffect">
                                  <p:stCondLst>
                                    <p:cond delay="0"/>
                                  </p:stCondLst>
                                  <p:childTnLst>
                                    <p:set>
                                      <p:cBhvr>
                                        <p:cTn id="853" dur="1" fill="hold">
                                          <p:stCondLst>
                                            <p:cond delay="999"/>
                                          </p:stCondLst>
                                        </p:cTn>
                                        <p:tgtEl>
                                          <p:spTgt spid="656"/>
                                        </p:tgtEl>
                                        <p:attrNameLst>
                                          <p:attrName>style.visibility</p:attrName>
                                        </p:attrNameLst>
                                      </p:cBhvr>
                                      <p:to>
                                        <p:strVal val="visible"/>
                                      </p:to>
                                    </p:set>
                                  </p:childTnLst>
                                </p:cTn>
                              </p:par>
                            </p:childTnLst>
                          </p:cTn>
                        </p:par>
                        <p:par>
                          <p:cTn id="854" fill="hold">
                            <p:stCondLst>
                              <p:cond delay="275500"/>
                            </p:stCondLst>
                            <p:childTnLst>
                              <p:par>
                                <p:cTn id="855" presetID="1" presetClass="entr" presetSubtype="0" fill="hold" grpId="0" nodeType="afterEffect">
                                  <p:stCondLst>
                                    <p:cond delay="0"/>
                                  </p:stCondLst>
                                  <p:childTnLst>
                                    <p:set>
                                      <p:cBhvr>
                                        <p:cTn id="856" dur="1" fill="hold">
                                          <p:stCondLst>
                                            <p:cond delay="999"/>
                                          </p:stCondLst>
                                        </p:cTn>
                                        <p:tgtEl>
                                          <p:spTgt spid="657"/>
                                        </p:tgtEl>
                                        <p:attrNameLst>
                                          <p:attrName>style.visibility</p:attrName>
                                        </p:attrNameLst>
                                      </p:cBhvr>
                                      <p:to>
                                        <p:strVal val="visible"/>
                                      </p:to>
                                    </p:set>
                                  </p:childTnLst>
                                </p:cTn>
                              </p:par>
                            </p:childTnLst>
                          </p:cTn>
                        </p:par>
                        <p:par>
                          <p:cTn id="857" fill="hold">
                            <p:stCondLst>
                              <p:cond delay="276500"/>
                            </p:stCondLst>
                            <p:childTnLst>
                              <p:par>
                                <p:cTn id="858" presetID="1" presetClass="entr" presetSubtype="0" fill="hold" grpId="0" nodeType="afterEffect">
                                  <p:stCondLst>
                                    <p:cond delay="0"/>
                                  </p:stCondLst>
                                  <p:childTnLst>
                                    <p:set>
                                      <p:cBhvr>
                                        <p:cTn id="859" dur="1" fill="hold">
                                          <p:stCondLst>
                                            <p:cond delay="999"/>
                                          </p:stCondLst>
                                        </p:cTn>
                                        <p:tgtEl>
                                          <p:spTgt spid="658"/>
                                        </p:tgtEl>
                                        <p:attrNameLst>
                                          <p:attrName>style.visibility</p:attrName>
                                        </p:attrNameLst>
                                      </p:cBhvr>
                                      <p:to>
                                        <p:strVal val="visible"/>
                                      </p:to>
                                    </p:set>
                                  </p:childTnLst>
                                </p:cTn>
                              </p:par>
                            </p:childTnLst>
                          </p:cTn>
                        </p:par>
                        <p:par>
                          <p:cTn id="860" fill="hold">
                            <p:stCondLst>
                              <p:cond delay="277500"/>
                            </p:stCondLst>
                            <p:childTnLst>
                              <p:par>
                                <p:cTn id="861" presetID="1" presetClass="entr" presetSubtype="0" fill="hold" grpId="0" nodeType="afterEffect">
                                  <p:stCondLst>
                                    <p:cond delay="0"/>
                                  </p:stCondLst>
                                  <p:childTnLst>
                                    <p:set>
                                      <p:cBhvr>
                                        <p:cTn id="862" dur="1" fill="hold">
                                          <p:stCondLst>
                                            <p:cond delay="999"/>
                                          </p:stCondLst>
                                        </p:cTn>
                                        <p:tgtEl>
                                          <p:spTgt spid="659"/>
                                        </p:tgtEl>
                                        <p:attrNameLst>
                                          <p:attrName>style.visibility</p:attrName>
                                        </p:attrNameLst>
                                      </p:cBhvr>
                                      <p:to>
                                        <p:strVal val="visible"/>
                                      </p:to>
                                    </p:set>
                                  </p:childTnLst>
                                </p:cTn>
                              </p:par>
                            </p:childTnLst>
                          </p:cTn>
                        </p:par>
                        <p:par>
                          <p:cTn id="863" fill="hold">
                            <p:stCondLst>
                              <p:cond delay="278500"/>
                            </p:stCondLst>
                            <p:childTnLst>
                              <p:par>
                                <p:cTn id="864" presetID="1" presetClass="entr" presetSubtype="0" fill="hold" grpId="0" nodeType="afterEffect">
                                  <p:stCondLst>
                                    <p:cond delay="0"/>
                                  </p:stCondLst>
                                  <p:childTnLst>
                                    <p:set>
                                      <p:cBhvr>
                                        <p:cTn id="865" dur="1" fill="hold">
                                          <p:stCondLst>
                                            <p:cond delay="999"/>
                                          </p:stCondLst>
                                        </p:cTn>
                                        <p:tgtEl>
                                          <p:spTgt spid="660"/>
                                        </p:tgtEl>
                                        <p:attrNameLst>
                                          <p:attrName>style.visibility</p:attrName>
                                        </p:attrNameLst>
                                      </p:cBhvr>
                                      <p:to>
                                        <p:strVal val="visible"/>
                                      </p:to>
                                    </p:set>
                                  </p:childTnLst>
                                </p:cTn>
                              </p:par>
                            </p:childTnLst>
                          </p:cTn>
                        </p:par>
                        <p:par>
                          <p:cTn id="866" fill="hold">
                            <p:stCondLst>
                              <p:cond delay="279500"/>
                            </p:stCondLst>
                            <p:childTnLst>
                              <p:par>
                                <p:cTn id="867" presetID="1" presetClass="entr" presetSubtype="0" fill="hold" grpId="0" nodeType="afterEffect">
                                  <p:stCondLst>
                                    <p:cond delay="0"/>
                                  </p:stCondLst>
                                  <p:childTnLst>
                                    <p:set>
                                      <p:cBhvr>
                                        <p:cTn id="868" dur="1" fill="hold">
                                          <p:stCondLst>
                                            <p:cond delay="999"/>
                                          </p:stCondLst>
                                        </p:cTn>
                                        <p:tgtEl>
                                          <p:spTgt spid="661"/>
                                        </p:tgtEl>
                                        <p:attrNameLst>
                                          <p:attrName>style.visibility</p:attrName>
                                        </p:attrNameLst>
                                      </p:cBhvr>
                                      <p:to>
                                        <p:strVal val="visible"/>
                                      </p:to>
                                    </p:set>
                                  </p:childTnLst>
                                </p:cTn>
                              </p:par>
                            </p:childTnLst>
                          </p:cTn>
                        </p:par>
                        <p:par>
                          <p:cTn id="869" fill="hold">
                            <p:stCondLst>
                              <p:cond delay="280500"/>
                            </p:stCondLst>
                            <p:childTnLst>
                              <p:par>
                                <p:cTn id="870" presetID="1" presetClass="entr" presetSubtype="0" fill="hold" grpId="0" nodeType="afterEffect">
                                  <p:stCondLst>
                                    <p:cond delay="0"/>
                                  </p:stCondLst>
                                  <p:childTnLst>
                                    <p:set>
                                      <p:cBhvr>
                                        <p:cTn id="871" dur="1" fill="hold">
                                          <p:stCondLst>
                                            <p:cond delay="999"/>
                                          </p:stCondLst>
                                        </p:cTn>
                                        <p:tgtEl>
                                          <p:spTgt spid="662"/>
                                        </p:tgtEl>
                                        <p:attrNameLst>
                                          <p:attrName>style.visibility</p:attrName>
                                        </p:attrNameLst>
                                      </p:cBhvr>
                                      <p:to>
                                        <p:strVal val="visible"/>
                                      </p:to>
                                    </p:set>
                                  </p:childTnLst>
                                </p:cTn>
                              </p:par>
                            </p:childTnLst>
                          </p:cTn>
                        </p:par>
                        <p:par>
                          <p:cTn id="872" fill="hold">
                            <p:stCondLst>
                              <p:cond delay="281500"/>
                            </p:stCondLst>
                            <p:childTnLst>
                              <p:par>
                                <p:cTn id="873" presetID="1" presetClass="entr" presetSubtype="0" fill="hold" grpId="0" nodeType="afterEffect">
                                  <p:stCondLst>
                                    <p:cond delay="0"/>
                                  </p:stCondLst>
                                  <p:childTnLst>
                                    <p:set>
                                      <p:cBhvr>
                                        <p:cTn id="874" dur="1" fill="hold">
                                          <p:stCondLst>
                                            <p:cond delay="999"/>
                                          </p:stCondLst>
                                        </p:cTn>
                                        <p:tgtEl>
                                          <p:spTgt spid="663"/>
                                        </p:tgtEl>
                                        <p:attrNameLst>
                                          <p:attrName>style.visibility</p:attrName>
                                        </p:attrNameLst>
                                      </p:cBhvr>
                                      <p:to>
                                        <p:strVal val="visible"/>
                                      </p:to>
                                    </p:set>
                                  </p:childTnLst>
                                </p:cTn>
                              </p:par>
                            </p:childTnLst>
                          </p:cTn>
                        </p:par>
                        <p:par>
                          <p:cTn id="875" fill="hold">
                            <p:stCondLst>
                              <p:cond delay="282500"/>
                            </p:stCondLst>
                            <p:childTnLst>
                              <p:par>
                                <p:cTn id="876" presetID="1" presetClass="entr" presetSubtype="0" fill="hold" grpId="0" nodeType="afterEffect">
                                  <p:stCondLst>
                                    <p:cond delay="0"/>
                                  </p:stCondLst>
                                  <p:childTnLst>
                                    <p:set>
                                      <p:cBhvr>
                                        <p:cTn id="877" dur="1" fill="hold">
                                          <p:stCondLst>
                                            <p:cond delay="999"/>
                                          </p:stCondLst>
                                        </p:cTn>
                                        <p:tgtEl>
                                          <p:spTgt spid="664"/>
                                        </p:tgtEl>
                                        <p:attrNameLst>
                                          <p:attrName>style.visibility</p:attrName>
                                        </p:attrNameLst>
                                      </p:cBhvr>
                                      <p:to>
                                        <p:strVal val="visible"/>
                                      </p:to>
                                    </p:set>
                                  </p:childTnLst>
                                </p:cTn>
                              </p:par>
                            </p:childTnLst>
                          </p:cTn>
                        </p:par>
                        <p:par>
                          <p:cTn id="878" fill="hold">
                            <p:stCondLst>
                              <p:cond delay="283500"/>
                            </p:stCondLst>
                            <p:childTnLst>
                              <p:par>
                                <p:cTn id="879" presetID="1" presetClass="entr" presetSubtype="0" fill="hold" grpId="0" nodeType="afterEffect">
                                  <p:stCondLst>
                                    <p:cond delay="0"/>
                                  </p:stCondLst>
                                  <p:childTnLst>
                                    <p:set>
                                      <p:cBhvr>
                                        <p:cTn id="880" dur="1" fill="hold">
                                          <p:stCondLst>
                                            <p:cond delay="999"/>
                                          </p:stCondLst>
                                        </p:cTn>
                                        <p:tgtEl>
                                          <p:spTgt spid="665"/>
                                        </p:tgtEl>
                                        <p:attrNameLst>
                                          <p:attrName>style.visibility</p:attrName>
                                        </p:attrNameLst>
                                      </p:cBhvr>
                                      <p:to>
                                        <p:strVal val="visible"/>
                                      </p:to>
                                    </p:set>
                                  </p:childTnLst>
                                </p:cTn>
                              </p:par>
                            </p:childTnLst>
                          </p:cTn>
                        </p:par>
                        <p:par>
                          <p:cTn id="881" fill="hold">
                            <p:stCondLst>
                              <p:cond delay="284500"/>
                            </p:stCondLst>
                            <p:childTnLst>
                              <p:par>
                                <p:cTn id="882" presetID="1" presetClass="entr" presetSubtype="0" fill="hold" grpId="0" nodeType="afterEffect">
                                  <p:stCondLst>
                                    <p:cond delay="0"/>
                                  </p:stCondLst>
                                  <p:childTnLst>
                                    <p:set>
                                      <p:cBhvr>
                                        <p:cTn id="883" dur="1" fill="hold">
                                          <p:stCondLst>
                                            <p:cond delay="999"/>
                                          </p:stCondLst>
                                        </p:cTn>
                                        <p:tgtEl>
                                          <p:spTgt spid="666"/>
                                        </p:tgtEl>
                                        <p:attrNameLst>
                                          <p:attrName>style.visibility</p:attrName>
                                        </p:attrNameLst>
                                      </p:cBhvr>
                                      <p:to>
                                        <p:strVal val="visible"/>
                                      </p:to>
                                    </p:set>
                                  </p:childTnLst>
                                </p:cTn>
                              </p:par>
                            </p:childTnLst>
                          </p:cTn>
                        </p:par>
                        <p:par>
                          <p:cTn id="884" fill="hold">
                            <p:stCondLst>
                              <p:cond delay="285500"/>
                            </p:stCondLst>
                            <p:childTnLst>
                              <p:par>
                                <p:cTn id="885" presetID="1" presetClass="entr" presetSubtype="0" fill="hold" grpId="0" nodeType="afterEffect">
                                  <p:stCondLst>
                                    <p:cond delay="0"/>
                                  </p:stCondLst>
                                  <p:childTnLst>
                                    <p:set>
                                      <p:cBhvr>
                                        <p:cTn id="886" dur="1" fill="hold">
                                          <p:stCondLst>
                                            <p:cond delay="999"/>
                                          </p:stCondLst>
                                        </p:cTn>
                                        <p:tgtEl>
                                          <p:spTgt spid="667"/>
                                        </p:tgtEl>
                                        <p:attrNameLst>
                                          <p:attrName>style.visibility</p:attrName>
                                        </p:attrNameLst>
                                      </p:cBhvr>
                                      <p:to>
                                        <p:strVal val="visible"/>
                                      </p:to>
                                    </p:set>
                                  </p:childTnLst>
                                </p:cTn>
                              </p:par>
                            </p:childTnLst>
                          </p:cTn>
                        </p:par>
                        <p:par>
                          <p:cTn id="887" fill="hold">
                            <p:stCondLst>
                              <p:cond delay="286500"/>
                            </p:stCondLst>
                            <p:childTnLst>
                              <p:par>
                                <p:cTn id="888" presetID="1" presetClass="entr" presetSubtype="0" fill="hold" grpId="0" nodeType="afterEffect">
                                  <p:stCondLst>
                                    <p:cond delay="0"/>
                                  </p:stCondLst>
                                  <p:childTnLst>
                                    <p:set>
                                      <p:cBhvr>
                                        <p:cTn id="889" dur="1" fill="hold">
                                          <p:stCondLst>
                                            <p:cond delay="999"/>
                                          </p:stCondLst>
                                        </p:cTn>
                                        <p:tgtEl>
                                          <p:spTgt spid="668"/>
                                        </p:tgtEl>
                                        <p:attrNameLst>
                                          <p:attrName>style.visibility</p:attrName>
                                        </p:attrNameLst>
                                      </p:cBhvr>
                                      <p:to>
                                        <p:strVal val="visible"/>
                                      </p:to>
                                    </p:set>
                                  </p:childTnLst>
                                </p:cTn>
                              </p:par>
                            </p:childTnLst>
                          </p:cTn>
                        </p:par>
                        <p:par>
                          <p:cTn id="890" fill="hold">
                            <p:stCondLst>
                              <p:cond delay="287500"/>
                            </p:stCondLst>
                            <p:childTnLst>
                              <p:par>
                                <p:cTn id="891" presetID="1" presetClass="entr" presetSubtype="0" fill="hold" grpId="0" nodeType="afterEffect">
                                  <p:stCondLst>
                                    <p:cond delay="0"/>
                                  </p:stCondLst>
                                  <p:childTnLst>
                                    <p:set>
                                      <p:cBhvr>
                                        <p:cTn id="892" dur="1" fill="hold">
                                          <p:stCondLst>
                                            <p:cond delay="999"/>
                                          </p:stCondLst>
                                        </p:cTn>
                                        <p:tgtEl>
                                          <p:spTgt spid="669"/>
                                        </p:tgtEl>
                                        <p:attrNameLst>
                                          <p:attrName>style.visibility</p:attrName>
                                        </p:attrNameLst>
                                      </p:cBhvr>
                                      <p:to>
                                        <p:strVal val="visible"/>
                                      </p:to>
                                    </p:set>
                                  </p:childTnLst>
                                </p:cTn>
                              </p:par>
                            </p:childTnLst>
                          </p:cTn>
                        </p:par>
                        <p:par>
                          <p:cTn id="893" fill="hold">
                            <p:stCondLst>
                              <p:cond delay="288500"/>
                            </p:stCondLst>
                            <p:childTnLst>
                              <p:par>
                                <p:cTn id="894" presetID="1" presetClass="entr" presetSubtype="0" fill="hold" grpId="0" nodeType="afterEffect">
                                  <p:stCondLst>
                                    <p:cond delay="0"/>
                                  </p:stCondLst>
                                  <p:childTnLst>
                                    <p:set>
                                      <p:cBhvr>
                                        <p:cTn id="895" dur="1" fill="hold">
                                          <p:stCondLst>
                                            <p:cond delay="999"/>
                                          </p:stCondLst>
                                        </p:cTn>
                                        <p:tgtEl>
                                          <p:spTgt spid="670"/>
                                        </p:tgtEl>
                                        <p:attrNameLst>
                                          <p:attrName>style.visibility</p:attrName>
                                        </p:attrNameLst>
                                      </p:cBhvr>
                                      <p:to>
                                        <p:strVal val="visible"/>
                                      </p:to>
                                    </p:set>
                                  </p:childTnLst>
                                </p:cTn>
                              </p:par>
                            </p:childTnLst>
                          </p:cTn>
                        </p:par>
                        <p:par>
                          <p:cTn id="896" fill="hold">
                            <p:stCondLst>
                              <p:cond delay="289500"/>
                            </p:stCondLst>
                            <p:childTnLst>
                              <p:par>
                                <p:cTn id="897" presetID="1" presetClass="entr" presetSubtype="0" fill="hold" grpId="0" nodeType="afterEffect">
                                  <p:stCondLst>
                                    <p:cond delay="0"/>
                                  </p:stCondLst>
                                  <p:childTnLst>
                                    <p:set>
                                      <p:cBhvr>
                                        <p:cTn id="898" dur="1" fill="hold">
                                          <p:stCondLst>
                                            <p:cond delay="999"/>
                                          </p:stCondLst>
                                        </p:cTn>
                                        <p:tgtEl>
                                          <p:spTgt spid="671"/>
                                        </p:tgtEl>
                                        <p:attrNameLst>
                                          <p:attrName>style.visibility</p:attrName>
                                        </p:attrNameLst>
                                      </p:cBhvr>
                                      <p:to>
                                        <p:strVal val="visible"/>
                                      </p:to>
                                    </p:set>
                                  </p:childTnLst>
                                </p:cTn>
                              </p:par>
                            </p:childTnLst>
                          </p:cTn>
                        </p:par>
                        <p:par>
                          <p:cTn id="899" fill="hold">
                            <p:stCondLst>
                              <p:cond delay="290500"/>
                            </p:stCondLst>
                            <p:childTnLst>
                              <p:par>
                                <p:cTn id="900" presetID="1" presetClass="entr" presetSubtype="0" fill="hold" grpId="0" nodeType="afterEffect">
                                  <p:stCondLst>
                                    <p:cond delay="0"/>
                                  </p:stCondLst>
                                  <p:childTnLst>
                                    <p:set>
                                      <p:cBhvr>
                                        <p:cTn id="901" dur="1" fill="hold">
                                          <p:stCondLst>
                                            <p:cond delay="999"/>
                                          </p:stCondLst>
                                        </p:cTn>
                                        <p:tgtEl>
                                          <p:spTgt spid="672"/>
                                        </p:tgtEl>
                                        <p:attrNameLst>
                                          <p:attrName>style.visibility</p:attrName>
                                        </p:attrNameLst>
                                      </p:cBhvr>
                                      <p:to>
                                        <p:strVal val="visible"/>
                                      </p:to>
                                    </p:set>
                                  </p:childTnLst>
                                </p:cTn>
                              </p:par>
                            </p:childTnLst>
                          </p:cTn>
                        </p:par>
                        <p:par>
                          <p:cTn id="902" fill="hold">
                            <p:stCondLst>
                              <p:cond delay="291500"/>
                            </p:stCondLst>
                            <p:childTnLst>
                              <p:par>
                                <p:cTn id="903" presetID="1" presetClass="entr" presetSubtype="0" fill="hold" grpId="0" nodeType="afterEffect">
                                  <p:stCondLst>
                                    <p:cond delay="0"/>
                                  </p:stCondLst>
                                  <p:childTnLst>
                                    <p:set>
                                      <p:cBhvr>
                                        <p:cTn id="904" dur="1" fill="hold">
                                          <p:stCondLst>
                                            <p:cond delay="999"/>
                                          </p:stCondLst>
                                        </p:cTn>
                                        <p:tgtEl>
                                          <p:spTgt spid="673"/>
                                        </p:tgtEl>
                                        <p:attrNameLst>
                                          <p:attrName>style.visibility</p:attrName>
                                        </p:attrNameLst>
                                      </p:cBhvr>
                                      <p:to>
                                        <p:strVal val="visible"/>
                                      </p:to>
                                    </p:set>
                                  </p:childTnLst>
                                </p:cTn>
                              </p:par>
                            </p:childTnLst>
                          </p:cTn>
                        </p:par>
                        <p:par>
                          <p:cTn id="905" fill="hold">
                            <p:stCondLst>
                              <p:cond delay="292500"/>
                            </p:stCondLst>
                            <p:childTnLst>
                              <p:par>
                                <p:cTn id="906" presetID="1" presetClass="entr" presetSubtype="0" fill="hold" grpId="0" nodeType="afterEffect">
                                  <p:stCondLst>
                                    <p:cond delay="0"/>
                                  </p:stCondLst>
                                  <p:childTnLst>
                                    <p:set>
                                      <p:cBhvr>
                                        <p:cTn id="907" dur="1" fill="hold">
                                          <p:stCondLst>
                                            <p:cond delay="999"/>
                                          </p:stCondLst>
                                        </p:cTn>
                                        <p:tgtEl>
                                          <p:spTgt spid="674"/>
                                        </p:tgtEl>
                                        <p:attrNameLst>
                                          <p:attrName>style.visibility</p:attrName>
                                        </p:attrNameLst>
                                      </p:cBhvr>
                                      <p:to>
                                        <p:strVal val="visible"/>
                                      </p:to>
                                    </p:set>
                                  </p:childTnLst>
                                </p:cTn>
                              </p:par>
                            </p:childTnLst>
                          </p:cTn>
                        </p:par>
                        <p:par>
                          <p:cTn id="908" fill="hold">
                            <p:stCondLst>
                              <p:cond delay="293500"/>
                            </p:stCondLst>
                            <p:childTnLst>
                              <p:par>
                                <p:cTn id="909" presetID="1" presetClass="entr" presetSubtype="0" fill="hold" grpId="0" nodeType="afterEffect">
                                  <p:stCondLst>
                                    <p:cond delay="0"/>
                                  </p:stCondLst>
                                  <p:childTnLst>
                                    <p:set>
                                      <p:cBhvr>
                                        <p:cTn id="910" dur="1" fill="hold">
                                          <p:stCondLst>
                                            <p:cond delay="999"/>
                                          </p:stCondLst>
                                        </p:cTn>
                                        <p:tgtEl>
                                          <p:spTgt spid="675"/>
                                        </p:tgtEl>
                                        <p:attrNameLst>
                                          <p:attrName>style.visibility</p:attrName>
                                        </p:attrNameLst>
                                      </p:cBhvr>
                                      <p:to>
                                        <p:strVal val="visible"/>
                                      </p:to>
                                    </p:set>
                                  </p:childTnLst>
                                </p:cTn>
                              </p:par>
                            </p:childTnLst>
                          </p:cTn>
                        </p:par>
                        <p:par>
                          <p:cTn id="911" fill="hold">
                            <p:stCondLst>
                              <p:cond delay="294500"/>
                            </p:stCondLst>
                            <p:childTnLst>
                              <p:par>
                                <p:cTn id="912" presetID="1" presetClass="entr" presetSubtype="0" fill="hold" grpId="0" nodeType="afterEffect">
                                  <p:stCondLst>
                                    <p:cond delay="0"/>
                                  </p:stCondLst>
                                  <p:childTnLst>
                                    <p:set>
                                      <p:cBhvr>
                                        <p:cTn id="913" dur="1" fill="hold">
                                          <p:stCondLst>
                                            <p:cond delay="999"/>
                                          </p:stCondLst>
                                        </p:cTn>
                                        <p:tgtEl>
                                          <p:spTgt spid="676"/>
                                        </p:tgtEl>
                                        <p:attrNameLst>
                                          <p:attrName>style.visibility</p:attrName>
                                        </p:attrNameLst>
                                      </p:cBhvr>
                                      <p:to>
                                        <p:strVal val="visible"/>
                                      </p:to>
                                    </p:set>
                                  </p:childTnLst>
                                </p:cTn>
                              </p:par>
                            </p:childTnLst>
                          </p:cTn>
                        </p:par>
                        <p:par>
                          <p:cTn id="914" fill="hold">
                            <p:stCondLst>
                              <p:cond delay="295500"/>
                            </p:stCondLst>
                            <p:childTnLst>
                              <p:par>
                                <p:cTn id="915" presetID="1" presetClass="entr" presetSubtype="0" fill="hold" grpId="0" nodeType="afterEffect">
                                  <p:stCondLst>
                                    <p:cond delay="0"/>
                                  </p:stCondLst>
                                  <p:childTnLst>
                                    <p:set>
                                      <p:cBhvr>
                                        <p:cTn id="916" dur="1" fill="hold">
                                          <p:stCondLst>
                                            <p:cond delay="999"/>
                                          </p:stCondLst>
                                        </p:cTn>
                                        <p:tgtEl>
                                          <p:spTgt spid="677"/>
                                        </p:tgtEl>
                                        <p:attrNameLst>
                                          <p:attrName>style.visibility</p:attrName>
                                        </p:attrNameLst>
                                      </p:cBhvr>
                                      <p:to>
                                        <p:strVal val="visible"/>
                                      </p:to>
                                    </p:set>
                                  </p:childTnLst>
                                </p:cTn>
                              </p:par>
                            </p:childTnLst>
                          </p:cTn>
                        </p:par>
                        <p:par>
                          <p:cTn id="917" fill="hold">
                            <p:stCondLst>
                              <p:cond delay="296500"/>
                            </p:stCondLst>
                            <p:childTnLst>
                              <p:par>
                                <p:cTn id="918" presetID="1" presetClass="entr" presetSubtype="0" fill="hold" grpId="0" nodeType="afterEffect">
                                  <p:stCondLst>
                                    <p:cond delay="0"/>
                                  </p:stCondLst>
                                  <p:childTnLst>
                                    <p:set>
                                      <p:cBhvr>
                                        <p:cTn id="919" dur="1" fill="hold">
                                          <p:stCondLst>
                                            <p:cond delay="999"/>
                                          </p:stCondLst>
                                        </p:cTn>
                                        <p:tgtEl>
                                          <p:spTgt spid="678"/>
                                        </p:tgtEl>
                                        <p:attrNameLst>
                                          <p:attrName>style.visibility</p:attrName>
                                        </p:attrNameLst>
                                      </p:cBhvr>
                                      <p:to>
                                        <p:strVal val="visible"/>
                                      </p:to>
                                    </p:set>
                                  </p:childTnLst>
                                </p:cTn>
                              </p:par>
                            </p:childTnLst>
                          </p:cTn>
                        </p:par>
                        <p:par>
                          <p:cTn id="920" fill="hold">
                            <p:stCondLst>
                              <p:cond delay="297500"/>
                            </p:stCondLst>
                            <p:childTnLst>
                              <p:par>
                                <p:cTn id="921" presetID="1" presetClass="entr" presetSubtype="0" fill="hold" grpId="0" nodeType="afterEffect">
                                  <p:stCondLst>
                                    <p:cond delay="0"/>
                                  </p:stCondLst>
                                  <p:childTnLst>
                                    <p:set>
                                      <p:cBhvr>
                                        <p:cTn id="922" dur="1" fill="hold">
                                          <p:stCondLst>
                                            <p:cond delay="999"/>
                                          </p:stCondLst>
                                        </p:cTn>
                                        <p:tgtEl>
                                          <p:spTgt spid="679"/>
                                        </p:tgtEl>
                                        <p:attrNameLst>
                                          <p:attrName>style.visibility</p:attrName>
                                        </p:attrNameLst>
                                      </p:cBhvr>
                                      <p:to>
                                        <p:strVal val="visible"/>
                                      </p:to>
                                    </p:set>
                                  </p:childTnLst>
                                </p:cTn>
                              </p:par>
                            </p:childTnLst>
                          </p:cTn>
                        </p:par>
                        <p:par>
                          <p:cTn id="923" fill="hold">
                            <p:stCondLst>
                              <p:cond delay="298500"/>
                            </p:stCondLst>
                            <p:childTnLst>
                              <p:par>
                                <p:cTn id="924" presetID="1" presetClass="entr" presetSubtype="0" fill="hold" grpId="0" nodeType="afterEffect">
                                  <p:stCondLst>
                                    <p:cond delay="0"/>
                                  </p:stCondLst>
                                  <p:childTnLst>
                                    <p:set>
                                      <p:cBhvr>
                                        <p:cTn id="925" dur="1" fill="hold">
                                          <p:stCondLst>
                                            <p:cond delay="999"/>
                                          </p:stCondLst>
                                        </p:cTn>
                                        <p:tgtEl>
                                          <p:spTgt spid="680"/>
                                        </p:tgtEl>
                                        <p:attrNameLst>
                                          <p:attrName>style.visibility</p:attrName>
                                        </p:attrNameLst>
                                      </p:cBhvr>
                                      <p:to>
                                        <p:strVal val="visible"/>
                                      </p:to>
                                    </p:set>
                                  </p:childTnLst>
                                </p:cTn>
                              </p:par>
                            </p:childTnLst>
                          </p:cTn>
                        </p:par>
                        <p:par>
                          <p:cTn id="926" fill="hold">
                            <p:stCondLst>
                              <p:cond delay="299500"/>
                            </p:stCondLst>
                            <p:childTnLst>
                              <p:par>
                                <p:cTn id="927" presetID="1" presetClass="entr" presetSubtype="0" fill="hold" grpId="0" nodeType="afterEffect">
                                  <p:stCondLst>
                                    <p:cond delay="0"/>
                                  </p:stCondLst>
                                  <p:childTnLst>
                                    <p:set>
                                      <p:cBhvr>
                                        <p:cTn id="928" dur="1" fill="hold">
                                          <p:stCondLst>
                                            <p:cond delay="999"/>
                                          </p:stCondLst>
                                        </p:cTn>
                                        <p:tgtEl>
                                          <p:spTgt spid="681"/>
                                        </p:tgtEl>
                                        <p:attrNameLst>
                                          <p:attrName>style.visibility</p:attrName>
                                        </p:attrNameLst>
                                      </p:cBhvr>
                                      <p:to>
                                        <p:strVal val="visible"/>
                                      </p:to>
                                    </p:set>
                                  </p:childTnLst>
                                </p:cTn>
                              </p:par>
                            </p:childTnLst>
                          </p:cTn>
                        </p:par>
                        <p:par>
                          <p:cTn id="929" fill="hold">
                            <p:stCondLst>
                              <p:cond delay="300500"/>
                            </p:stCondLst>
                            <p:childTnLst>
                              <p:par>
                                <p:cTn id="930" presetID="1" presetClass="entr" presetSubtype="0" fill="hold" grpId="0" nodeType="afterEffect">
                                  <p:stCondLst>
                                    <p:cond delay="0"/>
                                  </p:stCondLst>
                                  <p:childTnLst>
                                    <p:set>
                                      <p:cBhvr>
                                        <p:cTn id="931" dur="1" fill="hold">
                                          <p:stCondLst>
                                            <p:cond delay="999"/>
                                          </p:stCondLst>
                                        </p:cTn>
                                        <p:tgtEl>
                                          <p:spTgt spid="801"/>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alarm clock.wav"/>
                                        </p:tgtEl>
                                      </p:cMediaNode>
                                    </p:audio>
                                  </p:subTnLst>
                                </p:cTn>
                              </p:par>
                            </p:childTnLst>
                          </p:cTn>
                        </p:par>
                      </p:childTnLst>
                    </p:cTn>
                  </p:par>
                </p:childTnLst>
              </p:cTn>
              <p:nextCondLst>
                <p:cond evt="onClick" delay="0">
                  <p:tgtEl>
                    <p:spTgt spid="500"/>
                  </p:tgtEl>
                </p:cond>
              </p:nextCondLst>
            </p:seq>
          </p:childTnLst>
        </p:cTn>
      </p:par>
    </p:tnLst>
    <p:bldLst>
      <p:bldP spid="9" grpId="0" uiExpand="1" build="p"/>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8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0"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lstStyle/>
          <a:p>
            <a:r>
              <a:rPr lang="en-US" b="1"/>
              <a:t>* Ciao nhiệm vụ học tập:</a:t>
            </a:r>
          </a:p>
          <a:p>
            <a:pPr marL="58738" indent="449263"/>
            <a:r>
              <a:rPr lang="en-US"/>
              <a:t> Nghiên cứu phần 1 (SGK trang 57) trả lời câu hỏi sau: “Công cụ Tìm kiếm và Thay thế giúp chúng ta làm gì khi soạn thảo văn bản?”</a:t>
            </a:r>
          </a:p>
          <a:p>
            <a:pPr marL="58738" indent="0">
              <a:buFont typeface="Arial" pitchFamily="34" charset="0"/>
              <a:buChar char="•"/>
            </a:pPr>
            <a:r>
              <a:rPr lang="en-US"/>
              <a:t> </a:t>
            </a:r>
            <a:r>
              <a:rPr lang="en-US" b="1"/>
              <a:t>Hình thức: </a:t>
            </a:r>
            <a:r>
              <a:rPr lang="en-US" i="1"/>
              <a:t>Làm việc cá nhân</a:t>
            </a:r>
          </a:p>
          <a:p>
            <a:pPr marL="58738" indent="0">
              <a:buFont typeface="Arial" pitchFamily="34" charset="0"/>
              <a:buChar char="•"/>
            </a:pPr>
            <a:r>
              <a:rPr lang="en-US" b="1"/>
              <a:t> Thời gian: </a:t>
            </a:r>
            <a:r>
              <a:rPr lang="en-US" i="1"/>
              <a:t>5 phút</a:t>
            </a:r>
          </a:p>
          <a:p>
            <a:pPr marL="58738" indent="0"/>
            <a:endParaRPr lang="en-US"/>
          </a:p>
          <a:p>
            <a:pPr marL="58738" indent="449263"/>
            <a:endParaRPr lang="en-US"/>
          </a:p>
          <a:p>
            <a:pPr marL="58738" indent="449263"/>
            <a:endParaRPr lang="en-US"/>
          </a:p>
          <a:p>
            <a:endParaRPr lang="en-US"/>
          </a:p>
        </p:txBody>
      </p:sp>
      <p:sp>
        <p:nvSpPr>
          <p:cNvPr id="10" name="Text Placeholder 9"/>
          <p:cNvSpPr>
            <a:spLocks noGrp="1"/>
          </p:cNvSpPr>
          <p:nvPr>
            <p:ph type="body" sz="half" idx="2"/>
          </p:nvPr>
        </p:nvSpPr>
        <p:spPr>
          <a:xfrm>
            <a:off x="213520" y="990600"/>
            <a:ext cx="4395736" cy="4727153"/>
          </a:xfrm>
        </p:spPr>
        <p:txBody>
          <a:bodyPr>
            <a:normAutofit/>
          </a:bodyPr>
          <a:lstStyle/>
          <a:p>
            <a:pPr marL="457200" indent="-457200" algn="just">
              <a:buAutoNum type="arabicPeriod"/>
            </a:pPr>
            <a:r>
              <a:rPr lang="en-US" sz="2400" b="1"/>
              <a:t>Công cụ Tìm kiếm, Thay thế:</a:t>
            </a:r>
          </a:p>
          <a:p>
            <a:pPr indent="465138" algn="just">
              <a:buFontTx/>
              <a:buChar char="-"/>
            </a:pPr>
            <a:r>
              <a:rPr lang="en-US" sz="2400"/>
              <a:t>Công cụ </a:t>
            </a:r>
            <a:r>
              <a:rPr lang="en-US" sz="2400" i="1"/>
              <a:t>Tìm kiếm</a:t>
            </a:r>
            <a:r>
              <a:rPr lang="en-US" sz="2400"/>
              <a:t> giúp nhanh chóng định vị được một cụm từ cho trước ở những vị trí nào trong văn bản</a:t>
            </a:r>
          </a:p>
          <a:p>
            <a:pPr indent="465138" algn="just">
              <a:buFontTx/>
              <a:buChar char="-"/>
            </a:pPr>
            <a:r>
              <a:rPr lang="en-US" sz="2400"/>
              <a:t>Công cụ </a:t>
            </a:r>
            <a:r>
              <a:rPr lang="en-US" sz="2400" i="1"/>
              <a:t>Thay thế</a:t>
            </a:r>
            <a:r>
              <a:rPr lang="en-US" sz="2400"/>
              <a:t> giúp nhanh chóng tìm và chỉnh sửa một cụm từ bất kì trong văn bản, đặc biệt là khi cụm từ đó xuất hiện nhiều lần trong văn bản dài.</a:t>
            </a:r>
          </a:p>
          <a:p>
            <a:pPr marL="457200" indent="-457200" algn="just"/>
            <a:endParaRPr lang="en-US" sz="2400"/>
          </a:p>
          <a:p>
            <a:pPr algn="just"/>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deo tìm kiếm">
            <a:hlinkClick r:id="" action="ppaction://media"/>
            <a:extLst>
              <a:ext uri="{FF2B5EF4-FFF2-40B4-BE49-F238E27FC236}">
                <a16:creationId xmlns:a16="http://schemas.microsoft.com/office/drawing/2014/main" id="{AF2032BC-591E-4CE1-8887-92236E48BBD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099718" y="882228"/>
            <a:ext cx="8026613" cy="5485578"/>
          </a:xfrm>
        </p:spPr>
      </p:pic>
      <p:sp>
        <p:nvSpPr>
          <p:cNvPr id="13" name="AutoShape 4" descr="20%">
            <a:extLst>
              <a:ext uri="{FF2B5EF4-FFF2-40B4-BE49-F238E27FC236}">
                <a16:creationId xmlns:a16="http://schemas.microsoft.com/office/drawing/2014/main" id="{3F05D56C-E472-46AB-8798-9BC7770480A1}"/>
              </a:ext>
            </a:extLst>
          </p:cNvPr>
          <p:cNvSpPr>
            <a:spLocks noChangeArrowheads="1"/>
          </p:cNvSpPr>
          <p:nvPr/>
        </p:nvSpPr>
        <p:spPr bwMode="auto">
          <a:xfrm>
            <a:off x="35507" y="81699"/>
            <a:ext cx="40997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14" name="Title 7">
            <a:extLst>
              <a:ext uri="{FF2B5EF4-FFF2-40B4-BE49-F238E27FC236}">
                <a16:creationId xmlns:a16="http://schemas.microsoft.com/office/drawing/2014/main" id="{A29BB81C-5668-4E5A-8A1B-5B5E287BBA0F}"/>
              </a:ext>
            </a:extLst>
          </p:cNvPr>
          <p:cNvSpPr>
            <a:spLocks noGrp="1"/>
          </p:cNvSpPr>
          <p:nvPr>
            <p:ph type="title"/>
          </p:nvPr>
        </p:nvSpPr>
        <p:spPr>
          <a:xfrm>
            <a:off x="0" y="76200"/>
            <a:ext cx="4319536" cy="806028"/>
          </a:xfrm>
        </p:spPr>
        <p:txBody>
          <a:bodyPr>
            <a:noAutofit/>
          </a:bodyPr>
          <a:lstStyle/>
          <a:p>
            <a:r>
              <a:rPr lang="en-US" sz="2000" b="1" dirty="0">
                <a:solidFill>
                  <a:srgbClr val="FF0000"/>
                </a:solidFill>
              </a:rPr>
              <a:t>BÀI 1: TÌM KIẾM VÀ THAY THẾ TRONG SOẠN THẢO VĂN BẢN</a:t>
            </a:r>
          </a:p>
        </p:txBody>
      </p:sp>
      <p:sp>
        <p:nvSpPr>
          <p:cNvPr id="17" name="Content Placeholder 8">
            <a:extLst>
              <a:ext uri="{FF2B5EF4-FFF2-40B4-BE49-F238E27FC236}">
                <a16:creationId xmlns:a16="http://schemas.microsoft.com/office/drawing/2014/main" id="{4D044F8E-3BFC-4782-9847-27A45401687A}"/>
              </a:ext>
            </a:extLst>
          </p:cNvPr>
          <p:cNvSpPr txBox="1">
            <a:spLocks/>
          </p:cNvSpPr>
          <p:nvPr/>
        </p:nvSpPr>
        <p:spPr>
          <a:xfrm>
            <a:off x="4709319" y="-1"/>
            <a:ext cx="7315200" cy="767535"/>
          </a:xfrm>
          <a:prstGeom prst="rect">
            <a:avLst/>
          </a:prstGeom>
        </p:spPr>
        <p:txBody>
          <a:bodyPr vert="horz" lIns="106056" tIns="53027" rIns="106056" bIns="53027" rtlCol="0">
            <a:normAutofit fontScale="92500" lnSpcReduction="100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a:t>
            </a:r>
          </a:p>
          <a:p>
            <a:pPr algn="ctr"/>
            <a:r>
              <a:rPr lang="en-US" sz="2200" b="1" dirty="0"/>
              <a:t>(4 </a:t>
            </a:r>
            <a:r>
              <a:rPr lang="en-US" sz="2200" b="1" dirty="0" err="1"/>
              <a:t>người</a:t>
            </a:r>
            <a:r>
              <a:rPr lang="en-US" sz="2200" b="1" dirty="0"/>
              <a:t>): </a:t>
            </a:r>
            <a:r>
              <a:rPr lang="en-US" sz="2200" b="1" dirty="0" err="1"/>
              <a:t>Điền</a:t>
            </a:r>
            <a:r>
              <a:rPr lang="en-US" sz="2200" b="1" dirty="0"/>
              <a:t> </a:t>
            </a:r>
            <a:r>
              <a:rPr lang="en-US" sz="2200" b="1" dirty="0" err="1"/>
              <a:t>từ</a:t>
            </a:r>
            <a:r>
              <a:rPr lang="en-US" sz="2200" b="1" dirty="0"/>
              <a:t> </a:t>
            </a:r>
            <a:r>
              <a:rPr lang="en-US" sz="2200" b="1" dirty="0" err="1"/>
              <a:t>còn</a:t>
            </a:r>
            <a:r>
              <a:rPr lang="en-US" sz="2200" b="1" dirty="0"/>
              <a:t> </a:t>
            </a:r>
            <a:r>
              <a:rPr lang="en-US" sz="2200" b="1" dirty="0" err="1"/>
              <a:t>thiếu</a:t>
            </a:r>
            <a:r>
              <a:rPr lang="en-US" sz="2200" b="1" dirty="0"/>
              <a:t> </a:t>
            </a:r>
            <a:r>
              <a:rPr lang="en-US" sz="2200" b="1" dirty="0" err="1"/>
              <a:t>vào</a:t>
            </a:r>
            <a:r>
              <a:rPr lang="en-US" sz="2200" b="1" dirty="0"/>
              <a:t> PHT </a:t>
            </a:r>
            <a:r>
              <a:rPr lang="en-US" sz="2200" b="1" dirty="0" err="1"/>
              <a:t>số</a:t>
            </a:r>
            <a:r>
              <a:rPr lang="en-US" sz="2200" b="1" dirty="0"/>
              <a:t> 1 </a:t>
            </a:r>
          </a:p>
        </p:txBody>
      </p:sp>
      <p:sp>
        <p:nvSpPr>
          <p:cNvPr id="18" name="Content Placeholder 8">
            <a:extLst>
              <a:ext uri="{FF2B5EF4-FFF2-40B4-BE49-F238E27FC236}">
                <a16:creationId xmlns:a16="http://schemas.microsoft.com/office/drawing/2014/main" id="{BA2D38E9-6396-4DBC-B4F7-B47ACA2AF20F}"/>
              </a:ext>
            </a:extLst>
          </p:cNvPr>
          <p:cNvSpPr txBox="1">
            <a:spLocks/>
          </p:cNvSpPr>
          <p:nvPr/>
        </p:nvSpPr>
        <p:spPr>
          <a:xfrm>
            <a:off x="81152" y="1219200"/>
            <a:ext cx="4025317" cy="6400800"/>
          </a:xfrm>
          <a:prstGeom prst="rect">
            <a:avLst/>
          </a:prstGeom>
        </p:spPr>
        <p:txBody>
          <a:bodyPr vert="horz" lIns="106056" tIns="53027" rIns="106056" bIns="53027" rtlCol="0">
            <a:noAutofit/>
          </a:bodyPr>
          <a:lstStyle/>
          <a:p>
            <a:pPr marL="397710" lvl="0" indent="-397710" algn="ctr">
              <a:spcBef>
                <a:spcPct val="20000"/>
              </a:spcBef>
            </a:pPr>
            <a:r>
              <a:rPr lang="en-US" sz="2300" b="1" dirty="0">
                <a:latin typeface="Times New Roman" pitchFamily="18" charset="0"/>
                <a:cs typeface="Times New Roman" pitchFamily="18" charset="0"/>
              </a:rPr>
              <a:t>PHT </a:t>
            </a:r>
            <a:r>
              <a:rPr lang="en-US" sz="2300" b="1" dirty="0" err="1">
                <a:latin typeface="Times New Roman" pitchFamily="18" charset="0"/>
                <a:cs typeface="Times New Roman" pitchFamily="18" charset="0"/>
              </a:rPr>
              <a:t>số</a:t>
            </a:r>
            <a:r>
              <a:rPr lang="en-US" sz="2300" b="1" dirty="0">
                <a:latin typeface="Times New Roman" pitchFamily="18" charset="0"/>
                <a:cs typeface="Times New Roman" pitchFamily="18" charset="0"/>
              </a:rPr>
              <a:t> 1: </a:t>
            </a:r>
          </a:p>
          <a:p>
            <a:pPr lvl="0"/>
            <a:r>
              <a:rPr lang="en-US" sz="2300" b="1" i="1" dirty="0">
                <a:latin typeface="Times New Roman" pitchFamily="18" charset="0"/>
                <a:cs typeface="Times New Roman" pitchFamily="18" charset="0"/>
              </a:rPr>
              <a:t>*</a:t>
            </a:r>
            <a:r>
              <a:rPr lang="en-US" sz="2300" b="1" i="1" dirty="0" err="1">
                <a:latin typeface="Times New Roman" pitchFamily="18" charset="0"/>
                <a:cs typeface="Times New Roman" pitchFamily="18" charset="0"/>
              </a:rPr>
              <a:t>Các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bước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thực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hiện</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Tìm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kiếm</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US" sz="2300" b="1" dirty="0">
                <a:latin typeface="Times New Roman" pitchFamily="18" charset="0"/>
                <a:cs typeface="Times New Roman" pitchFamily="18" charset="0"/>
              </a:rPr>
              <a:t>B1: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lệnh</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B2: </a:t>
            </a:r>
            <a:r>
              <a:rPr lang="en-US" sz="2300" dirty="0" err="1">
                <a:latin typeface="Times New Roman" pitchFamily="18" charset="0"/>
                <a:cs typeface="Times New Roman" pitchFamily="18" charset="0"/>
              </a:rPr>
              <a:t>Nhập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cần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ô………</a:t>
            </a:r>
          </a:p>
          <a:p>
            <a:r>
              <a:rPr lang="en-US" sz="2300" b="1" dirty="0">
                <a:latin typeface="Times New Roman" pitchFamily="18" charset="0"/>
                <a:cs typeface="Times New Roman" pitchFamily="18" charset="0"/>
              </a:rPr>
              <a:t>B3: </a:t>
            </a:r>
            <a:r>
              <a:rPr lang="en-US" sz="2300" dirty="0" err="1">
                <a:latin typeface="Times New Roman" pitchFamily="18" charset="0"/>
                <a:cs typeface="Times New Roman" pitchFamily="18" charset="0"/>
              </a:rPr>
              <a:t>Xem</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B4: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hộp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b="1" dirty="0">
                <a:latin typeface="Times New Roman" pitchFamily="18" charset="0"/>
                <a:cs typeface="Times New Roman" pitchFamily="18" charset="0"/>
              </a:rPr>
              <a:t>Navigation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để</a:t>
            </a:r>
            <a:r>
              <a:rPr lang="en-US" sz="2300" dirty="0">
                <a:latin typeface="Times New Roman" pitchFamily="18" charset="0"/>
                <a:cs typeface="Times New Roman" pitchFamily="18" charset="0"/>
              </a:rPr>
              <a:t>…………….</a:t>
            </a:r>
          </a:p>
          <a:p>
            <a:r>
              <a:rPr lang="en-US" sz="2300" b="1" dirty="0">
                <a:latin typeface="Times New Roman" pitchFamily="18" charset="0"/>
                <a:cs typeface="Times New Roman" pitchFamily="18" charset="0"/>
              </a:rPr>
              <a:t>B5: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kiếm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nữa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nháy</a:t>
            </a:r>
            <a:r>
              <a:rPr lang="en-US" sz="2300" dirty="0">
                <a:latin typeface="Times New Roman" pitchFamily="18" charset="0"/>
                <a:cs typeface="Times New Roman" pitchFamily="18" charset="0"/>
              </a:rPr>
              <a:t>……………………</a:t>
            </a:r>
          </a:p>
          <a:p>
            <a:pPr marL="397710" lvl="0" indent="-397710">
              <a:spcBef>
                <a:spcPct val="20000"/>
              </a:spcBef>
            </a:pPr>
            <a:endParaRPr kumimoji="0" lang="en-US" sz="23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19" name="Content Placeholder 8">
            <a:extLst>
              <a:ext uri="{FF2B5EF4-FFF2-40B4-BE49-F238E27FC236}">
                <a16:creationId xmlns:a16="http://schemas.microsoft.com/office/drawing/2014/main" id="{42A3F00C-C223-4461-A3DE-D3894ADE7F4A}"/>
              </a:ext>
            </a:extLst>
          </p:cNvPr>
          <p:cNvSpPr txBox="1">
            <a:spLocks/>
          </p:cNvSpPr>
          <p:nvPr/>
        </p:nvSpPr>
        <p:spPr>
          <a:xfrm>
            <a:off x="-11002" y="794356"/>
            <a:ext cx="4025317" cy="6400800"/>
          </a:xfrm>
          <a:prstGeom prst="rect">
            <a:avLst/>
          </a:prstGeom>
        </p:spPr>
        <p:txBody>
          <a:bodyPr vert="horz" lIns="106056" tIns="53027" rIns="106056" bIns="53027" rtlCol="0">
            <a:noAutofit/>
          </a:bodyPr>
          <a:lstStyle/>
          <a:p>
            <a:pPr marL="174625" indent="-174625">
              <a:buAutoNum type="arabicPeriod"/>
            </a:pPr>
            <a:r>
              <a:rPr lang="en-US" sz="2250"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cụ</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thế</a:t>
            </a:r>
            <a:r>
              <a:rPr lang="en-US" b="1" dirty="0">
                <a:latin typeface="Times New Roman" panose="02020603050405020304" pitchFamily="18" charset="0"/>
                <a:cs typeface="Times New Roman" panose="02020603050405020304" pitchFamily="18" charset="0"/>
              </a:rPr>
              <a:t>:</a:t>
            </a:r>
          </a:p>
          <a:p>
            <a:r>
              <a:rPr lang="en-US" sz="2250" b="1" dirty="0">
                <a:latin typeface="Times New Roman" panose="02020603050405020304" pitchFamily="18" charset="0"/>
                <a:cs typeface="Times New Roman" panose="02020603050405020304" pitchFamily="18" charset="0"/>
              </a:rPr>
              <a:t>2. </a:t>
            </a:r>
            <a:r>
              <a:rPr lang="en-US" sz="2250" b="1" dirty="0" err="1">
                <a:latin typeface="Times New Roman" panose="02020603050405020304" pitchFamily="18" charset="0"/>
                <a:cs typeface="Times New Roman" panose="02020603050405020304" pitchFamily="18" charset="0"/>
              </a:rPr>
              <a:t>Cách</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sử</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dụng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công</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cụ</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Tìm</a:t>
            </a:r>
            <a:r>
              <a:rPr lang="en-US" sz="2250" b="1" dirty="0">
                <a:latin typeface="Times New Roman" panose="02020603050405020304" pitchFamily="18" charset="0"/>
                <a:cs typeface="Times New Roman" panose="02020603050405020304" pitchFamily="18" charset="0"/>
              </a:rPr>
              <a:t> </a:t>
            </a:r>
            <a:r>
              <a:rPr lang="en-US" sz="2250" b="1" dirty="0" err="1">
                <a:latin typeface="Times New Roman" panose="02020603050405020304" pitchFamily="18" charset="0"/>
                <a:cs typeface="Times New Roman" panose="02020603050405020304" pitchFamily="18" charset="0"/>
              </a:rPr>
              <a:t>kiếm</a:t>
            </a:r>
            <a:r>
              <a:rPr lang="en-US" sz="2250" b="1" dirty="0">
                <a:latin typeface="Times New Roman" panose="02020603050405020304" pitchFamily="18" charset="0"/>
                <a:cs typeface="Times New Roman" panose="02020603050405020304" pitchFamily="18" charset="0"/>
              </a:rPr>
              <a:t>: </a:t>
            </a:r>
          </a:p>
          <a:p>
            <a:pPr lvl="0"/>
            <a:r>
              <a:rPr lang="en-US" sz="2250" b="1" i="1" dirty="0">
                <a:latin typeface="Times New Roman" pitchFamily="18" charset="0"/>
                <a:cs typeface="Times New Roman" pitchFamily="18" charset="0"/>
              </a:rPr>
              <a:t>*</a:t>
            </a:r>
            <a:r>
              <a:rPr lang="en-US" sz="2250" b="1" i="1" dirty="0" err="1">
                <a:latin typeface="Times New Roman" pitchFamily="18" charset="0"/>
                <a:cs typeface="Times New Roman" pitchFamily="18" charset="0"/>
              </a:rPr>
              <a:t>Các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bước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thực</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hiện</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Tìm</a:t>
            </a:r>
            <a:r>
              <a:rPr lang="en-US" sz="2250" b="1" i="1" dirty="0">
                <a:latin typeface="Times New Roman" pitchFamily="18" charset="0"/>
                <a:cs typeface="Times New Roman" pitchFamily="18" charset="0"/>
              </a:rPr>
              <a:t> </a:t>
            </a:r>
            <a:r>
              <a:rPr lang="en-US" sz="2250" b="1" i="1" dirty="0" err="1">
                <a:latin typeface="Times New Roman" pitchFamily="18" charset="0"/>
                <a:cs typeface="Times New Roman" pitchFamily="18" charset="0"/>
              </a:rPr>
              <a:t>kiếm</a:t>
            </a:r>
            <a:r>
              <a:rPr lang="en-US" sz="2250" b="1" i="1" dirty="0">
                <a:latin typeface="Times New Roman" pitchFamily="18" charset="0"/>
                <a:cs typeface="Times New Roman" pitchFamily="18" charset="0"/>
              </a:rPr>
              <a:t>:</a:t>
            </a:r>
            <a:endParaRPr lang="en-US" sz="2250" dirty="0">
              <a:latin typeface="Times New Roman" pitchFamily="18" charset="0"/>
              <a:cs typeface="Times New Roman" pitchFamily="18" charset="0"/>
            </a:endParaRPr>
          </a:p>
          <a:p>
            <a:r>
              <a:rPr lang="en-US" sz="2250" b="1" dirty="0">
                <a:latin typeface="Times New Roman" pitchFamily="18" charset="0"/>
                <a:cs typeface="Times New Roman" pitchFamily="18" charset="0"/>
              </a:rPr>
              <a:t>B1: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lệnh</a:t>
            </a:r>
            <a:r>
              <a:rPr lang="en-US" sz="2250" dirty="0">
                <a:latin typeface="Times New Roman" pitchFamily="18" charset="0"/>
                <a:cs typeface="Times New Roman" pitchFamily="18" charset="0"/>
              </a:rPr>
              <a:t>………..</a:t>
            </a:r>
          </a:p>
          <a:p>
            <a:r>
              <a:rPr lang="en-US" sz="2250" b="1" dirty="0">
                <a:latin typeface="Times New Roman" pitchFamily="18" charset="0"/>
                <a:cs typeface="Times New Roman" pitchFamily="18" charset="0"/>
              </a:rPr>
              <a:t>B2: </a:t>
            </a:r>
            <a:r>
              <a:rPr lang="en-US" sz="2250" dirty="0" err="1">
                <a:latin typeface="Times New Roman" pitchFamily="18" charset="0"/>
                <a:cs typeface="Times New Roman" pitchFamily="18" charset="0"/>
              </a:rPr>
              <a:t>Nhập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cần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ô………</a:t>
            </a:r>
          </a:p>
          <a:p>
            <a:r>
              <a:rPr lang="en-US" sz="2250" b="1" dirty="0">
                <a:latin typeface="Times New Roman" pitchFamily="18" charset="0"/>
                <a:cs typeface="Times New Roman" pitchFamily="18" charset="0"/>
              </a:rPr>
              <a:t>B3: </a:t>
            </a:r>
            <a:r>
              <a:rPr lang="en-US" sz="2250" dirty="0" err="1">
                <a:latin typeface="Times New Roman" pitchFamily="18" charset="0"/>
                <a:cs typeface="Times New Roman" pitchFamily="18" charset="0"/>
              </a:rPr>
              <a:t>Xem</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B4: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chuột</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vào</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cụm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từ</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thấy</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trong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hộp</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thoại</a:t>
            </a:r>
            <a:r>
              <a:rPr lang="en-US" sz="2250" dirty="0">
                <a:latin typeface="Times New Roman" pitchFamily="18" charset="0"/>
                <a:cs typeface="Times New Roman" pitchFamily="18" charset="0"/>
              </a:rPr>
              <a:t> </a:t>
            </a:r>
            <a:r>
              <a:rPr lang="en-US" sz="2250" b="1" dirty="0">
                <a:latin typeface="Times New Roman" pitchFamily="18" charset="0"/>
                <a:cs typeface="Times New Roman" pitchFamily="18" charset="0"/>
              </a:rPr>
              <a:t>Navigation</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để</a:t>
            </a:r>
            <a:r>
              <a:rPr lang="en-US" sz="2250" dirty="0">
                <a:latin typeface="Times New Roman" pitchFamily="18" charset="0"/>
                <a:cs typeface="Times New Roman" pitchFamily="18" charset="0"/>
              </a:rPr>
              <a:t>…………….</a:t>
            </a:r>
          </a:p>
          <a:p>
            <a:endParaRPr lang="en-US" sz="2250" b="1" dirty="0">
              <a:latin typeface="Times New Roman" pitchFamily="18" charset="0"/>
              <a:cs typeface="Times New Roman" pitchFamily="18" charset="0"/>
            </a:endParaRPr>
          </a:p>
          <a:p>
            <a:r>
              <a:rPr lang="en-US" sz="2250" b="1" dirty="0">
                <a:latin typeface="Times New Roman" pitchFamily="18" charset="0"/>
                <a:cs typeface="Times New Roman" pitchFamily="18" charset="0"/>
              </a:rPr>
              <a:t>B5: </a:t>
            </a:r>
            <a:r>
              <a:rPr lang="en-US" sz="2250" dirty="0" err="1">
                <a:latin typeface="Times New Roman" pitchFamily="18" charset="0"/>
                <a:cs typeface="Times New Roman" pitchFamily="18" charset="0"/>
              </a:rPr>
              <a:t>Khi</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không</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tìm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kiếm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nữa</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em</a:t>
            </a:r>
            <a:r>
              <a:rPr lang="en-US" sz="2250" dirty="0">
                <a:latin typeface="Times New Roman" pitchFamily="18" charset="0"/>
                <a:cs typeface="Times New Roman" pitchFamily="18" charset="0"/>
              </a:rPr>
              <a:t> </a:t>
            </a:r>
            <a:r>
              <a:rPr lang="en-US" sz="2250" dirty="0" err="1">
                <a:latin typeface="Times New Roman" pitchFamily="18" charset="0"/>
                <a:cs typeface="Times New Roman" pitchFamily="18" charset="0"/>
              </a:rPr>
              <a:t>nháy</a:t>
            </a:r>
            <a:r>
              <a:rPr lang="en-US" sz="2250" dirty="0">
                <a:latin typeface="Times New Roman" pitchFamily="18" charset="0"/>
                <a:cs typeface="Times New Roman" pitchFamily="18" charset="0"/>
              </a:rPr>
              <a:t>……………………</a:t>
            </a:r>
          </a:p>
          <a:p>
            <a:pPr marL="397710" lvl="0" indent="-397710">
              <a:spcBef>
                <a:spcPct val="20000"/>
              </a:spcBef>
            </a:pPr>
            <a:endParaRPr kumimoji="0" lang="en-US" sz="225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D4CCD88C-DB62-4F0D-A33D-5A5B4C719CF2}"/>
              </a:ext>
            </a:extLst>
          </p:cNvPr>
          <p:cNvSpPr/>
          <p:nvPr/>
        </p:nvSpPr>
        <p:spPr>
          <a:xfrm>
            <a:off x="640844" y="2539120"/>
            <a:ext cx="761747"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Find</a:t>
            </a:r>
            <a:r>
              <a:rPr lang="en-US" i="1" dirty="0">
                <a:solidFill>
                  <a:srgbClr val="FF0000"/>
                </a:solidFill>
                <a:latin typeface="Times New Roman" panose="02020603050405020304" pitchFamily="18" charset="0"/>
                <a:cs typeface="Times New Roman" panose="02020603050405020304" pitchFamily="18" charset="0"/>
              </a:rPr>
              <a:t> </a:t>
            </a:r>
          </a:p>
        </p:txBody>
      </p:sp>
      <p:pic>
        <p:nvPicPr>
          <p:cNvPr id="21" name="Picture 20">
            <a:extLst>
              <a:ext uri="{FF2B5EF4-FFF2-40B4-BE49-F238E27FC236}">
                <a16:creationId xmlns:a16="http://schemas.microsoft.com/office/drawing/2014/main" id="{AA2FDAAC-70B9-41CE-9A51-969D816615FB}"/>
              </a:ext>
            </a:extLst>
          </p:cNvPr>
          <p:cNvPicPr/>
          <p:nvPr/>
        </p:nvPicPr>
        <p:blipFill>
          <a:blip r:embed="rId5"/>
          <a:stretch>
            <a:fillRect/>
          </a:stretch>
        </p:blipFill>
        <p:spPr>
          <a:xfrm>
            <a:off x="1337469" y="2539120"/>
            <a:ext cx="800100" cy="304800"/>
          </a:xfrm>
          <a:prstGeom prst="rect">
            <a:avLst/>
          </a:prstGeom>
        </p:spPr>
      </p:pic>
      <p:sp>
        <p:nvSpPr>
          <p:cNvPr id="22" name="Rectangle 21">
            <a:extLst>
              <a:ext uri="{FF2B5EF4-FFF2-40B4-BE49-F238E27FC236}">
                <a16:creationId xmlns:a16="http://schemas.microsoft.com/office/drawing/2014/main" id="{24D3F9AE-D8F0-4F7F-B496-A5B9E64F60F5}"/>
              </a:ext>
            </a:extLst>
          </p:cNvPr>
          <p:cNvSpPr/>
          <p:nvPr/>
        </p:nvSpPr>
        <p:spPr>
          <a:xfrm>
            <a:off x="308285" y="3200325"/>
            <a:ext cx="2188612" cy="400110"/>
          </a:xfrm>
          <a:prstGeom prst="rect">
            <a:avLst/>
          </a:prstGeom>
        </p:spPr>
        <p:txBody>
          <a:bodyPr wrap="none">
            <a:spAutoFit/>
          </a:bodyPr>
          <a:lstStyle/>
          <a:p>
            <a:r>
              <a:rPr lang="en-US" b="1" i="1" dirty="0">
                <a:solidFill>
                  <a:srgbClr val="FF0000"/>
                </a:solidFill>
                <a:latin typeface="Times New Roman" panose="02020603050405020304" pitchFamily="18" charset="0"/>
                <a:cs typeface="Times New Roman" panose="02020603050405020304" pitchFamily="18" charset="0"/>
              </a:rPr>
              <a:t>Search Document</a:t>
            </a:r>
            <a:r>
              <a:rPr lang="en-US" i="1" dirty="0">
                <a:solidFill>
                  <a:srgbClr val="FF0000"/>
                </a:solidFill>
                <a:latin typeface="Times New Roman" panose="02020603050405020304" pitchFamily="18" charset="0"/>
                <a:cs typeface="Times New Roman" panose="02020603050405020304" pitchFamily="18" charset="0"/>
              </a:rPr>
              <a:t> </a:t>
            </a:r>
          </a:p>
        </p:txBody>
      </p:sp>
      <p:sp>
        <p:nvSpPr>
          <p:cNvPr id="23" name="Rectangle 22">
            <a:extLst>
              <a:ext uri="{FF2B5EF4-FFF2-40B4-BE49-F238E27FC236}">
                <a16:creationId xmlns:a16="http://schemas.microsoft.com/office/drawing/2014/main" id="{018A852D-307B-4A83-9B81-392B9E6F1270}"/>
              </a:ext>
            </a:extLst>
          </p:cNvPr>
          <p:cNvSpPr/>
          <p:nvPr/>
        </p:nvSpPr>
        <p:spPr>
          <a:xfrm>
            <a:off x="1169454" y="3517972"/>
            <a:ext cx="2578956" cy="1015663"/>
          </a:xfrm>
          <a:prstGeom prst="rect">
            <a:avLst/>
          </a:prstGeom>
        </p:spPr>
        <p:txBody>
          <a:bodyPr wrap="square">
            <a:spAutoFit/>
          </a:bodyPr>
          <a:lstStyle/>
          <a:p>
            <a:r>
              <a:rPr lang="en-US" b="1" i="1" dirty="0" err="1">
                <a:solidFill>
                  <a:srgbClr val="FF0000"/>
                </a:solidFill>
                <a:latin typeface="Times New Roman" panose="02020603050405020304" pitchFamily="18" charset="0"/>
                <a:cs typeface="Times New Roman" panose="02020603050405020304" pitchFamily="18" charset="0"/>
              </a:rPr>
              <a:t>số</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lượng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các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kết</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quả</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a:t>
            </a:r>
            <a:endParaRPr lang="en-US" i="1" dirty="0">
              <a:solidFill>
                <a:srgbClr val="FF0000"/>
              </a:solidFill>
              <a:latin typeface="Times New Roman" panose="02020603050405020304" pitchFamily="18" charset="0"/>
              <a:cs typeface="Times New Roman" panose="02020603050405020304" pitchFamily="18" charset="0"/>
            </a:endParaRPr>
          </a:p>
          <a:p>
            <a:r>
              <a:rPr lang="en-US" i="1" dirty="0">
                <a:solidFill>
                  <a:srgbClr val="FF0000"/>
                </a:solidFill>
                <a:latin typeface="Times New Roman" panose="02020603050405020304" pitchFamily="18" charset="0"/>
                <a:cs typeface="Times New Roman" panose="02020603050405020304" pitchFamily="18" charset="0"/>
              </a:rPr>
              <a:t> </a:t>
            </a:r>
          </a:p>
        </p:txBody>
      </p:sp>
      <p:sp>
        <p:nvSpPr>
          <p:cNvPr id="24" name="Rectangle 23">
            <a:extLst>
              <a:ext uri="{FF2B5EF4-FFF2-40B4-BE49-F238E27FC236}">
                <a16:creationId xmlns:a16="http://schemas.microsoft.com/office/drawing/2014/main" id="{20CF2CEA-DD44-4DA7-B742-A47829029B1C}"/>
              </a:ext>
            </a:extLst>
          </p:cNvPr>
          <p:cNvSpPr/>
          <p:nvPr/>
        </p:nvSpPr>
        <p:spPr>
          <a:xfrm>
            <a:off x="1822607" y="4924254"/>
            <a:ext cx="4944111" cy="400110"/>
          </a:xfrm>
          <a:prstGeom prst="rect">
            <a:avLst/>
          </a:prstGeom>
        </p:spPr>
        <p:txBody>
          <a:bodyPr wrap="square">
            <a:spAutoFit/>
          </a:bodyPr>
          <a:lstStyle/>
          <a:p>
            <a:r>
              <a:rPr lang="en-US" b="1" i="1" dirty="0">
                <a:solidFill>
                  <a:srgbClr val="FF0000"/>
                </a:solidFill>
                <a:latin typeface="Times New Roman" panose="02020603050405020304" pitchFamily="18" charset="0"/>
                <a:cs typeface="Times New Roman" panose="02020603050405020304" pitchFamily="18" charset="0"/>
              </a:rPr>
              <a:t>di </a:t>
            </a:r>
            <a:r>
              <a:rPr lang="en-US" b="1" i="1" dirty="0" err="1">
                <a:solidFill>
                  <a:srgbClr val="FF0000"/>
                </a:solidFill>
                <a:latin typeface="Times New Roman" panose="02020603050405020304" pitchFamily="18" charset="0"/>
                <a:cs typeface="Times New Roman" panose="02020603050405020304" pitchFamily="18" charset="0"/>
              </a:rPr>
              <a:t>chuyển</a:t>
            </a:r>
            <a:r>
              <a:rPr lang="en-US" b="1" i="1" dirty="0">
                <a:solidFill>
                  <a:srgbClr val="FF0000"/>
                </a:solidFill>
                <a:latin typeface="Times New Roman" panose="02020603050405020304" pitchFamily="18" charset="0"/>
                <a:cs typeface="Times New Roman" panose="02020603050405020304" pitchFamily="18" charset="0"/>
              </a:rPr>
              <a:t> con </a:t>
            </a:r>
            <a:r>
              <a:rPr lang="en-US" b="1" i="1" dirty="0" err="1">
                <a:solidFill>
                  <a:srgbClr val="FF0000"/>
                </a:solidFill>
                <a:latin typeface="Times New Roman" panose="02020603050405020304" pitchFamily="18" charset="0"/>
                <a:cs typeface="Times New Roman" panose="02020603050405020304" pitchFamily="18" charset="0"/>
              </a:rPr>
              <a:t>trỏ</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đến</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496A25F-35FB-48D5-844F-71C078BE9B28}"/>
              </a:ext>
            </a:extLst>
          </p:cNvPr>
          <p:cNvSpPr/>
          <p:nvPr/>
        </p:nvSpPr>
        <p:spPr>
          <a:xfrm>
            <a:off x="690863" y="5938118"/>
            <a:ext cx="2329484"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nháy</a:t>
            </a:r>
            <a:r>
              <a:rPr lang="en-US" b="1" i="1" dirty="0">
                <a:solidFill>
                  <a:srgbClr val="FF0000"/>
                </a:solidFill>
                <a:latin typeface="Times New Roman" panose="02020603050405020304" pitchFamily="18" charset="0"/>
                <a:cs typeface="Times New Roman" panose="02020603050405020304" pitchFamily="18" charset="0"/>
              </a:rPr>
              <a:t>       ở </a:t>
            </a:r>
            <a:r>
              <a:rPr lang="en-US" b="1" i="1" dirty="0" err="1">
                <a:solidFill>
                  <a:srgbClr val="FF0000"/>
                </a:solidFill>
                <a:latin typeface="Times New Roman" panose="02020603050405020304" pitchFamily="18" charset="0"/>
                <a:cs typeface="Times New Roman" panose="02020603050405020304" pitchFamily="18" charset="0"/>
              </a:rPr>
              <a:t>bên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phải</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D8D1FA8-27A1-431A-8738-54474ACA336C}"/>
              </a:ext>
            </a:extLst>
          </p:cNvPr>
          <p:cNvSpPr/>
          <p:nvPr/>
        </p:nvSpPr>
        <p:spPr>
          <a:xfrm>
            <a:off x="51100" y="5243657"/>
            <a:ext cx="4172937" cy="400110"/>
          </a:xfrm>
          <a:prstGeom prst="rect">
            <a:avLst/>
          </a:prstGeom>
        </p:spPr>
        <p:txBody>
          <a:bodyPr wrap="none">
            <a:spAutoFit/>
          </a:bodyPr>
          <a:lstStyle/>
          <a:p>
            <a:r>
              <a:rPr lang="en-US" b="1" i="1" dirty="0" err="1">
                <a:solidFill>
                  <a:srgbClr val="FF0000"/>
                </a:solidFill>
                <a:latin typeface="Times New Roman" panose="02020603050405020304" pitchFamily="18" charset="0"/>
                <a:cs typeface="Times New Roman" panose="02020603050405020304" pitchFamily="18" charset="0"/>
              </a:rPr>
              <a:t>cụm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từ</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tìm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được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trong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trang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bản</a:t>
            </a:r>
            <a:r>
              <a:rPr lang="en-US" b="1" i="1" dirty="0">
                <a:solidFill>
                  <a:srgbClr val="FF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8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4" fill="hold"/>
                                        <p:tgtEl>
                                          <p:spTgt spid="7"/>
                                        </p:tgtEl>
                                      </p:cBhvr>
                                    </p:cmd>
                                  </p:childTnLst>
                                </p:cTn>
                              </p:par>
                              <p:par>
                                <p:cTn id="7" presetID="3" presetClass="entr" presetSubtype="1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animEffect transition="in" filter="blinds(horizontal)">
                                      <p:cBhvr>
                                        <p:cTn id="9" dur="500"/>
                                        <p:tgtEl>
                                          <p:spTgt spid="17">
                                            <p:txEl>
                                              <p:pRg st="0" end="0"/>
                                            </p:txEl>
                                          </p:spTgt>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linds(horizont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21"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ppt_x"/>
                                          </p:val>
                                        </p:tav>
                                        <p:tav tm="100000">
                                          <p:val>
                                            <p:strVal val="#ppt_x"/>
                                          </p:val>
                                        </p:tav>
                                      </p:tavLst>
                                    </p:anim>
                                    <p:anim calcmode="lin" valueType="num">
                                      <p:cBhvr additive="base">
                                        <p:cTn id="5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cTn>
                <p:tgtEl>
                  <p:spTgt spid="7"/>
                </p:tgtEl>
              </p:cMediaNode>
            </p:video>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2" presetClass="mediacall" presetSubtype="0" fill="hold" nodeType="clickEffect">
                                  <p:stCondLst>
                                    <p:cond delay="0"/>
                                  </p:stCondLst>
                                  <p:childTnLst>
                                    <p:cmd type="call" cmd="togglePause">
                                      <p:cBhvr>
                                        <p:cTn id="59" dur="1" fill="hold"/>
                                        <p:tgtEl>
                                          <p:spTgt spid="7"/>
                                        </p:tgtEl>
                                      </p:cBhvr>
                                    </p:cmd>
                                  </p:childTnLst>
                                </p:cTn>
                              </p:par>
                            </p:childTnLst>
                          </p:cTn>
                        </p:par>
                      </p:childTnLst>
                    </p:cTn>
                  </p:par>
                </p:childTnLst>
              </p:cTn>
              <p:nextCondLst>
                <p:cond evt="onClick" delay="0">
                  <p:tgtEl>
                    <p:spTgt spid="7"/>
                  </p:tgtEl>
                </p:cond>
              </p:nextCondLst>
            </p:seq>
          </p:childTnLst>
        </p:cTn>
      </p:par>
    </p:tnLst>
    <p:bldLst>
      <p:bldP spid="17" grpId="0" build="p"/>
      <p:bldP spid="18" grpId="0"/>
      <p:bldP spid="18" grpId="1"/>
      <p:bldP spid="19" grpId="0"/>
      <p:bldP spid="20" grpId="0"/>
      <p:bldP spid="22" grpId="0"/>
      <p:bldP spid="23" grpId="0"/>
      <p:bldP spid="24" grpId="0"/>
      <p:bldP spid="25"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20"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0"/>
            <a:ext cx="4319536" cy="806028"/>
          </a:xfrm>
        </p:spPr>
        <p:txBody>
          <a:bodyPr>
            <a:normAutofit fontScale="90000"/>
          </a:bodyPr>
          <a:lstStyle/>
          <a:p>
            <a:r>
              <a:rPr lang="en-US">
                <a:solidFill>
                  <a:srgbClr val="FF0000"/>
                </a:solidFill>
              </a:rPr>
              <a:t>BÀI 1: TÌM KIẾM VÀ THAY THẾ TRONG SOẠN THẢO VĂN BẢN</a:t>
            </a:r>
          </a:p>
        </p:txBody>
      </p:sp>
      <p:sp>
        <p:nvSpPr>
          <p:cNvPr id="10" name="Text Placeholder 9"/>
          <p:cNvSpPr>
            <a:spLocks noGrp="1"/>
          </p:cNvSpPr>
          <p:nvPr>
            <p:ph type="body" sz="half" idx="2"/>
          </p:nvPr>
        </p:nvSpPr>
        <p:spPr>
          <a:xfrm>
            <a:off x="213519" y="762000"/>
            <a:ext cx="4495799" cy="5638800"/>
          </a:xfrm>
        </p:spPr>
        <p:txBody>
          <a:bodyPr>
            <a:normAutofit lnSpcReduction="10000"/>
          </a:bodyPr>
          <a:lstStyle/>
          <a:p>
            <a:r>
              <a:rPr lang="en-US" sz="2400" b="1" dirty="0"/>
              <a:t>3. </a:t>
            </a:r>
            <a:r>
              <a:rPr lang="en-US" sz="2400" b="1" dirty="0" err="1"/>
              <a:t>Cách</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công</a:t>
            </a:r>
            <a:r>
              <a:rPr lang="en-US" sz="2400" b="1" dirty="0"/>
              <a:t> </a:t>
            </a:r>
            <a:r>
              <a:rPr lang="en-US" sz="2400" b="1" dirty="0" err="1"/>
              <a:t>cụ</a:t>
            </a:r>
            <a:r>
              <a:rPr lang="en-US" sz="2400" b="1" dirty="0"/>
              <a:t> </a:t>
            </a:r>
            <a:r>
              <a:rPr lang="en-US" sz="2400" b="1" dirty="0" err="1"/>
              <a:t>Thay</a:t>
            </a:r>
            <a:r>
              <a:rPr lang="en-US" sz="2400" b="1" dirty="0"/>
              <a:t> </a:t>
            </a:r>
            <a:r>
              <a:rPr lang="en-US" sz="2400" b="1" dirty="0" err="1"/>
              <a:t>thế</a:t>
            </a:r>
            <a:r>
              <a:rPr lang="en-US" sz="2400" b="1" dirty="0"/>
              <a:t>:</a:t>
            </a:r>
          </a:p>
          <a:p>
            <a:r>
              <a:rPr lang="en-US" sz="2400" b="1" dirty="0"/>
              <a:t>- B1: </a:t>
            </a:r>
            <a:r>
              <a:rPr lang="en-US" sz="2400" dirty="0" err="1"/>
              <a:t>Nháy</a:t>
            </a:r>
            <a:r>
              <a:rPr lang="en-US" sz="2400" dirty="0"/>
              <a:t> </a:t>
            </a:r>
            <a:r>
              <a:rPr lang="en-US" sz="2400" dirty="0" err="1"/>
              <a:t>chuột</a:t>
            </a:r>
            <a:r>
              <a:rPr lang="en-US" sz="2400" dirty="0"/>
              <a:t> </a:t>
            </a:r>
            <a:r>
              <a:rPr lang="en-US" sz="2400" dirty="0" err="1"/>
              <a:t>vào</a:t>
            </a:r>
            <a:r>
              <a:rPr lang="en-US" sz="2400" dirty="0"/>
              <a:t> </a:t>
            </a:r>
            <a:r>
              <a:rPr lang="en-US" sz="2400" dirty="0" err="1"/>
              <a:t>lệnh</a:t>
            </a:r>
            <a:r>
              <a:rPr lang="en-US" sz="2400" dirty="0"/>
              <a:t> </a:t>
            </a:r>
            <a:r>
              <a:rPr lang="en-US" sz="2400" b="1" dirty="0"/>
              <a:t>Replace</a:t>
            </a:r>
            <a:r>
              <a:rPr lang="en-US" sz="2400" dirty="0"/>
              <a:t> </a:t>
            </a:r>
          </a:p>
          <a:p>
            <a:r>
              <a:rPr lang="en-US" sz="2400" b="1" dirty="0"/>
              <a:t>- B2: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tìm</a:t>
            </a:r>
            <a:r>
              <a:rPr lang="en-US" sz="2400" dirty="0"/>
              <a:t> </a:t>
            </a:r>
            <a:r>
              <a:rPr lang="en-US" sz="2400" dirty="0" err="1"/>
              <a:t>trong</a:t>
            </a:r>
            <a:r>
              <a:rPr lang="en-US" sz="2400" dirty="0"/>
              <a:t> ô </a:t>
            </a:r>
            <a:r>
              <a:rPr lang="en-US" sz="2400" b="1" dirty="0"/>
              <a:t>Find what</a:t>
            </a:r>
            <a:endParaRPr lang="en-US" sz="2400" dirty="0"/>
          </a:p>
          <a:p>
            <a:r>
              <a:rPr lang="en-US" sz="2400" b="1" dirty="0"/>
              <a:t>- B3: </a:t>
            </a:r>
            <a:r>
              <a:rPr lang="en-US" sz="2400" dirty="0" err="1"/>
              <a:t>Nhập</a:t>
            </a:r>
            <a:r>
              <a:rPr lang="en-US" sz="2400" dirty="0"/>
              <a:t> </a:t>
            </a:r>
            <a:r>
              <a:rPr lang="en-US" sz="2400" dirty="0" err="1"/>
              <a:t>từ</a:t>
            </a:r>
            <a:r>
              <a:rPr lang="en-US" sz="2400" dirty="0"/>
              <a:t> </a:t>
            </a:r>
            <a:r>
              <a:rPr lang="en-US" sz="2400" dirty="0" err="1"/>
              <a:t>cần</a:t>
            </a:r>
            <a:r>
              <a:rPr lang="en-US" sz="2400" dirty="0"/>
              <a:t> </a:t>
            </a:r>
            <a:r>
              <a:rPr lang="en-US" sz="2400" dirty="0" err="1"/>
              <a:t>thay</a:t>
            </a:r>
            <a:r>
              <a:rPr lang="en-US" sz="2400" dirty="0"/>
              <a:t> </a:t>
            </a:r>
            <a:r>
              <a:rPr lang="en-US" sz="2400" dirty="0" err="1"/>
              <a:t>thế</a:t>
            </a:r>
            <a:r>
              <a:rPr lang="en-US" sz="2400" dirty="0"/>
              <a:t> </a:t>
            </a:r>
            <a:r>
              <a:rPr lang="en-US" sz="2400" dirty="0" err="1"/>
              <a:t>vào</a:t>
            </a:r>
            <a:r>
              <a:rPr lang="en-US" sz="2400" dirty="0"/>
              <a:t> ô </a:t>
            </a:r>
            <a:r>
              <a:rPr lang="en-US" sz="2400" b="1" dirty="0"/>
              <a:t>Replace with</a:t>
            </a:r>
            <a:endParaRPr lang="en-US" sz="2400" dirty="0"/>
          </a:p>
          <a:p>
            <a:r>
              <a:rPr lang="en-US" sz="2400" b="1" dirty="0"/>
              <a:t>- B4</a:t>
            </a:r>
            <a:r>
              <a:rPr lang="en-US" sz="2400" dirty="0"/>
              <a:t>: </a:t>
            </a:r>
            <a:r>
              <a:rPr lang="en-US" sz="2400" dirty="0" err="1"/>
              <a:t>Nhấn</a:t>
            </a:r>
            <a:r>
              <a:rPr lang="en-US" sz="2400" dirty="0"/>
              <a:t> </a:t>
            </a:r>
            <a:r>
              <a:rPr lang="en-US" sz="2400" dirty="0" err="1"/>
              <a:t>nút</a:t>
            </a:r>
            <a:r>
              <a:rPr lang="en-US" sz="2400" dirty="0"/>
              <a:t> </a:t>
            </a:r>
            <a:r>
              <a:rPr lang="en-US" sz="2400" b="1" dirty="0"/>
              <a:t>Replace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tim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Replace All </a:t>
            </a:r>
            <a:r>
              <a:rPr lang="en-US" sz="2400" dirty="0" err="1"/>
              <a:t>để</a:t>
            </a:r>
            <a:r>
              <a:rPr lang="en-US" sz="2400" dirty="0"/>
              <a:t> </a:t>
            </a:r>
            <a:r>
              <a:rPr lang="en-US" sz="2400" dirty="0" err="1"/>
              <a:t>thay</a:t>
            </a:r>
            <a:r>
              <a:rPr lang="en-US" sz="2400" dirty="0"/>
              <a:t> </a:t>
            </a:r>
            <a:r>
              <a:rPr lang="en-US" sz="2400" dirty="0" err="1"/>
              <a:t>thế</a:t>
            </a:r>
            <a:r>
              <a:rPr lang="en-US" sz="2400" dirty="0"/>
              <a:t> </a:t>
            </a:r>
            <a:r>
              <a:rPr lang="en-US" sz="2400" dirty="0" err="1"/>
              <a:t>tất</a:t>
            </a:r>
            <a:r>
              <a:rPr lang="en-US" sz="2400" dirty="0"/>
              <a:t> </a:t>
            </a:r>
            <a:r>
              <a:rPr lang="en-US" sz="2400" dirty="0" err="1"/>
              <a:t>cả</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a:t>
            </a:r>
          </a:p>
          <a:p>
            <a:r>
              <a:rPr lang="en-US" sz="2400" dirty="0" err="1"/>
              <a:t>Nhấn</a:t>
            </a:r>
            <a:r>
              <a:rPr lang="en-US" sz="2400" dirty="0"/>
              <a:t> </a:t>
            </a:r>
            <a:r>
              <a:rPr lang="en-US" sz="2400" dirty="0" err="1"/>
              <a:t>nút</a:t>
            </a:r>
            <a:r>
              <a:rPr lang="en-US" sz="2400" dirty="0"/>
              <a:t> </a:t>
            </a:r>
            <a:r>
              <a:rPr lang="en-US" sz="2400" b="1" dirty="0"/>
              <a:t>Find Next</a:t>
            </a:r>
            <a:r>
              <a:rPr lang="en-US" sz="2400" dirty="0"/>
              <a:t> </a:t>
            </a:r>
            <a:r>
              <a:rPr lang="en-US" sz="2400" dirty="0" err="1"/>
              <a:t>để</a:t>
            </a:r>
            <a:r>
              <a:rPr lang="en-US" sz="2400" dirty="0"/>
              <a:t> </a:t>
            </a:r>
            <a:r>
              <a:rPr lang="en-US" sz="2400" dirty="0" err="1"/>
              <a:t>bỏ</a:t>
            </a:r>
            <a:r>
              <a:rPr lang="en-US" sz="2400" dirty="0"/>
              <a:t> qua </a:t>
            </a:r>
            <a:r>
              <a:rPr lang="en-US" sz="2400" dirty="0" err="1"/>
              <a:t>cụm</a:t>
            </a:r>
            <a:r>
              <a:rPr lang="en-US" sz="2400" dirty="0"/>
              <a:t> </a:t>
            </a:r>
            <a:r>
              <a:rPr lang="en-US" sz="2400" dirty="0" err="1"/>
              <a:t>từ</a:t>
            </a:r>
            <a:r>
              <a:rPr lang="en-US" sz="2400" dirty="0"/>
              <a:t> </a:t>
            </a:r>
            <a:r>
              <a:rPr lang="en-US" sz="2400" dirty="0" err="1"/>
              <a:t>vừa</a:t>
            </a:r>
            <a:r>
              <a:rPr lang="en-US" sz="2400" dirty="0"/>
              <a:t> </a:t>
            </a:r>
            <a:r>
              <a:rPr lang="en-US" sz="2400" dirty="0" err="1"/>
              <a:t>tìm</a:t>
            </a:r>
            <a:r>
              <a:rPr lang="en-US" sz="2400" dirty="0"/>
              <a:t> </a:t>
            </a:r>
            <a:r>
              <a:rPr lang="en-US" sz="2400" dirty="0" err="1"/>
              <a:t>được</a:t>
            </a:r>
            <a:r>
              <a:rPr lang="en-US" sz="2400" dirty="0"/>
              <a:t> </a:t>
            </a:r>
            <a:r>
              <a:rPr lang="en-US" sz="2400" dirty="0" err="1"/>
              <a:t>và</a:t>
            </a:r>
            <a:r>
              <a:rPr lang="en-US" sz="2400" dirty="0"/>
              <a:t> </a:t>
            </a:r>
            <a:r>
              <a:rPr lang="en-US" sz="2400" dirty="0" err="1"/>
              <a:t>tìm</a:t>
            </a:r>
            <a:r>
              <a:rPr lang="en-US" sz="2400" dirty="0"/>
              <a:t> </a:t>
            </a:r>
            <a:r>
              <a:rPr lang="en-US" sz="2400" dirty="0" err="1"/>
              <a:t>cụm</a:t>
            </a:r>
            <a:r>
              <a:rPr lang="en-US" sz="2400" dirty="0"/>
              <a:t> </a:t>
            </a:r>
            <a:r>
              <a:rPr lang="en-US" sz="2400" dirty="0" err="1"/>
              <a:t>từ</a:t>
            </a:r>
            <a:r>
              <a:rPr lang="en-US" sz="2400" dirty="0"/>
              <a:t> </a:t>
            </a:r>
            <a:r>
              <a:rPr lang="en-US" sz="2400" dirty="0" err="1"/>
              <a:t>tiếp</a:t>
            </a:r>
            <a:r>
              <a:rPr lang="en-US" sz="2400" dirty="0"/>
              <a:t> </a:t>
            </a:r>
            <a:r>
              <a:rPr lang="en-US" sz="2400" dirty="0" err="1"/>
              <a:t>theo.</a:t>
            </a:r>
            <a:endParaRPr lang="en-US" sz="2400" b="1" dirty="0"/>
          </a:p>
        </p:txBody>
      </p:sp>
      <p:sp>
        <p:nvSpPr>
          <p:cNvPr id="16" name="Content Placeholder 8">
            <a:extLst>
              <a:ext uri="{FF2B5EF4-FFF2-40B4-BE49-F238E27FC236}">
                <a16:creationId xmlns:a16="http://schemas.microsoft.com/office/drawing/2014/main" id="{325BCCBA-5897-4125-9833-686627A654AE}"/>
              </a:ext>
            </a:extLst>
          </p:cNvPr>
          <p:cNvSpPr txBox="1">
            <a:spLocks/>
          </p:cNvSpPr>
          <p:nvPr/>
        </p:nvSpPr>
        <p:spPr>
          <a:xfrm>
            <a:off x="4709319" y="-1"/>
            <a:ext cx="7315200" cy="767535"/>
          </a:xfrm>
          <a:prstGeom prst="rect">
            <a:avLst/>
          </a:prstGeom>
        </p:spPr>
        <p:txBody>
          <a:bodyPr vert="horz" lIns="106056" tIns="53027" rIns="106056" bIns="53027" rtlCol="0">
            <a:normAutofit fontScale="92500"/>
          </a:bodyPr>
          <a:lstStyle>
            <a:lvl1pPr marL="397710" indent="-39771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1pPr>
            <a:lvl2pPr marL="861707" indent="-331427"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2pPr>
            <a:lvl3pPr marL="132570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3pPr>
            <a:lvl4pPr marL="1855984"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4pPr>
            <a:lvl5pPr marL="2386266" indent="-265140" algn="l" defTabSz="1060562" rtl="0" eaLnBrk="1" latinLnBrk="0" hangingPunct="1">
              <a:spcBef>
                <a:spcPct val="20000"/>
              </a:spcBef>
              <a:buFont typeface="Arial" pitchFamily="34" charset="0"/>
              <a:buNone/>
              <a:defRPr sz="3500" kern="1200">
                <a:solidFill>
                  <a:schemeClr val="tx1"/>
                </a:solidFill>
                <a:latin typeface="Times New Roman" pitchFamily="18" charset="0"/>
                <a:ea typeface="+mn-ea"/>
                <a:cs typeface="Times New Roman" pitchFamily="18" charset="0"/>
              </a:defRPr>
            </a:lvl5pPr>
            <a:lvl6pPr marL="291654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446826"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977109"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507390" indent="-265140" algn="l" defTabSz="106056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2200" b="1" dirty="0" err="1"/>
              <a:t>Nhiệm</a:t>
            </a:r>
            <a:r>
              <a:rPr lang="en-US" sz="2200" b="1" dirty="0"/>
              <a:t> </a:t>
            </a:r>
            <a:r>
              <a:rPr lang="en-US" sz="2200" b="1" dirty="0" err="1"/>
              <a:t>vụ</a:t>
            </a:r>
            <a:r>
              <a:rPr lang="en-US" sz="2200" b="1" dirty="0"/>
              <a:t> </a:t>
            </a:r>
            <a:r>
              <a:rPr lang="en-US" sz="2200" b="1" dirty="0" err="1"/>
              <a:t>của</a:t>
            </a:r>
            <a:r>
              <a:rPr lang="en-US" sz="2200" b="1" dirty="0"/>
              <a:t> HS: </a:t>
            </a:r>
            <a:r>
              <a:rPr lang="en-US" sz="2200" b="1" dirty="0" err="1"/>
              <a:t>Xem</a:t>
            </a:r>
            <a:r>
              <a:rPr lang="en-US" sz="2200" b="1" dirty="0"/>
              <a:t> video </a:t>
            </a:r>
            <a:r>
              <a:rPr lang="en-US" sz="2200" b="1" dirty="0" err="1"/>
              <a:t>sau</a:t>
            </a:r>
            <a:r>
              <a:rPr lang="en-US" sz="2200" b="1" dirty="0"/>
              <a:t> </a:t>
            </a:r>
            <a:r>
              <a:rPr lang="en-US" sz="2200" b="1" dirty="0" err="1"/>
              <a:t>đó</a:t>
            </a:r>
            <a:r>
              <a:rPr lang="en-US" sz="2200" b="1" dirty="0"/>
              <a:t> </a:t>
            </a:r>
            <a:r>
              <a:rPr lang="en-US" sz="2200" b="1" dirty="0" err="1"/>
              <a:t>thảo</a:t>
            </a:r>
            <a:r>
              <a:rPr lang="en-US" sz="2200" b="1" dirty="0"/>
              <a:t> </a:t>
            </a:r>
            <a:r>
              <a:rPr lang="en-US" sz="2200" b="1" dirty="0" err="1"/>
              <a:t>luận</a:t>
            </a:r>
            <a:r>
              <a:rPr lang="en-US" sz="2200" b="1" dirty="0"/>
              <a:t> </a:t>
            </a:r>
            <a:r>
              <a:rPr lang="en-US" sz="2200" b="1" dirty="0" err="1"/>
              <a:t>nhóm</a:t>
            </a:r>
            <a:r>
              <a:rPr lang="en-US" sz="2200" b="1" dirty="0"/>
              <a:t> (4 </a:t>
            </a:r>
            <a:r>
              <a:rPr lang="en-US" sz="2200" b="1" dirty="0" err="1"/>
              <a:t>người</a:t>
            </a:r>
            <a:r>
              <a:rPr lang="en-US" sz="2200" b="1" dirty="0"/>
              <a:t>): </a:t>
            </a:r>
            <a:r>
              <a:rPr lang="en-US" sz="2200" b="1" dirty="0" err="1"/>
              <a:t>Nêu</a:t>
            </a:r>
            <a:r>
              <a:rPr lang="en-US" sz="2200" b="1" dirty="0"/>
              <a:t> </a:t>
            </a:r>
            <a:r>
              <a:rPr lang="en-US" sz="2200" b="1" dirty="0" err="1"/>
              <a:t>các</a:t>
            </a:r>
            <a:r>
              <a:rPr lang="en-US" sz="2200" b="1" dirty="0"/>
              <a:t> </a:t>
            </a:r>
            <a:r>
              <a:rPr lang="en-US" sz="2200" b="1" dirty="0" err="1"/>
              <a:t>bước</a:t>
            </a:r>
            <a:r>
              <a:rPr lang="en-US" sz="2200" b="1" dirty="0"/>
              <a:t> </a:t>
            </a:r>
            <a:r>
              <a:rPr lang="en-US" sz="2200" b="1" dirty="0" err="1"/>
              <a:t>sử</a:t>
            </a:r>
            <a:r>
              <a:rPr lang="en-US" sz="2200" b="1" dirty="0"/>
              <a:t> </a:t>
            </a:r>
            <a:r>
              <a:rPr lang="en-US" sz="2200" b="1" dirty="0" err="1"/>
              <a:t>dụng</a:t>
            </a:r>
            <a:r>
              <a:rPr lang="en-US" sz="2200" b="1" dirty="0"/>
              <a:t> </a:t>
            </a:r>
            <a:r>
              <a:rPr lang="en-US" sz="2200" b="1" dirty="0" err="1"/>
              <a:t>công</a:t>
            </a:r>
            <a:r>
              <a:rPr lang="en-US" sz="2200" b="1" dirty="0"/>
              <a:t> </a:t>
            </a:r>
            <a:r>
              <a:rPr lang="en-US" sz="2200" b="1" dirty="0" err="1"/>
              <a:t>cụ</a:t>
            </a:r>
            <a:r>
              <a:rPr lang="en-US" sz="2200" b="1" dirty="0"/>
              <a:t> </a:t>
            </a:r>
            <a:r>
              <a:rPr lang="en-US" sz="2200" b="1" dirty="0" err="1"/>
              <a:t>Thay</a:t>
            </a:r>
            <a:r>
              <a:rPr lang="en-US" sz="2200" b="1" dirty="0"/>
              <a:t> </a:t>
            </a:r>
            <a:r>
              <a:rPr lang="en-US" sz="2200" b="1" dirty="0" err="1"/>
              <a:t>thế</a:t>
            </a:r>
            <a:r>
              <a:rPr lang="en-US" sz="2200" b="1" dirty="0"/>
              <a:t> </a:t>
            </a:r>
            <a:r>
              <a:rPr lang="en-US" sz="2200" b="1" i="1" dirty="0"/>
              <a:t>(</a:t>
            </a:r>
            <a:r>
              <a:rPr lang="en-US" sz="2200" b="1" i="1" dirty="0" err="1"/>
              <a:t>Thời</a:t>
            </a:r>
            <a:r>
              <a:rPr lang="en-US" sz="2200" b="1" i="1" dirty="0"/>
              <a:t> </a:t>
            </a:r>
            <a:r>
              <a:rPr lang="en-US" sz="2200" b="1" i="1" dirty="0" err="1"/>
              <a:t>gian</a:t>
            </a:r>
            <a:r>
              <a:rPr lang="en-US" sz="2200" b="1" i="1" dirty="0"/>
              <a:t>: 5 </a:t>
            </a:r>
            <a:r>
              <a:rPr lang="en-US" sz="2200" b="1" i="1" dirty="0" err="1"/>
              <a:t>phút</a:t>
            </a:r>
            <a:r>
              <a:rPr lang="en-US" sz="2200" b="1" i="1" dirty="0"/>
              <a:t>)</a:t>
            </a:r>
          </a:p>
        </p:txBody>
      </p:sp>
      <p:pic>
        <p:nvPicPr>
          <p:cNvPr id="4" name="Video thay thế">
            <a:hlinkClick r:id="" action="ppaction://media"/>
            <a:extLst>
              <a:ext uri="{FF2B5EF4-FFF2-40B4-BE49-F238E27FC236}">
                <a16:creationId xmlns:a16="http://schemas.microsoft.com/office/drawing/2014/main" id="{CA4CB7B2-F9C1-4C41-ABFD-7512A3CB201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06971" y="806028"/>
            <a:ext cx="7256496" cy="5442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38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4"/>
                </p:tgtEl>
              </p:cMediaNode>
            </p:vide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4"/>
                                        </p:tgtEl>
                                      </p:cBhvr>
                                    </p:cmd>
                                  </p:childTnLst>
                                </p:cTn>
                              </p:par>
                            </p:childTnLst>
                          </p:cTn>
                        </p:par>
                      </p:childTnLst>
                    </p:cTn>
                  </p:par>
                </p:childTnLst>
              </p:cTn>
              <p:nextCondLst>
                <p:cond evt="onClick" delay="0">
                  <p:tgtEl>
                    <p:spTgt spid="4"/>
                  </p:tgtEl>
                </p:cond>
              </p:nextCondLst>
            </p:seq>
          </p:childTnLst>
        </p:cTn>
      </p:par>
    </p:tnLst>
    <p:bldLst>
      <p:bldP spid="10" grpId="0" uiExpand="1" build="p"/>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động</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109119" y="685800"/>
            <a:ext cx="8793673" cy="1169551"/>
          </a:xfrm>
          <a:prstGeom prst="rect">
            <a:avLst/>
          </a:prstGeom>
          <a:noFill/>
        </p:spPr>
        <p:txBody>
          <a:bodyPr wrap="square" lIns="91440" tIns="45720" rIns="91440" bIns="45720">
            <a:spAutoFit/>
          </a:bodyPr>
          <a:lstStyle/>
          <a:p>
            <a:pPr algn="ctr"/>
            <a:r>
              <a:rPr lang="en-US" sz="70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7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pPr marL="0" indent="465138"/>
            <a:r>
              <a:rPr lang="en-US" sz="2400" b="1"/>
              <a:t>Câu 1:</a:t>
            </a:r>
            <a:r>
              <a:rPr lang="en-US" sz="2400"/>
              <a:t> Hãy trình bày cách sử dụng công cụ Tìm kiếm và Thay thế để sửa được chỗ viết nhầm dấu phẩy “,” thành dấu chấm phẩy “;” trong một văn bản</a:t>
            </a:r>
          </a:p>
          <a:p>
            <a:r>
              <a:rPr lang="en-US" sz="2400"/>
              <a:t>	</a:t>
            </a:r>
            <a:r>
              <a:rPr lang="en-US" sz="2400">
                <a:solidFill>
                  <a:srgbClr val="FF0000"/>
                </a:solidFill>
              </a:rPr>
              <a:t>Trả lời:</a:t>
            </a:r>
          </a:p>
          <a:p>
            <a:r>
              <a:rPr lang="en-US" sz="2400" b="1"/>
              <a:t>B1: </a:t>
            </a:r>
            <a:r>
              <a:rPr lang="en-US" sz="2400"/>
              <a:t>Nháy chuột vào lệnh </a:t>
            </a:r>
            <a:r>
              <a:rPr lang="en-US" sz="2400" b="1"/>
              <a:t>Replace</a:t>
            </a:r>
            <a:endParaRPr lang="en-US" sz="2400"/>
          </a:p>
          <a:p>
            <a:r>
              <a:rPr lang="en-US" sz="2400" b="1"/>
              <a:t>B2: </a:t>
            </a:r>
            <a:r>
              <a:rPr lang="en-US" sz="2400"/>
              <a:t>Nhập dấu phẩy “,” trong ô </a:t>
            </a:r>
            <a:r>
              <a:rPr lang="en-US" sz="2400" b="1"/>
              <a:t>Find what</a:t>
            </a:r>
            <a:endParaRPr lang="en-US" sz="2400"/>
          </a:p>
          <a:p>
            <a:r>
              <a:rPr lang="en-US" sz="2400" b="1"/>
              <a:t>B3: </a:t>
            </a:r>
            <a:r>
              <a:rPr lang="en-US" sz="2400"/>
              <a:t>Nhập dấu chấm phẩy “;” vào ô </a:t>
            </a:r>
            <a:r>
              <a:rPr lang="en-US" sz="2400" b="1"/>
              <a:t>Replace with</a:t>
            </a:r>
            <a:endParaRPr lang="en-US" sz="2400"/>
          </a:p>
          <a:p>
            <a:r>
              <a:rPr lang="en-US" sz="2400" b="1"/>
              <a:t>B4: </a:t>
            </a:r>
            <a:r>
              <a:rPr lang="en-US" sz="2400"/>
              <a:t>Nhấn nút </a:t>
            </a:r>
            <a:r>
              <a:rPr lang="en-US" sz="2400" b="1"/>
              <a:t>Replace </a:t>
            </a:r>
            <a:r>
              <a:rPr lang="en-US" sz="2400"/>
              <a:t>để thay thế cụm từ vừa tim được.</a:t>
            </a:r>
          </a:p>
          <a:p>
            <a:r>
              <a:rPr lang="en-US" sz="2400"/>
              <a:t>Nhấn nút </a:t>
            </a:r>
            <a:r>
              <a:rPr lang="en-US" sz="2400" b="1"/>
              <a:t>Replace All </a:t>
            </a:r>
            <a:r>
              <a:rPr lang="en-US" sz="2400"/>
              <a:t>để thay thế tất cả từ vừa tìm được</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descr="20%"/>
          <p:cNvSpPr>
            <a:spLocks noChangeArrowheads="1"/>
          </p:cNvSpPr>
          <p:nvPr/>
        </p:nvSpPr>
        <p:spPr bwMode="auto">
          <a:xfrm>
            <a:off x="-1" y="0"/>
            <a:ext cx="4633119" cy="6400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a:solidFill>
                <a:srgbClr val="000000"/>
              </a:solidFill>
              <a:latin typeface="VNI-Swiss-Condense" pitchFamily="2" charset="0"/>
            </a:endParaRPr>
          </a:p>
        </p:txBody>
      </p:sp>
      <p:sp>
        <p:nvSpPr>
          <p:cNvPr id="8" name="Title 7"/>
          <p:cNvSpPr>
            <a:spLocks noGrp="1"/>
          </p:cNvSpPr>
          <p:nvPr>
            <p:ph type="title"/>
          </p:nvPr>
        </p:nvSpPr>
        <p:spPr>
          <a:xfrm>
            <a:off x="213519" y="152400"/>
            <a:ext cx="4319536" cy="806028"/>
          </a:xfrm>
        </p:spPr>
        <p:txBody>
          <a:bodyPr>
            <a:normAutofit fontScale="90000"/>
          </a:bodyPr>
          <a:lstStyle/>
          <a:p>
            <a:r>
              <a:rPr lang="en-US">
                <a:solidFill>
                  <a:srgbClr val="FF0000"/>
                </a:solidFill>
              </a:rPr>
              <a:t>BÀI 1: TÌM KIẾM VÀ THAY THẾ TRONG SOẠN THẢO VĂN BẢN</a:t>
            </a:r>
          </a:p>
        </p:txBody>
      </p:sp>
      <p:sp>
        <p:nvSpPr>
          <p:cNvPr id="9" name="Content Placeholder 8"/>
          <p:cNvSpPr>
            <a:spLocks noGrp="1"/>
          </p:cNvSpPr>
          <p:nvPr>
            <p:ph idx="1"/>
          </p:nvPr>
        </p:nvSpPr>
        <p:spPr/>
        <p:txBody>
          <a:bodyPr>
            <a:normAutofit/>
          </a:bodyPr>
          <a:lstStyle/>
          <a:p>
            <a:r>
              <a:rPr lang="en-US" sz="2800" b="1"/>
              <a:t>Câu 2:</a:t>
            </a:r>
            <a:r>
              <a:rPr lang="en-US" sz="2800"/>
              <a:t> </a:t>
            </a:r>
            <a:r>
              <a:rPr lang="en-US" sz="2800" b="1" i="1"/>
              <a:t>Những câu nào sau đây đúng?</a:t>
            </a:r>
          </a:p>
          <a:p>
            <a:r>
              <a:rPr lang="en-US" sz="2800"/>
              <a:t>1) Có thể sử dụng công cụ Tìm kiếm để sửa chữa một số từ viết sai trong văn bản</a:t>
            </a:r>
          </a:p>
          <a:p>
            <a:r>
              <a:rPr lang="en-US" sz="2800"/>
              <a:t>2) Sử dụng công cụ Thay thế có thể tìm được một từ viết sai chính tả và sửa lại được tất cả những chỗ viết sai như vậy trong văn bản</a:t>
            </a:r>
          </a:p>
          <a:p>
            <a:r>
              <a:rPr lang="en-US" sz="2800"/>
              <a:t>3) Trong phần mềm soạn thảo văn bản, công cụ Tìm kiếm được thực hiện bởi lệnh Find còn công cụ Thay thế được thực hiện bởi lệnh Replace</a:t>
            </a:r>
          </a:p>
        </p:txBody>
      </p:sp>
      <p:sp>
        <p:nvSpPr>
          <p:cNvPr id="10" name="Text Placeholder 9"/>
          <p:cNvSpPr>
            <a:spLocks noGrp="1"/>
          </p:cNvSpPr>
          <p:nvPr>
            <p:ph type="body" sz="half" idx="2"/>
          </p:nvPr>
        </p:nvSpPr>
        <p:spPr>
          <a:xfrm>
            <a:off x="213520" y="990600"/>
            <a:ext cx="4395736" cy="4727153"/>
          </a:xfrm>
        </p:spPr>
        <p:txBody>
          <a:bodyPr>
            <a:normAutofit/>
          </a:bodyPr>
          <a:lstStyle/>
          <a:p>
            <a:pPr marL="174625" indent="-174625">
              <a:buAutoNum type="arabicPeriod"/>
            </a:pPr>
            <a:r>
              <a:rPr lang="en-US" sz="2400" b="1"/>
              <a:t> Công cụ Tìm kiếm, Thay thế:</a:t>
            </a:r>
          </a:p>
          <a:p>
            <a:r>
              <a:rPr lang="en-US" sz="2400" b="1"/>
              <a:t>2. Cách sử dụng công cụ Tìm kiếm: </a:t>
            </a:r>
          </a:p>
          <a:p>
            <a:r>
              <a:rPr lang="en-US" sz="2400" b="1"/>
              <a:t>3. Cách sử dụng công cụ Thay thế</a:t>
            </a:r>
          </a:p>
          <a:p>
            <a:r>
              <a:rPr lang="en-US" sz="2400" b="1"/>
              <a:t>* Luyện tập:</a:t>
            </a:r>
          </a:p>
        </p:txBody>
      </p:sp>
      <p:sp>
        <p:nvSpPr>
          <p:cNvPr id="6" name="TextBox 5"/>
          <p:cNvSpPr txBox="1"/>
          <p:nvPr/>
        </p:nvSpPr>
        <p:spPr>
          <a:xfrm>
            <a:off x="6004719" y="3008293"/>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
        <p:nvSpPr>
          <p:cNvPr id="7" name="TextBox 6"/>
          <p:cNvSpPr txBox="1"/>
          <p:nvPr/>
        </p:nvSpPr>
        <p:spPr>
          <a:xfrm>
            <a:off x="7494680" y="4724400"/>
            <a:ext cx="1024639" cy="954107"/>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Đúng</a:t>
            </a:r>
          </a:p>
          <a:p>
            <a:endParaRPr lang="en-US" sz="2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ianhdep.net/wp-content/uploads/2014/09/4d16f5e1_26f21899_9o_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7" y="-21887"/>
            <a:ext cx="12196525" cy="6422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1170269phoexz8m4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735977" y="-82324"/>
            <a:ext cx="711200" cy="3800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9046" y="464314"/>
            <a:ext cx="4302595" cy="1323439"/>
          </a:xfrm>
          <a:prstGeom prst="rect">
            <a:avLst/>
          </a:prstGeom>
          <a:noFill/>
        </p:spPr>
        <p:txBody>
          <a:bodyPr wrap="square" lIns="91440" tIns="45720" rIns="91440" bIns="45720">
            <a:spAutoFit/>
          </a:bodyPr>
          <a:lstStyle/>
          <a:p>
            <a:pPr algn="ctr"/>
            <a:r>
              <a:rPr lang="en-US" sz="8000" b="1" i="1" dirty="0">
                <a:ln w="13462">
                  <a:solidFill>
                    <a:schemeClr val="bg1"/>
                  </a:solidFill>
                  <a:prstDash val="solid"/>
                </a:ln>
                <a:solidFill>
                  <a:schemeClr val="tx1">
                    <a:lumMod val="95000"/>
                    <a:lumOff val="5000"/>
                  </a:schemeClr>
                </a:solidFill>
                <a:effectLst>
                  <a:outerShdw dist="38100" dir="2700000" algn="bl" rotWithShape="0">
                    <a:schemeClr val="accent5"/>
                  </a:outerShdw>
                </a:effectLst>
              </a:rPr>
              <a:t>lucky</a:t>
            </a:r>
          </a:p>
        </p:txBody>
      </p:sp>
      <p:sp>
        <p:nvSpPr>
          <p:cNvPr id="5" name="Rectangle 4"/>
          <p:cNvSpPr/>
          <p:nvPr/>
        </p:nvSpPr>
        <p:spPr>
          <a:xfrm>
            <a:off x="1274715" y="1797605"/>
            <a:ext cx="6906058" cy="2215991"/>
          </a:xfrm>
          <a:prstGeom prst="rect">
            <a:avLst/>
          </a:prstGeom>
          <a:noFill/>
        </p:spPr>
        <p:txBody>
          <a:bodyPr wrap="none" lIns="91440" tIns="45720" rIns="91440" bIns="45720">
            <a:spAutoFit/>
          </a:bodyPr>
          <a:lstStyle/>
          <a:p>
            <a:pPr algn="ctr"/>
            <a:r>
              <a:rPr lang="en-US" sz="13800" b="1" dirty="0">
                <a:ln w="6600">
                  <a:solidFill>
                    <a:schemeClr val="accent2"/>
                  </a:solidFill>
                  <a:prstDash val="solid"/>
                </a:ln>
                <a:solidFill>
                  <a:srgbClr val="FF0000"/>
                </a:solidFill>
                <a:effectLst>
                  <a:outerShdw dist="38100" dir="2700000" algn="tl" rotWithShape="0">
                    <a:schemeClr val="accent2"/>
                  </a:outerShdw>
                </a:effectLst>
              </a:rPr>
              <a:t>NUMBER</a:t>
            </a:r>
            <a:endParaRPr lang="en-US" sz="138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pic>
        <p:nvPicPr>
          <p:cNvPr id="6" name="Picture 19" descr="mouse3">
            <a:hlinkClick r:id="rId4" action="ppaction://hlinksldjump"/>
          </p:cNvPr>
          <p:cNvPicPr>
            <a:picLocks noChangeAspect="1" noChangeArrowheads="1" noCrop="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279252" y="3349660"/>
            <a:ext cx="2677294" cy="206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j009567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558665" y="502226"/>
            <a:ext cx="1418881" cy="97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9660236">
            <a:off x="5069549" y="135941"/>
            <a:ext cx="756938" cy="1446550"/>
          </a:xfrm>
          <a:prstGeom prst="rect">
            <a:avLst/>
          </a:prstGeom>
          <a:noFill/>
        </p:spPr>
        <p:txBody>
          <a:bodyPr wrap="none" lIns="91440" tIns="45720" rIns="91440" bIns="45720">
            <a:spAutoFit/>
          </a:bodyPr>
          <a:lstStyle/>
          <a:p>
            <a:pPr algn="ctr"/>
            <a:r>
              <a:rPr lang="en-US" sz="8800" b="1" dirty="0">
                <a:ln w="22225">
                  <a:solidFill>
                    <a:schemeClr val="accent2"/>
                  </a:solidFill>
                  <a:prstDash val="solid"/>
                </a:ln>
                <a:solidFill>
                  <a:srgbClr val="FF0066"/>
                </a:solidFill>
              </a:rPr>
              <a:t>1</a:t>
            </a:r>
          </a:p>
        </p:txBody>
      </p:sp>
      <p:sp>
        <p:nvSpPr>
          <p:cNvPr id="7" name="Rectangle 6"/>
          <p:cNvSpPr/>
          <p:nvPr/>
        </p:nvSpPr>
        <p:spPr>
          <a:xfrm rot="310042">
            <a:off x="6148706" y="295397"/>
            <a:ext cx="808235"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2</a:t>
            </a:r>
          </a:p>
        </p:txBody>
      </p:sp>
      <p:sp>
        <p:nvSpPr>
          <p:cNvPr id="10" name="Rectangle 9"/>
          <p:cNvSpPr/>
          <p:nvPr/>
        </p:nvSpPr>
        <p:spPr>
          <a:xfrm rot="598966">
            <a:off x="7335321" y="-435579"/>
            <a:ext cx="1263486" cy="2646878"/>
          </a:xfrm>
          <a:prstGeom prst="rect">
            <a:avLst/>
          </a:prstGeom>
          <a:noFill/>
        </p:spPr>
        <p:txBody>
          <a:bodyPr wrap="none" lIns="91440" tIns="45720" rIns="91440" bIns="45720">
            <a:spAutoFit/>
          </a:bodyPr>
          <a:lstStyle/>
          <a:p>
            <a:pPr algn="ctr"/>
            <a:r>
              <a:rPr lang="en-US" sz="16600" b="1" cap="none" spc="0" dirty="0">
                <a:ln w="6600">
                  <a:solidFill>
                    <a:schemeClr val="accent2"/>
                  </a:solidFill>
                  <a:prstDash val="solid"/>
                </a:ln>
                <a:solidFill>
                  <a:schemeClr val="accent5"/>
                </a:solidFill>
                <a:effectLst>
                  <a:outerShdw dist="38100" dir="2700000" algn="tl" rotWithShape="0">
                    <a:schemeClr val="accent2"/>
                  </a:outerShdw>
                </a:effectLst>
              </a:rPr>
              <a:t>3</a:t>
            </a:r>
          </a:p>
        </p:txBody>
      </p:sp>
    </p:spTree>
    <p:extLst>
      <p:ext uri="{BB962C8B-B14F-4D97-AF65-F5344CB8AC3E}">
        <p14:creationId xmlns:p14="http://schemas.microsoft.com/office/powerpoint/2010/main" val="1012507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3" y="0"/>
            <a:ext cx="12142175" cy="6400800"/>
          </a:xfrm>
          <a:prstGeom prst="rect">
            <a:avLst/>
          </a:prstGeom>
        </p:spPr>
      </p:pic>
      <p:pic>
        <p:nvPicPr>
          <p:cNvPr id="4"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0402" y="657457"/>
            <a:ext cx="1912956" cy="1377950"/>
          </a:xfrm>
          <a:prstGeom prst="rect">
            <a:avLst/>
          </a:prstGeom>
          <a:noFill/>
          <a:extLst>
            <a:ext uri="{909E8E84-426E-40DD-AFC4-6F175D3DCCD1}">
              <a14:hiddenFill xmlns:a14="http://schemas.microsoft.com/office/drawing/2010/main">
                <a:solidFill>
                  <a:srgbClr val="FFFFFF"/>
                </a:solidFill>
              </a14:hiddenFill>
            </a:ext>
          </a:extLst>
        </p:spPr>
      </p:pic>
      <p:sp>
        <p:nvSpPr>
          <p:cNvPr id="5" name="7-Point Star 4">
            <a:hlinkClick r:id="rId4" action="ppaction://hlinksldjump"/>
          </p:cNvPr>
          <p:cNvSpPr/>
          <p:nvPr/>
        </p:nvSpPr>
        <p:spPr>
          <a:xfrm>
            <a:off x="1217652" y="15922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a:t>1</a:t>
            </a:r>
            <a:endParaRPr lang="en-US" dirty="0"/>
          </a:p>
        </p:txBody>
      </p:sp>
      <p:sp>
        <p:nvSpPr>
          <p:cNvPr id="6" name="7-Point Star 5">
            <a:hlinkClick r:id="rId5" action="ppaction://hlinksldjump"/>
          </p:cNvPr>
          <p:cNvSpPr/>
          <p:nvPr/>
        </p:nvSpPr>
        <p:spPr>
          <a:xfrm>
            <a:off x="3562331" y="143299"/>
            <a:ext cx="2026973" cy="1082721"/>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2</a:t>
            </a:r>
            <a:endParaRPr lang="en-US" dirty="0"/>
          </a:p>
        </p:txBody>
      </p:sp>
      <p:sp>
        <p:nvSpPr>
          <p:cNvPr id="7" name="7-Point Star 6">
            <a:hlinkClick r:id="rId6" action="ppaction://hlinksldjump"/>
          </p:cNvPr>
          <p:cNvSpPr/>
          <p:nvPr/>
        </p:nvSpPr>
        <p:spPr>
          <a:xfrm>
            <a:off x="6023910" y="172752"/>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3</a:t>
            </a:r>
            <a:endParaRPr lang="en-US" dirty="0"/>
          </a:p>
        </p:txBody>
      </p:sp>
      <p:sp>
        <p:nvSpPr>
          <p:cNvPr id="10" name="7-Point Star 9">
            <a:hlinkClick r:id="rId7" action="ppaction://hlinksldjump"/>
          </p:cNvPr>
          <p:cNvSpPr/>
          <p:nvPr/>
        </p:nvSpPr>
        <p:spPr>
          <a:xfrm>
            <a:off x="8604048" y="16051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4</a:t>
            </a:r>
            <a:endParaRPr lang="en-US" dirty="0"/>
          </a:p>
        </p:txBody>
      </p:sp>
      <p:sp>
        <p:nvSpPr>
          <p:cNvPr id="11" name="7-Point Star 10">
            <a:hlinkClick r:id="rId8" action="ppaction://hlinksldjump"/>
          </p:cNvPr>
          <p:cNvSpPr/>
          <p:nvPr/>
        </p:nvSpPr>
        <p:spPr>
          <a:xfrm>
            <a:off x="1889919" y="27432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5</a:t>
            </a:r>
            <a:endParaRPr lang="en-US" dirty="0"/>
          </a:p>
        </p:txBody>
      </p:sp>
      <p:sp>
        <p:nvSpPr>
          <p:cNvPr id="12" name="7-Point Star 11">
            <a:hlinkClick r:id="rId9" action="ppaction://hlinksldjump"/>
          </p:cNvPr>
          <p:cNvSpPr/>
          <p:nvPr/>
        </p:nvSpPr>
        <p:spPr>
          <a:xfrm>
            <a:off x="6026465" y="1506258"/>
            <a:ext cx="2026973" cy="1066800"/>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a:t>7</a:t>
            </a:r>
            <a:endParaRPr lang="en-US" dirty="0"/>
          </a:p>
        </p:txBody>
      </p:sp>
      <p:sp>
        <p:nvSpPr>
          <p:cNvPr id="13" name="7-Point Star 12">
            <a:hlinkClick r:id="rId10" action="ppaction://hlinksldjump"/>
          </p:cNvPr>
          <p:cNvSpPr/>
          <p:nvPr/>
        </p:nvSpPr>
        <p:spPr>
          <a:xfrm>
            <a:off x="3624350" y="1524569"/>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6</a:t>
            </a:r>
            <a:endParaRPr lang="en-US" dirty="0"/>
          </a:p>
        </p:txBody>
      </p:sp>
      <p:sp>
        <p:nvSpPr>
          <p:cNvPr id="15" name="7-Point Star 14">
            <a:hlinkClick r:id="rId5" action="ppaction://hlinksldjump"/>
          </p:cNvPr>
          <p:cNvSpPr/>
          <p:nvPr/>
        </p:nvSpPr>
        <p:spPr>
          <a:xfrm>
            <a:off x="8595519" y="2514600"/>
            <a:ext cx="2026973" cy="1066800"/>
          </a:xfrm>
          <a:prstGeom prst="star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dirty="0"/>
              <a:t>8</a:t>
            </a:r>
            <a:endParaRPr lang="en-US" dirty="0"/>
          </a:p>
        </p:txBody>
      </p:sp>
      <p:sp>
        <p:nvSpPr>
          <p:cNvPr id="16" name="7-Point Star 15">
            <a:hlinkClick r:id="rId11" action="ppaction://hlinksldjump"/>
          </p:cNvPr>
          <p:cNvSpPr/>
          <p:nvPr/>
        </p:nvSpPr>
        <p:spPr>
          <a:xfrm>
            <a:off x="3490119" y="4114800"/>
            <a:ext cx="2026973" cy="1066800"/>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dirty="0"/>
              <a:t>9</a:t>
            </a:r>
            <a:endParaRPr lang="en-US" dirty="0"/>
          </a:p>
        </p:txBody>
      </p:sp>
      <p:sp>
        <p:nvSpPr>
          <p:cNvPr id="17" name="7-Point Star 16">
            <a:hlinkClick r:id="rId8" action="ppaction://hlinksldjump"/>
          </p:cNvPr>
          <p:cNvSpPr/>
          <p:nvPr/>
        </p:nvSpPr>
        <p:spPr>
          <a:xfrm>
            <a:off x="7147719" y="3962400"/>
            <a:ext cx="2026973" cy="1066800"/>
          </a:xfrm>
          <a:prstGeom prst="star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t>10</a:t>
            </a:r>
            <a:endParaRPr lang="en-US" dirty="0"/>
          </a:p>
        </p:txBody>
      </p:sp>
      <p:pic>
        <p:nvPicPr>
          <p:cNvPr id="20" name="Picture 1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75235" y="559339"/>
            <a:ext cx="1912956" cy="13779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felix"/>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252119" y="5194723"/>
            <a:ext cx="3952597" cy="120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662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6"/>
                                        </p:tgtEl>
                                        <p:attrNameLst>
                                          <p:attrName>style.color</p:attrName>
                                        </p:attrNameLst>
                                      </p:cBhvr>
                                      <p:by>
                                        <p:hsl h="0" s="-12549" l="-25098"/>
                                      </p:by>
                                    </p:animClr>
                                    <p:animClr clrSpc="hsl" dir="cw">
                                      <p:cBhvr>
                                        <p:cTn id="15" dur="500" fill="hold"/>
                                        <p:tgtEl>
                                          <p:spTgt spid="6"/>
                                        </p:tgtEl>
                                        <p:attrNameLst>
                                          <p:attrName>fillcolor</p:attrName>
                                        </p:attrNameLst>
                                      </p:cBhvr>
                                      <p:by>
                                        <p:hsl h="0" s="-12549" l="-25098"/>
                                      </p:by>
                                    </p:animClr>
                                    <p:animClr clrSpc="hsl" dir="cw">
                                      <p:cBhvr>
                                        <p:cTn id="16" dur="500" fill="hold"/>
                                        <p:tgtEl>
                                          <p:spTgt spid="6"/>
                                        </p:tgtEl>
                                        <p:attrNameLst>
                                          <p:attrName>stroke.color</p:attrName>
                                        </p:attrNameLst>
                                      </p:cBhvr>
                                      <p:by>
                                        <p:hsl h="0" s="-12549" l="-25098"/>
                                      </p:by>
                                    </p:animClr>
                                    <p:set>
                                      <p:cBhvr>
                                        <p:cTn id="17"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7"/>
                                        </p:tgtEl>
                                        <p:attrNameLst>
                                          <p:attrName>style.color</p:attrName>
                                        </p:attrNameLst>
                                      </p:cBhvr>
                                      <p:by>
                                        <p:hsl h="0" s="-12549" l="-25098"/>
                                      </p:by>
                                    </p:animClr>
                                    <p:animClr clrSpc="hsl" dir="cw">
                                      <p:cBhvr>
                                        <p:cTn id="23" dur="500" fill="hold"/>
                                        <p:tgtEl>
                                          <p:spTgt spid="7"/>
                                        </p:tgtEl>
                                        <p:attrNameLst>
                                          <p:attrName>fillcolor</p:attrName>
                                        </p:attrNameLst>
                                      </p:cBhvr>
                                      <p:by>
                                        <p:hsl h="0" s="-12549" l="-25098"/>
                                      </p:by>
                                    </p:animClr>
                                    <p:animClr clrSpc="hsl" dir="cw">
                                      <p:cBhvr>
                                        <p:cTn id="24" dur="500" fill="hold"/>
                                        <p:tgtEl>
                                          <p:spTgt spid="7"/>
                                        </p:tgtEl>
                                        <p:attrNameLst>
                                          <p:attrName>stroke.color</p:attrName>
                                        </p:attrNameLst>
                                      </p:cBhvr>
                                      <p:by>
                                        <p:hsl h="0" s="-12549" l="-25098"/>
                                      </p:by>
                                    </p:animClr>
                                    <p:set>
                                      <p:cBhvr>
                                        <p:cTn id="25" dur="500" fill="hold"/>
                                        <p:tgtEl>
                                          <p:spTgt spid="7"/>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4" presetClass="emph" presetSubtype="0" fill="hold" grpId="0" nodeType="clickEffect">
                                  <p:stCondLst>
                                    <p:cond delay="0"/>
                                  </p:stCondLst>
                                  <p:childTnLst>
                                    <p:animClr clrSpc="hsl" dir="cw">
                                      <p:cBhvr override="childStyle">
                                        <p:cTn id="30" dur="500" fill="hold"/>
                                        <p:tgtEl>
                                          <p:spTgt spid="10"/>
                                        </p:tgtEl>
                                        <p:attrNameLst>
                                          <p:attrName>style.color</p:attrName>
                                        </p:attrNameLst>
                                      </p:cBhvr>
                                      <p:by>
                                        <p:hsl h="0" s="-12549" l="-25098"/>
                                      </p:by>
                                    </p:animClr>
                                    <p:animClr clrSpc="hsl" dir="cw">
                                      <p:cBhvr>
                                        <p:cTn id="31" dur="500" fill="hold"/>
                                        <p:tgtEl>
                                          <p:spTgt spid="10"/>
                                        </p:tgtEl>
                                        <p:attrNameLst>
                                          <p:attrName>fillcolor</p:attrName>
                                        </p:attrNameLst>
                                      </p:cBhvr>
                                      <p:by>
                                        <p:hsl h="0" s="-12549" l="-25098"/>
                                      </p:by>
                                    </p:animClr>
                                    <p:animClr clrSpc="hsl" dir="cw">
                                      <p:cBhvr>
                                        <p:cTn id="32" dur="500" fill="hold"/>
                                        <p:tgtEl>
                                          <p:spTgt spid="10"/>
                                        </p:tgtEl>
                                        <p:attrNameLst>
                                          <p:attrName>stroke.color</p:attrName>
                                        </p:attrNameLst>
                                      </p:cBhvr>
                                      <p:by>
                                        <p:hsl h="0" s="-12549" l="-25098"/>
                                      </p:by>
                                    </p:animClr>
                                    <p:set>
                                      <p:cBhvr>
                                        <p:cTn id="33" dur="500" fill="hold"/>
                                        <p:tgtEl>
                                          <p:spTgt spid="10"/>
                                        </p:tgtEl>
                                        <p:attrNameLst>
                                          <p:attrName>fill.type</p:attrName>
                                        </p:attrNameLst>
                                      </p:cBhvr>
                                      <p:to>
                                        <p:strVal val="solid"/>
                                      </p:to>
                                    </p:se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4" presetClass="emph" presetSubtype="0" fill="hold" grpId="0" nodeType="clickEffect">
                                  <p:stCondLst>
                                    <p:cond delay="0"/>
                                  </p:stCondLst>
                                  <p:childTnLst>
                                    <p:animClr clrSpc="hsl" dir="cw">
                                      <p:cBhvr override="childStyle">
                                        <p:cTn id="38" dur="500" fill="hold"/>
                                        <p:tgtEl>
                                          <p:spTgt spid="13"/>
                                        </p:tgtEl>
                                        <p:attrNameLst>
                                          <p:attrName>style.color</p:attrName>
                                        </p:attrNameLst>
                                      </p:cBhvr>
                                      <p:by>
                                        <p:hsl h="0" s="-12549" l="-25098"/>
                                      </p:by>
                                    </p:animClr>
                                    <p:animClr clrSpc="hsl" dir="cw">
                                      <p:cBhvr>
                                        <p:cTn id="39" dur="500" fill="hold"/>
                                        <p:tgtEl>
                                          <p:spTgt spid="13"/>
                                        </p:tgtEl>
                                        <p:attrNameLst>
                                          <p:attrName>fillcolor</p:attrName>
                                        </p:attrNameLst>
                                      </p:cBhvr>
                                      <p:by>
                                        <p:hsl h="0" s="-12549" l="-25098"/>
                                      </p:by>
                                    </p:animClr>
                                    <p:animClr clrSpc="hsl" dir="cw">
                                      <p:cBhvr>
                                        <p:cTn id="40" dur="500" fill="hold"/>
                                        <p:tgtEl>
                                          <p:spTgt spid="13"/>
                                        </p:tgtEl>
                                        <p:attrNameLst>
                                          <p:attrName>stroke.color</p:attrName>
                                        </p:attrNameLst>
                                      </p:cBhvr>
                                      <p:by>
                                        <p:hsl h="0" s="-12549" l="-25098"/>
                                      </p:by>
                                    </p:animClr>
                                    <p:set>
                                      <p:cBhvr>
                                        <p:cTn id="41" dur="500" fill="hold"/>
                                        <p:tgtEl>
                                          <p:spTgt spid="13"/>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24" presetClass="emph" presetSubtype="0" fill="hold" grpId="0" nodeType="clickEffect">
                                  <p:stCondLst>
                                    <p:cond delay="0"/>
                                  </p:stCondLst>
                                  <p:childTnLst>
                                    <p:animClr clrSpc="hsl" dir="cw">
                                      <p:cBhvr override="childStyle">
                                        <p:cTn id="54" dur="500" fill="hold"/>
                                        <p:tgtEl>
                                          <p:spTgt spid="15"/>
                                        </p:tgtEl>
                                        <p:attrNameLst>
                                          <p:attrName>style.color</p:attrName>
                                        </p:attrNameLst>
                                      </p:cBhvr>
                                      <p:by>
                                        <p:hsl h="0" s="-12549" l="-25098"/>
                                      </p:by>
                                    </p:animClr>
                                    <p:animClr clrSpc="hsl" dir="cw">
                                      <p:cBhvr>
                                        <p:cTn id="55" dur="500" fill="hold"/>
                                        <p:tgtEl>
                                          <p:spTgt spid="15"/>
                                        </p:tgtEl>
                                        <p:attrNameLst>
                                          <p:attrName>fillcolor</p:attrName>
                                        </p:attrNameLst>
                                      </p:cBhvr>
                                      <p:by>
                                        <p:hsl h="0" s="-12549" l="-25098"/>
                                      </p:by>
                                    </p:animClr>
                                    <p:animClr clrSpc="hsl" dir="cw">
                                      <p:cBhvr>
                                        <p:cTn id="56" dur="500" fill="hold"/>
                                        <p:tgtEl>
                                          <p:spTgt spid="15"/>
                                        </p:tgtEl>
                                        <p:attrNameLst>
                                          <p:attrName>stroke.color</p:attrName>
                                        </p:attrNameLst>
                                      </p:cBhvr>
                                      <p:by>
                                        <p:hsl h="0" s="-12549" l="-25098"/>
                                      </p:by>
                                    </p:animClr>
                                    <p:set>
                                      <p:cBhvr>
                                        <p:cTn id="57" dur="500" fill="hold"/>
                                        <p:tgtEl>
                                          <p:spTgt spid="15"/>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24" presetClass="emph" presetSubtype="0" fill="hold" grpId="0" nodeType="clickEffect">
                                  <p:stCondLst>
                                    <p:cond delay="0"/>
                                  </p:stCondLst>
                                  <p:childTnLst>
                                    <p:animClr clrSpc="hsl" dir="cw">
                                      <p:cBhvr override="childStyle">
                                        <p:cTn id="62" dur="500" fill="hold"/>
                                        <p:tgtEl>
                                          <p:spTgt spid="11"/>
                                        </p:tgtEl>
                                        <p:attrNameLst>
                                          <p:attrName>style.color</p:attrName>
                                        </p:attrNameLst>
                                      </p:cBhvr>
                                      <p:by>
                                        <p:hsl h="0" s="-12549" l="-25098"/>
                                      </p:by>
                                    </p:animClr>
                                    <p:animClr clrSpc="hsl" dir="cw">
                                      <p:cBhvr>
                                        <p:cTn id="63" dur="500" fill="hold"/>
                                        <p:tgtEl>
                                          <p:spTgt spid="11"/>
                                        </p:tgtEl>
                                        <p:attrNameLst>
                                          <p:attrName>fillcolor</p:attrName>
                                        </p:attrNameLst>
                                      </p:cBhvr>
                                      <p:by>
                                        <p:hsl h="0" s="-12549" l="-25098"/>
                                      </p:by>
                                    </p:animClr>
                                    <p:animClr clrSpc="hsl" dir="cw">
                                      <p:cBhvr>
                                        <p:cTn id="64" dur="500" fill="hold"/>
                                        <p:tgtEl>
                                          <p:spTgt spid="11"/>
                                        </p:tgtEl>
                                        <p:attrNameLst>
                                          <p:attrName>stroke.color</p:attrName>
                                        </p:attrNameLst>
                                      </p:cBhvr>
                                      <p:by>
                                        <p:hsl h="0" s="-12549" l="-25098"/>
                                      </p:by>
                                    </p:animClr>
                                    <p:set>
                                      <p:cBhvr>
                                        <p:cTn id="65" dur="500" fill="hold"/>
                                        <p:tgtEl>
                                          <p:spTgt spid="11"/>
                                        </p:tgtEl>
                                        <p:attrNameLst>
                                          <p:attrName>fill.type</p:attrName>
                                        </p:attrNameLst>
                                      </p:cBhvr>
                                      <p:to>
                                        <p:strVal val="solid"/>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6"/>
                    </p:tgtEl>
                  </p:cond>
                </p:stCondLst>
                <p:endSync evt="end" delay="0">
                  <p:rtn val="all"/>
                </p:endSync>
                <p:childTnLst>
                  <p:par>
                    <p:cTn id="67" fill="hold">
                      <p:stCondLst>
                        <p:cond delay="0"/>
                      </p:stCondLst>
                      <p:childTnLst>
                        <p:par>
                          <p:cTn id="68" fill="hold">
                            <p:stCondLst>
                              <p:cond delay="0"/>
                            </p:stCondLst>
                            <p:childTnLst>
                              <p:par>
                                <p:cTn id="69" presetID="24" presetClass="emph" presetSubtype="0" fill="hold" grpId="0" nodeType="clickEffect">
                                  <p:stCondLst>
                                    <p:cond delay="0"/>
                                  </p:stCondLst>
                                  <p:childTnLst>
                                    <p:animClr clrSpc="hsl" dir="cw">
                                      <p:cBhvr override="childStyle">
                                        <p:cTn id="70" dur="500" fill="hold"/>
                                        <p:tgtEl>
                                          <p:spTgt spid="16"/>
                                        </p:tgtEl>
                                        <p:attrNameLst>
                                          <p:attrName>style.color</p:attrName>
                                        </p:attrNameLst>
                                      </p:cBhvr>
                                      <p:by>
                                        <p:hsl h="0" s="-12549" l="-25098"/>
                                      </p:by>
                                    </p:animClr>
                                    <p:animClr clrSpc="hsl" dir="cw">
                                      <p:cBhvr>
                                        <p:cTn id="71" dur="500" fill="hold"/>
                                        <p:tgtEl>
                                          <p:spTgt spid="16"/>
                                        </p:tgtEl>
                                        <p:attrNameLst>
                                          <p:attrName>fillcolor</p:attrName>
                                        </p:attrNameLst>
                                      </p:cBhvr>
                                      <p:by>
                                        <p:hsl h="0" s="-12549" l="-25098"/>
                                      </p:by>
                                    </p:animClr>
                                    <p:animClr clrSpc="hsl" dir="cw">
                                      <p:cBhvr>
                                        <p:cTn id="72" dur="500" fill="hold"/>
                                        <p:tgtEl>
                                          <p:spTgt spid="16"/>
                                        </p:tgtEl>
                                        <p:attrNameLst>
                                          <p:attrName>stroke.color</p:attrName>
                                        </p:attrNameLst>
                                      </p:cBhvr>
                                      <p:by>
                                        <p:hsl h="0" s="-12549" l="-25098"/>
                                      </p:by>
                                    </p:animClr>
                                    <p:set>
                                      <p:cBhvr>
                                        <p:cTn id="73" dur="500" fill="hold"/>
                                        <p:tgtEl>
                                          <p:spTgt spid="16"/>
                                        </p:tgtEl>
                                        <p:attrNameLst>
                                          <p:attrName>fill.type</p:attrName>
                                        </p:attrNameLst>
                                      </p:cBhvr>
                                      <p:to>
                                        <p:strVal val="solid"/>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p:stCondLst>
                        <p:cond delay="0"/>
                      </p:stCondLst>
                      <p:childTnLst>
                        <p:par>
                          <p:cTn id="76" fill="hold">
                            <p:stCondLst>
                              <p:cond delay="0"/>
                            </p:stCondLst>
                            <p:childTnLst>
                              <p:par>
                                <p:cTn id="77" presetID="24" presetClass="emph" presetSubtype="0" fill="hold" grpId="0" nodeType="clickEffect">
                                  <p:stCondLst>
                                    <p:cond delay="0"/>
                                  </p:stCondLst>
                                  <p:childTnLst>
                                    <p:animClr clrSpc="hsl" dir="cw">
                                      <p:cBhvr override="childStyle">
                                        <p:cTn id="78" dur="500" fill="hold"/>
                                        <p:tgtEl>
                                          <p:spTgt spid="17"/>
                                        </p:tgtEl>
                                        <p:attrNameLst>
                                          <p:attrName>style.color</p:attrName>
                                        </p:attrNameLst>
                                      </p:cBhvr>
                                      <p:by>
                                        <p:hsl h="0" s="-12549" l="-25098"/>
                                      </p:by>
                                    </p:animClr>
                                    <p:animClr clrSpc="hsl" dir="cw">
                                      <p:cBhvr>
                                        <p:cTn id="79" dur="500" fill="hold"/>
                                        <p:tgtEl>
                                          <p:spTgt spid="17"/>
                                        </p:tgtEl>
                                        <p:attrNameLst>
                                          <p:attrName>fillcolor</p:attrName>
                                        </p:attrNameLst>
                                      </p:cBhvr>
                                      <p:by>
                                        <p:hsl h="0" s="-12549" l="-25098"/>
                                      </p:by>
                                    </p:animClr>
                                    <p:animClr clrSpc="hsl" dir="cw">
                                      <p:cBhvr>
                                        <p:cTn id="80" dur="500" fill="hold"/>
                                        <p:tgtEl>
                                          <p:spTgt spid="17"/>
                                        </p:tgtEl>
                                        <p:attrNameLst>
                                          <p:attrName>stroke.color</p:attrName>
                                        </p:attrNameLst>
                                      </p:cBhvr>
                                      <p:by>
                                        <p:hsl h="0" s="-12549" l="-25098"/>
                                      </p:by>
                                    </p:animClr>
                                    <p:set>
                                      <p:cBhvr>
                                        <p:cTn id="81" dur="500" fill="hold"/>
                                        <p:tgtEl>
                                          <p:spTgt spid="17"/>
                                        </p:tgtEl>
                                        <p:attrNameLst>
                                          <p:attrName>fill.type</p:attrName>
                                        </p:attrNameLst>
                                      </p:cBhvr>
                                      <p:to>
                                        <p:strVal val="solid"/>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10" grpId="0" animBg="1"/>
      <p:bldP spid="11" grpId="0" animBg="1"/>
      <p:bldP spid="12" grpId="0" animBg="1"/>
      <p:bldP spid="13"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6.googleusercontent.com/proxy/BrgU_WCOd5rLr4Wb1dFZ7X2-ufYUGePMSofOA3aNBKnlqOgD5tQuV5_hik6pVKQ5wV5yYAqozTddiEDqW3ztgQeZSYyEd0URNY7DKB1RDihgXI1hNsDs9QCPsanjsXIWjz63fWDL=w426-h255-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015"/>
            <a:ext cx="12161839" cy="6442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108" y="21543"/>
            <a:ext cx="3040460" cy="227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Fireworks-05-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197" y="-23459"/>
            <a:ext cx="3040460" cy="22758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p:nvPr/>
        </p:nvGrpSpPr>
        <p:grpSpPr>
          <a:xfrm>
            <a:off x="635320" y="1096380"/>
            <a:ext cx="11747367" cy="4196080"/>
            <a:chOff x="311624" y="2057400"/>
            <a:chExt cx="8832376" cy="4495800"/>
          </a:xfrm>
        </p:grpSpPr>
        <p:sp>
          <p:nvSpPr>
            <p:cNvPr id="17" name="Explosion 2 16"/>
            <p:cNvSpPr/>
            <p:nvPr/>
          </p:nvSpPr>
          <p:spPr>
            <a:xfrm>
              <a:off x="311624" y="2057400"/>
              <a:ext cx="8832376" cy="4495800"/>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n>
                  <a:solidFill>
                    <a:schemeClr val="bg1"/>
                  </a:solidFill>
                </a:ln>
              </a:endParaRPr>
            </a:p>
          </p:txBody>
        </p:sp>
        <p:sp>
          <p:nvSpPr>
            <p:cNvPr id="19" name="Rectangle 18"/>
            <p:cNvSpPr/>
            <p:nvPr/>
          </p:nvSpPr>
          <p:spPr>
            <a:xfrm>
              <a:off x="1955240" y="3855735"/>
              <a:ext cx="3814806" cy="10882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rgbClr val="FFFF00"/>
                  </a:solidFill>
                  <a:effectLst/>
                </a:rPr>
                <a:t>Lucky NUMBER</a:t>
              </a:r>
            </a:p>
          </p:txBody>
        </p:sp>
      </p:grpSp>
      <p:pic>
        <p:nvPicPr>
          <p:cNvPr id="21" name="Picture 14"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808854" y="4695402"/>
            <a:ext cx="2107207" cy="14209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bells2me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85718" y="5405860"/>
            <a:ext cx="2419699" cy="9245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366626" y="18391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0830js5b15daddi012pz8"/>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252223" y="248035"/>
            <a:ext cx="1013487"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5" descr="1170266raz1dx7w0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8577" y="4387955"/>
            <a:ext cx="1013487" cy="2035810"/>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0"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8" descr="nhacs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0459" y="3963680"/>
            <a:ext cx="1393544" cy="97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0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1" presetID="26" presetClass="emph" presetSubtype="0" repeatCount="indefinite" fill="hold"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vatardep.biz/hinhanh/hinhfck/14613hinh-anh-avatar-dau-lau-xuong-treo-va-ngoi-s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73" y="54865"/>
            <a:ext cx="12074765" cy="6728084"/>
          </a:xfrm>
          <a:prstGeom prst="rect">
            <a:avLst/>
          </a:prstGeom>
          <a:noFill/>
          <a:extLst>
            <a:ext uri="{909E8E84-426E-40DD-AFC4-6F175D3DCCD1}">
              <a14:hiddenFill xmlns:a14="http://schemas.microsoft.com/office/drawing/2010/main">
                <a:solidFill>
                  <a:srgbClr val="FFFFFF"/>
                </a:solidFill>
              </a14:hiddenFill>
            </a:ext>
          </a:extLst>
        </p:spPr>
      </p:pic>
      <p:sp>
        <p:nvSpPr>
          <p:cNvPr id="13" name="Explosion 2 12"/>
          <p:cNvSpPr/>
          <p:nvPr/>
        </p:nvSpPr>
        <p:spPr>
          <a:xfrm rot="20439696">
            <a:off x="-326798" y="18620"/>
            <a:ext cx="13272690" cy="5356311"/>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Unlucky number</a:t>
            </a:r>
          </a:p>
        </p:txBody>
      </p:sp>
      <p:pic>
        <p:nvPicPr>
          <p:cNvPr id="5" name="Picture 3" descr="th_ab13a63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278" y="4409440"/>
            <a:ext cx="3300166" cy="1881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042687" y="5139012"/>
            <a:ext cx="2533716" cy="1155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atrun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210084" y="5222580"/>
            <a:ext cx="2533716" cy="1155686"/>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Forward or Next 9">
            <a:hlinkClick r:id="rId7" action="ppaction://hlinksldjump" highlightClick="1"/>
          </p:cNvPr>
          <p:cNvSpPr/>
          <p:nvPr/>
        </p:nvSpPr>
        <p:spPr>
          <a:xfrm>
            <a:off x="11249071" y="6022976"/>
            <a:ext cx="810789" cy="30744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0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bomb.wav"/>
                                        </p:tgtEl>
                                      </p:cMediaNode>
                                    </p:audio>
                                  </p:subTnLst>
                                </p:cTn>
                              </p:par>
                              <p:par>
                                <p:cTn id="11" presetID="26" presetClass="emph" presetSubtype="0" fill="hold" nodeType="withEffect">
                                  <p:stCondLst>
                                    <p:cond delay="0"/>
                                  </p:stCondLst>
                                  <p:childTnLst>
                                    <p:animEffect transition="out" filter="fade">
                                      <p:cBhvr>
                                        <p:cTn id="12" dur="500" tmFilter="0, 0; .2, .5; .8, .5; 1, 0"/>
                                        <p:tgtEl>
                                          <p:spTgt spid="4098"/>
                                        </p:tgtEl>
                                      </p:cBhvr>
                                    </p:animEffect>
                                    <p:animScale>
                                      <p:cBhvr>
                                        <p:cTn id="13"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hlinkClick r:id="rId4" action="ppaction://hlinksldjump"/>
          </p:cNvPr>
          <p:cNvSpPr/>
          <p:nvPr/>
        </p:nvSpPr>
        <p:spPr>
          <a:xfrm>
            <a:off x="518319" y="5360538"/>
            <a:ext cx="11161170" cy="104026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a:solidFill>
                  <a:schemeClr val="tx1"/>
                </a:solidFill>
                <a:latin typeface="Times New Roman" pitchFamily="18" charset="0"/>
                <a:cs typeface="Times New Roman" pitchFamily="18" charset="0"/>
              </a:rPr>
              <a:t>B. Khi muốn tìm kiếm một từ hoặc cụm từ trong đoạn văn bản.</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dirty="0" err="1">
                <a:solidFill>
                  <a:schemeClr val="tx1"/>
                </a:solidFill>
                <a:latin typeface="Times New Roman" pitchFamily="18" charset="0"/>
                <a:cs typeface="Times New Roman" pitchFamily="18" charset="0"/>
              </a:rPr>
              <a:t>hỏi</a:t>
            </a:r>
            <a:r>
              <a:rPr lang="en-US" sz="4400" dirty="0">
                <a:solidFill>
                  <a:schemeClr val="tx1"/>
                </a:solidFill>
                <a:latin typeface="Times New Roman" pitchFamily="18" charset="0"/>
                <a:cs typeface="Times New Roman" pitchFamily="18" charset="0"/>
              </a:rPr>
              <a:t> 1</a:t>
            </a: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Lệnh </a:t>
            </a:r>
            <a:r>
              <a:rPr lang="en-US" sz="3600" b="1" i="1">
                <a:solidFill>
                  <a:schemeClr val="tx1"/>
                </a:solidFill>
                <a:latin typeface="Times New Roman" pitchFamily="18" charset="0"/>
                <a:cs typeface="Times New Roman" pitchFamily="18" charset="0"/>
              </a:rPr>
              <a:t>Find</a:t>
            </a:r>
            <a:r>
              <a:rPr lang="en-US" sz="3600" b="1">
                <a:solidFill>
                  <a:schemeClr val="tx1"/>
                </a:solidFill>
                <a:latin typeface="Times New Roman" pitchFamily="18" charset="0"/>
                <a:cs typeface="Times New Roman" pitchFamily="18" charset="0"/>
              </a:rPr>
              <a:t> được sử dụng khi nào?</a:t>
            </a:r>
          </a:p>
          <a:p>
            <a:pPr marL="742950" indent="-742950">
              <a:buAutoNum type="alphaUcPeriod"/>
            </a:pPr>
            <a:r>
              <a:rPr lang="en-US" sz="3600">
                <a:solidFill>
                  <a:schemeClr val="tx1"/>
                </a:solidFill>
                <a:latin typeface="Times New Roman" pitchFamily="18" charset="0"/>
                <a:cs typeface="Times New Roman" pitchFamily="18" charset="0"/>
              </a:rPr>
              <a:t>Khi muốn định dạng chữ in nghiêng cho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tìm kiếm một từ hoặc cụm từ trong đoạn văn bản.</a:t>
            </a:r>
          </a:p>
          <a:p>
            <a:pPr marL="742950" indent="-742950">
              <a:buAutoNum type="alphaUcPeriod"/>
            </a:pPr>
            <a:r>
              <a:rPr lang="en-US" sz="3600">
                <a:solidFill>
                  <a:schemeClr val="tx1"/>
                </a:solidFill>
                <a:latin typeface="Times New Roman" pitchFamily="18" charset="0"/>
                <a:cs typeface="Times New Roman" pitchFamily="18" charset="0"/>
              </a:rPr>
              <a:t>Khi muốn thay thế một từ hoặc một cụm từ trong văn bản</a:t>
            </a:r>
          </a:p>
          <a:p>
            <a:pPr marL="742950" indent="-742950">
              <a:buAutoNum type="alphaUcPeriod"/>
            </a:pPr>
            <a:r>
              <a:rPr lang="en-US" sz="3600">
                <a:solidFill>
                  <a:schemeClr val="tx1"/>
                </a:solidFill>
                <a:latin typeface="Times New Roman" pitchFamily="18" charset="0"/>
                <a:cs typeface="Times New Roman" pitchFamily="18" charset="0"/>
              </a:rPr>
              <a:t>Khi cần thay đổi phông chữ của văn bản.</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additive="base">
                                        <p:cTn id="87" dur="500" fill="hold"/>
                                        <p:tgtEl>
                                          <p:spTgt spid="38"/>
                                        </p:tgtEl>
                                        <p:attrNameLst>
                                          <p:attrName>ppt_x</p:attrName>
                                        </p:attrNameLst>
                                      </p:cBhvr>
                                      <p:tavLst>
                                        <p:tav tm="0">
                                          <p:val>
                                            <p:strVal val="#ppt_x"/>
                                          </p:val>
                                        </p:tav>
                                        <p:tav tm="100000">
                                          <p:val>
                                            <p:strVal val="#ppt_x"/>
                                          </p:val>
                                        </p:tav>
                                      </p:tavLst>
                                    </p:anim>
                                    <p:anim calcmode="lin" valueType="num">
                                      <p:cBhvr additive="base">
                                        <p:cTn id="8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B.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3</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	Bạn An đang viết về đặc sản cốm Làng Vòng ở Hà Nội cho các bạn ở Tuyên Quang. Tuy nhiên bạn muốn sửa lại văn bản bằng cách thay thế tất cả các từ “món ngon” bằng từ “đặc sản” . Bạn An sẽ dùng lệnh nào trong hộp thoại “Find and Replace”?</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a:solidFill>
                  <a:schemeClr val="tx1"/>
                </a:solidFill>
                <a:latin typeface="Times New Roman" pitchFamily="18" charset="0"/>
                <a:cs typeface="Times New Roman" pitchFamily="18" charset="0"/>
              </a:rPr>
              <a:t>				C. Find Next</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4</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Khi dùng hộp thoại “Find and Replace”, nếu tìm được một từ mà chúng ta không muốn thay thế, chúng ta có thể bỏ qua từ đó bằng cách chọn lệnh nào?</a:t>
            </a:r>
          </a:p>
          <a:p>
            <a:pPr marL="742950" indent="-742950"/>
            <a:r>
              <a:rPr lang="en-US" sz="3600">
                <a:solidFill>
                  <a:schemeClr val="tx1"/>
                </a:solidFill>
                <a:latin typeface="Times New Roman" pitchFamily="18" charset="0"/>
                <a:cs typeface="Times New Roman" pitchFamily="18" charset="0"/>
              </a:rPr>
              <a:t>A. Replace All			B. Replace</a:t>
            </a:r>
          </a:p>
          <a:p>
            <a:pPr marL="742950" indent="-742950"/>
            <a:r>
              <a:rPr lang="en-US" sz="3600">
                <a:solidFill>
                  <a:schemeClr val="tx1"/>
                </a:solidFill>
                <a:latin typeface="Times New Roman" pitchFamily="18" charset="0"/>
                <a:cs typeface="Times New Roman" pitchFamily="18" charset="0"/>
              </a:rPr>
              <a:t>C. Find Next			D. Cancel</a:t>
            </a:r>
            <a:endParaRPr lang="en-US" sz="3600" b="1">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5071267" y="1245771"/>
            <a:ext cx="6024809" cy="3582903"/>
          </a:xfrm>
          <a:prstGeom prst="rect">
            <a:avLst/>
          </a:prstGeom>
          <a:noFill/>
          <a:ln w="9525">
            <a:noFill/>
            <a:miter lim="800000"/>
            <a:headEnd/>
            <a:tailEnd/>
          </a:ln>
          <a:effectLst/>
        </p:spPr>
      </p:pic>
      <p:pic>
        <p:nvPicPr>
          <p:cNvPr id="138" name="Picture 1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 y="885"/>
            <a:ext cx="12157119" cy="6401516"/>
          </a:xfrm>
          <a:prstGeom prst="rect">
            <a:avLst/>
          </a:prstGeom>
        </p:spPr>
      </p:pic>
      <p:pic>
        <p:nvPicPr>
          <p:cNvPr id="124" name="den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25" name="den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122" y="1017952"/>
            <a:ext cx="2633279" cy="2463823"/>
          </a:xfrm>
          <a:prstGeom prst="rect">
            <a:avLst/>
          </a:prstGeom>
        </p:spPr>
      </p:pic>
      <p:pic>
        <p:nvPicPr>
          <p:cNvPr id="126" name="den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7543" y="688802"/>
            <a:ext cx="2633279" cy="2469500"/>
          </a:xfrm>
          <a:prstGeom prst="rect">
            <a:avLst/>
          </a:prstGeom>
        </p:spPr>
      </p:pic>
      <p:pic>
        <p:nvPicPr>
          <p:cNvPr id="127" name="den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28" name="den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4662" y="3146719"/>
            <a:ext cx="2633279" cy="2463823"/>
          </a:xfrm>
          <a:prstGeom prst="rect">
            <a:avLst/>
          </a:prstGeom>
        </p:spPr>
      </p:pic>
      <p:pic>
        <p:nvPicPr>
          <p:cNvPr id="129" name="den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pic>
        <p:nvPicPr>
          <p:cNvPr id="146" name="Picture 14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9020" y="1028022"/>
            <a:ext cx="1165704" cy="1090689"/>
          </a:xfrm>
          <a:prstGeom prst="rect">
            <a:avLst/>
          </a:prstGeom>
        </p:spPr>
      </p:pic>
      <p:pic>
        <p:nvPicPr>
          <p:cNvPr id="147" name="Picture 1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671" y="825044"/>
            <a:ext cx="1058482" cy="990367"/>
          </a:xfrm>
          <a:prstGeom prst="rect">
            <a:avLst/>
          </a:prstGeom>
        </p:spPr>
      </p:pic>
      <p:pic>
        <p:nvPicPr>
          <p:cNvPr id="148" name="Picture 14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81105" y="1622290"/>
            <a:ext cx="1124781" cy="1052400"/>
          </a:xfrm>
          <a:prstGeom prst="rect">
            <a:avLst/>
          </a:prstGeom>
        </p:spPr>
      </p:pic>
      <p:pic>
        <p:nvPicPr>
          <p:cNvPr id="149" name="Picture 1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2206" y="-909843"/>
            <a:ext cx="1757538" cy="5655952"/>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34876" y="4746109"/>
            <a:ext cx="646098" cy="844550"/>
          </a:xfrm>
          <a:prstGeom prst="rect">
            <a:avLst/>
          </a:prstGeom>
        </p:spPr>
      </p:pic>
      <p:pic>
        <p:nvPicPr>
          <p:cNvPr id="159" name="Picture 158">
            <a:hlinkClick r:id="rId17" action="ppaction://hlinksldjump"/>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76198" y="5462016"/>
            <a:ext cx="1177900" cy="931672"/>
          </a:xfrm>
          <a:prstGeom prst="rect">
            <a:avLst/>
          </a:prstGeom>
        </p:spPr>
      </p:pic>
      <p:pic>
        <p:nvPicPr>
          <p:cNvPr id="4" name="vuidehoc">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19" cstate="print"/>
          <a:stretch>
            <a:fillRect/>
          </a:stretch>
        </p:blipFill>
        <p:spPr>
          <a:xfrm>
            <a:off x="-12672" y="-626779"/>
            <a:ext cx="608092" cy="568960"/>
          </a:xfrm>
          <a:prstGeom prst="rect">
            <a:avLst/>
          </a:prstGeom>
        </p:spPr>
      </p:pic>
      <p:pic>
        <p:nvPicPr>
          <p:cNvPr id="139" name="mau1">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46675" y="690212"/>
            <a:ext cx="2645429" cy="2475191"/>
          </a:xfrm>
          <a:prstGeom prst="rect">
            <a:avLst/>
          </a:prstGeom>
        </p:spPr>
      </p:pic>
      <p:pic>
        <p:nvPicPr>
          <p:cNvPr id="140" name="mau2">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937122" y="1017952"/>
            <a:ext cx="2627225" cy="2463823"/>
          </a:xfrm>
          <a:prstGeom prst="rect">
            <a:avLst/>
          </a:prstGeom>
        </p:spPr>
      </p:pic>
      <p:pic>
        <p:nvPicPr>
          <p:cNvPr id="141" name="mau3">
            <a:hlinkClick r:id="rId24" action="ppaction://hlinksldjump"/>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207543" y="688802"/>
            <a:ext cx="2633279" cy="2463823"/>
          </a:xfrm>
          <a:prstGeom prst="rect">
            <a:avLst/>
          </a:prstGeom>
        </p:spPr>
      </p:pic>
      <p:pic>
        <p:nvPicPr>
          <p:cNvPr id="142" name="mau4">
            <a:hlinkClick r:id="rId26" action="ppaction://hlinksldjump"/>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295307" y="2818723"/>
            <a:ext cx="2645429" cy="2475191"/>
          </a:xfrm>
          <a:prstGeom prst="rect">
            <a:avLst/>
          </a:prstGeom>
        </p:spPr>
      </p:pic>
      <p:pic>
        <p:nvPicPr>
          <p:cNvPr id="143" name="mau5">
            <a:hlinkClick r:id="rId28" action="ppaction://hlinksldjump"/>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584662" y="3155610"/>
            <a:ext cx="2627225" cy="2463823"/>
          </a:xfrm>
          <a:prstGeom prst="rect">
            <a:avLst/>
          </a:prstGeom>
        </p:spPr>
      </p:pic>
      <p:pic>
        <p:nvPicPr>
          <p:cNvPr id="144" name="mau6">
            <a:hlinkClick r:id="rId30" action="ppaction://hlinksldjump"/>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853038" y="2817537"/>
            <a:ext cx="2645429" cy="2475191"/>
          </a:xfrm>
          <a:prstGeom prst="rect">
            <a:avLst/>
          </a:prstGeom>
        </p:spPr>
      </p:pic>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video>
              <p:cMediaNode vol="80000">
                <p:cTn id="85" fill="hold" display="0">
                  <p:stCondLst>
                    <p:cond delay="indefinite"/>
                  </p:stCondLst>
                  <p:endCondLst>
                    <p:cond evt="onStopAudio" delay="0">
                      <p:tgtEl>
                        <p:sldTgt/>
                      </p:tgtEl>
                    </p:cond>
                  </p:end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a:solidFill>
                  <a:schemeClr val="tx1"/>
                </a:solidFill>
                <a:latin typeface="Times New Roman" pitchFamily="18" charset="0"/>
                <a:cs typeface="Times New Roman" pitchFamily="18" charset="0"/>
              </a:rPr>
              <a:t>A. Home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6</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a:solidFill>
                  <a:schemeClr val="tx1"/>
                </a:solidFill>
                <a:latin typeface="Times New Roman" pitchFamily="18" charset="0"/>
                <a:cs typeface="Times New Roman" pitchFamily="18" charset="0"/>
              </a:rPr>
              <a:t>	</a:t>
            </a:r>
            <a:r>
              <a:rPr lang="en-US" sz="3600" b="1">
                <a:solidFill>
                  <a:schemeClr val="tx1"/>
                </a:solidFill>
                <a:latin typeface="Times New Roman" pitchFamily="18" charset="0"/>
                <a:cs typeface="Times New Roman" pitchFamily="18" charset="0"/>
              </a:rPr>
              <a:t>Công cụ Thay thế và Tìm kiếm nằm trong nhóm lệnh nào sau đây:</a:t>
            </a:r>
          </a:p>
          <a:p>
            <a:r>
              <a:rPr lang="en-US" sz="3600">
                <a:solidFill>
                  <a:schemeClr val="tx1"/>
                </a:solidFill>
                <a:latin typeface="Times New Roman" pitchFamily="18" charset="0"/>
                <a:cs typeface="Times New Roman" pitchFamily="18" charset="0"/>
              </a:rPr>
              <a:t>A. Home		B. Insert		C. Design		D. View</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508918" y="5181599"/>
            <a:ext cx="9753601"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r>
              <a:rPr lang="en-US" sz="2800">
                <a:solidFill>
                  <a:schemeClr val="tx1"/>
                </a:solidFill>
                <a:latin typeface="Times New Roman" pitchFamily="18" charset="0"/>
                <a:cs typeface="Times New Roman" pitchFamily="18" charset="0"/>
              </a:rPr>
              <a:t>		D. 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7</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Times New Roman" pitchFamily="18" charset="0"/>
                <a:cs typeface="Times New Roman" pitchFamily="18" charset="0"/>
              </a:rPr>
              <a:t>	</a:t>
            </a:r>
            <a:r>
              <a:rPr lang="en-US" sz="2800" b="1">
                <a:solidFill>
                  <a:schemeClr val="tx1"/>
                </a:solidFill>
                <a:latin typeface="Times New Roman" pitchFamily="18" charset="0"/>
                <a:cs typeface="Times New Roman" pitchFamily="18" charset="0"/>
              </a:rPr>
              <a:t>Chọn phương án trả lời </a:t>
            </a:r>
            <a:r>
              <a:rPr lang="en-US" sz="2800" b="1" i="1">
                <a:solidFill>
                  <a:schemeClr val="tx1"/>
                </a:solidFill>
                <a:latin typeface="Times New Roman" pitchFamily="18" charset="0"/>
                <a:cs typeface="Times New Roman" pitchFamily="18" charset="0"/>
              </a:rPr>
              <a:t>Sai </a:t>
            </a:r>
            <a:r>
              <a:rPr lang="en-US" sz="2800" b="1">
                <a:solidFill>
                  <a:schemeClr val="tx1"/>
                </a:solidFill>
                <a:latin typeface="Times New Roman" pitchFamily="18" charset="0"/>
                <a:cs typeface="Times New Roman" pitchFamily="18" charset="0"/>
              </a:rPr>
              <a:t> trong các phương án sau:</a:t>
            </a:r>
          </a:p>
          <a:p>
            <a:pPr marL="742950" indent="-742950">
              <a:buAutoNum type="alphaUcPeriod"/>
            </a:pPr>
            <a:r>
              <a:rPr lang="en-US" sz="2800">
                <a:solidFill>
                  <a:schemeClr val="tx1"/>
                </a:solidFill>
                <a:latin typeface="Times New Roman" pitchFamily="18" charset="0"/>
                <a:cs typeface="Times New Roman" pitchFamily="18" charset="0"/>
              </a:rPr>
              <a:t>Công cụ “Find” giúp tìm thấy tất cả các từ cần tìm trong văn bản.</a:t>
            </a:r>
          </a:p>
          <a:p>
            <a:pPr marL="742950" indent="-742950">
              <a:buAutoNum type="alphaUcPeriod"/>
            </a:pPr>
            <a:r>
              <a:rPr lang="en-US" sz="2800">
                <a:solidFill>
                  <a:schemeClr val="tx1"/>
                </a:solidFill>
                <a:latin typeface="Times New Roman" pitchFamily="18" charset="0"/>
                <a:cs typeface="Times New Roman" pitchFamily="18" charset="0"/>
              </a:rPr>
              <a:t>Nên cẩn trọng khi sử dụng “Replace All” vì việc thay thế tất cả các từ có thể làm nội dung văn bản không chính xác.</a:t>
            </a:r>
          </a:p>
          <a:p>
            <a:pPr marL="742950" indent="-742950">
              <a:buAutoNum type="alphaUcPeriod"/>
            </a:pPr>
            <a:r>
              <a:rPr lang="en-US" sz="2800">
                <a:solidFill>
                  <a:schemeClr val="tx1"/>
                </a:solidFill>
                <a:latin typeface="Times New Roman" pitchFamily="18" charset="0"/>
                <a:cs typeface="Times New Roman" pitchFamily="18" charset="0"/>
              </a:rPr>
              <a:t>Để thay thế lần lượt từng từ hoặc cụm từ được tìm kiếm em sử dụng nút “Replace”</a:t>
            </a:r>
          </a:p>
          <a:p>
            <a:pPr marL="742950" indent="-742950">
              <a:buAutoNum type="alphaUcPeriod"/>
            </a:pPr>
            <a:r>
              <a:rPr lang="en-US" sz="2800">
                <a:solidFill>
                  <a:schemeClr val="tx1"/>
                </a:solidFill>
                <a:latin typeface="Times New Roman" pitchFamily="18" charset="0"/>
                <a:cs typeface="Times New Roman" pitchFamily="18" charset="0"/>
              </a:rPr>
              <a:t>Để thực hiện chức năng tìm kiếm văn bản, em chọn lệnh “Find” trong thẻ “View”</a:t>
            </a:r>
            <a:endParaRPr lang="en-US" sz="28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hlinkClick r:id="rId4" action="ppaction://hlinksldjump"/>
          </p:cNvPr>
          <p:cNvSpPr/>
          <p:nvPr/>
        </p:nvSpPr>
        <p:spPr>
          <a:xfrm>
            <a:off x="101350" y="5181599"/>
            <a:ext cx="11161170" cy="11926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742950" indent="-742950" algn="ctr">
              <a:buAutoNum type="alphaUcPeriod"/>
            </a:pPr>
            <a:r>
              <a:rPr lang="en-US" sz="4000">
                <a:solidFill>
                  <a:schemeClr val="tx1"/>
                </a:solidFill>
                <a:latin typeface="Times New Roman" pitchFamily="18" charset="0"/>
                <a:cs typeface="Times New Roman" pitchFamily="18" charset="0"/>
              </a:rPr>
              <a:t>Find and Replace.</a:t>
            </a:r>
          </a:p>
        </p:txBody>
      </p:sp>
      <p:sp>
        <p:nvSpPr>
          <p:cNvPr id="4" name="Pentagon 3"/>
          <p:cNvSpPr/>
          <p:nvPr/>
        </p:nvSpPr>
        <p:spPr>
          <a:xfrm>
            <a:off x="101348" y="39604"/>
            <a:ext cx="4459341" cy="78232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err="1">
                <a:solidFill>
                  <a:schemeClr val="tx1"/>
                </a:solidFill>
                <a:latin typeface="Times New Roman" pitchFamily="18" charset="0"/>
                <a:cs typeface="Times New Roman" pitchFamily="18" charset="0"/>
              </a:rPr>
              <a:t>Câu</a:t>
            </a:r>
            <a:r>
              <a:rPr lang="en-US" sz="4400" dirty="0">
                <a:solidFill>
                  <a:schemeClr val="tx1"/>
                </a:solidFill>
                <a:latin typeface="Times New Roman" pitchFamily="18" charset="0"/>
                <a:cs typeface="Times New Roman" pitchFamily="18" charset="0"/>
              </a:rPr>
              <a:t> </a:t>
            </a:r>
            <a:r>
              <a:rPr lang="en-US" sz="4400" err="1">
                <a:solidFill>
                  <a:schemeClr val="tx1"/>
                </a:solidFill>
                <a:latin typeface="Times New Roman" pitchFamily="18" charset="0"/>
                <a:cs typeface="Times New Roman" pitchFamily="18" charset="0"/>
              </a:rPr>
              <a:t>hỏi</a:t>
            </a:r>
            <a:r>
              <a:rPr lang="en-US" sz="4400">
                <a:solidFill>
                  <a:schemeClr val="tx1"/>
                </a:solidFill>
                <a:latin typeface="Times New Roman" pitchFamily="18" charset="0"/>
                <a:cs typeface="Times New Roman" pitchFamily="18" charset="0"/>
              </a:rPr>
              <a:t> 9</a:t>
            </a:r>
            <a:endParaRPr lang="en-US" sz="4400" dirty="0">
              <a:solidFill>
                <a:schemeClr val="tx1"/>
              </a:solidFill>
              <a:latin typeface="Times New Roman" pitchFamily="18" charset="0"/>
              <a:cs typeface="Times New Roman" pitchFamily="18" charset="0"/>
            </a:endParaRPr>
          </a:p>
        </p:txBody>
      </p:sp>
      <p:sp>
        <p:nvSpPr>
          <p:cNvPr id="5" name="Rounded Rectangle 4"/>
          <p:cNvSpPr/>
          <p:nvPr/>
        </p:nvSpPr>
        <p:spPr>
          <a:xfrm>
            <a:off x="101350" y="995672"/>
            <a:ext cx="11846970" cy="38049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a:solidFill>
                  <a:schemeClr val="tx1"/>
                </a:solidFill>
                <a:latin typeface="Times New Roman" pitchFamily="18" charset="0"/>
                <a:cs typeface="Times New Roman" pitchFamily="18" charset="0"/>
              </a:rPr>
              <a:t>Để sử dụng công cụ Tìm kiếm và Thay thế ta sử dụng hộp thoại nào?</a:t>
            </a:r>
          </a:p>
          <a:p>
            <a:pPr marL="742950" indent="-742950">
              <a:buAutoNum type="alphaUcPeriod"/>
            </a:pPr>
            <a:r>
              <a:rPr lang="en-US" sz="3600">
                <a:solidFill>
                  <a:schemeClr val="tx1"/>
                </a:solidFill>
                <a:latin typeface="Times New Roman" pitchFamily="18" charset="0"/>
                <a:cs typeface="Times New Roman" pitchFamily="18" charset="0"/>
              </a:rPr>
              <a:t>Find and Replace.</a:t>
            </a:r>
          </a:p>
          <a:p>
            <a:pPr marL="742950" indent="-742950">
              <a:buAutoNum type="alphaUcPeriod"/>
            </a:pPr>
            <a:r>
              <a:rPr lang="en-US" sz="3600">
                <a:solidFill>
                  <a:schemeClr val="tx1"/>
                </a:solidFill>
                <a:latin typeface="Times New Roman" pitchFamily="18" charset="0"/>
                <a:cs typeface="Times New Roman" pitchFamily="18" charset="0"/>
              </a:rPr>
              <a:t> Open</a:t>
            </a:r>
          </a:p>
          <a:p>
            <a:pPr marL="742950" indent="-742950">
              <a:buAutoNum type="alphaUcPeriod"/>
            </a:pPr>
            <a:r>
              <a:rPr lang="en-US" sz="3600">
                <a:solidFill>
                  <a:schemeClr val="tx1"/>
                </a:solidFill>
                <a:latin typeface="Times New Roman" pitchFamily="18" charset="0"/>
                <a:cs typeface="Times New Roman" pitchFamily="18" charset="0"/>
              </a:rPr>
              <a:t>Insert Picture</a:t>
            </a:r>
          </a:p>
          <a:p>
            <a:pPr marL="742950" indent="-742950">
              <a:buAutoNum type="alphaUcPeriod"/>
            </a:pPr>
            <a:r>
              <a:rPr lang="en-US" sz="3600">
                <a:solidFill>
                  <a:schemeClr val="tx1"/>
                </a:solidFill>
                <a:latin typeface="Times New Roman" pitchFamily="18" charset="0"/>
                <a:cs typeface="Times New Roman" pitchFamily="18" charset="0"/>
              </a:rPr>
              <a:t>Clipboard</a:t>
            </a:r>
            <a:endParaRPr lang="en-US" sz="3600" dirty="0">
              <a:solidFill>
                <a:schemeClr val="tx1"/>
              </a:solidFill>
              <a:latin typeface="Times New Roman" pitchFamily="18" charset="0"/>
              <a:cs typeface="Times New Roman" pitchFamily="18" charset="0"/>
            </a:endParaRPr>
          </a:p>
        </p:txBody>
      </p:sp>
      <p:sp>
        <p:nvSpPr>
          <p:cNvPr id="39" name="Pentagon 38"/>
          <p:cNvSpPr/>
          <p:nvPr/>
        </p:nvSpPr>
        <p:spPr>
          <a:xfrm>
            <a:off x="0" y="4876800"/>
            <a:ext cx="2837762" cy="568960"/>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ĐÁP ÁN</a:t>
            </a:r>
          </a:p>
        </p:txBody>
      </p:sp>
      <p:sp>
        <p:nvSpPr>
          <p:cNvPr id="42" name="Rounded Rectangle 41"/>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00:15</a:t>
            </a:r>
          </a:p>
        </p:txBody>
      </p:sp>
      <p:sp>
        <p:nvSpPr>
          <p:cNvPr id="43" name="Rounded Rectangle 42"/>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00:14</a:t>
            </a:r>
          </a:p>
        </p:txBody>
      </p:sp>
      <p:sp>
        <p:nvSpPr>
          <p:cNvPr id="44" name="Rounded Rectangle 43"/>
          <p:cNvSpPr/>
          <p:nvPr/>
        </p:nvSpPr>
        <p:spPr>
          <a:xfrm>
            <a:off x="9020030" y="7"/>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00:13</a:t>
            </a:r>
          </a:p>
        </p:txBody>
      </p:sp>
      <p:sp>
        <p:nvSpPr>
          <p:cNvPr id="45" name="Rounded Rectangle 44"/>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00:12</a:t>
            </a:r>
          </a:p>
        </p:txBody>
      </p:sp>
      <p:sp>
        <p:nvSpPr>
          <p:cNvPr id="46" name="Rounded Rectangle 45"/>
          <p:cNvSpPr/>
          <p:nvPr/>
        </p:nvSpPr>
        <p:spPr>
          <a:xfrm>
            <a:off x="9020030" y="6"/>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00:11</a:t>
            </a:r>
          </a:p>
        </p:txBody>
      </p:sp>
      <p:sp>
        <p:nvSpPr>
          <p:cNvPr id="47" name="Rounded Rectangle 46"/>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00:10</a:t>
            </a:r>
          </a:p>
        </p:txBody>
      </p:sp>
      <p:sp>
        <p:nvSpPr>
          <p:cNvPr id="48" name="Rounded Rectangle 47"/>
          <p:cNvSpPr/>
          <p:nvPr/>
        </p:nvSpPr>
        <p:spPr>
          <a:xfrm>
            <a:off x="9020030" y="5"/>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00:09</a:t>
            </a:r>
          </a:p>
        </p:txBody>
      </p:sp>
      <p:sp>
        <p:nvSpPr>
          <p:cNvPr id="49" name="Rounded Rectangle 48"/>
          <p:cNvSpPr/>
          <p:nvPr/>
        </p:nvSpPr>
        <p:spPr>
          <a:xfrm>
            <a:off x="9020030" y="4"/>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00:08</a:t>
            </a:r>
          </a:p>
        </p:txBody>
      </p:sp>
      <p:sp>
        <p:nvSpPr>
          <p:cNvPr id="50" name="Rounded Rectangle 49"/>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00:07</a:t>
            </a:r>
          </a:p>
        </p:txBody>
      </p:sp>
      <p:sp>
        <p:nvSpPr>
          <p:cNvPr id="51" name="Rounded Rectangle 50"/>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00:06</a:t>
            </a:r>
          </a:p>
        </p:txBody>
      </p:sp>
      <p:sp>
        <p:nvSpPr>
          <p:cNvPr id="52" name="Rounded Rectangle 51"/>
          <p:cNvSpPr/>
          <p:nvPr/>
        </p:nvSpPr>
        <p:spPr>
          <a:xfrm>
            <a:off x="9020030" y="3"/>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00:05</a:t>
            </a:r>
          </a:p>
        </p:txBody>
      </p:sp>
      <p:sp>
        <p:nvSpPr>
          <p:cNvPr id="53" name="Rounded Rectangle 52"/>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00:04</a:t>
            </a:r>
          </a:p>
        </p:txBody>
      </p:sp>
      <p:sp>
        <p:nvSpPr>
          <p:cNvPr id="54" name="Rounded Rectangle 53"/>
          <p:cNvSpPr/>
          <p:nvPr/>
        </p:nvSpPr>
        <p:spPr>
          <a:xfrm>
            <a:off x="9020030" y="2"/>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00:03</a:t>
            </a:r>
          </a:p>
        </p:txBody>
      </p:sp>
      <p:sp>
        <p:nvSpPr>
          <p:cNvPr id="55" name="Rounded Rectangle 54"/>
          <p:cNvSpPr/>
          <p:nvPr/>
        </p:nvSpPr>
        <p:spPr>
          <a:xfrm>
            <a:off x="9020030" y="1"/>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00:02</a:t>
            </a:r>
          </a:p>
        </p:txBody>
      </p:sp>
      <p:sp>
        <p:nvSpPr>
          <p:cNvPr id="56" name="Rounded Rectangle 55"/>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00:01</a:t>
            </a:r>
          </a:p>
        </p:txBody>
      </p:sp>
      <p:sp>
        <p:nvSpPr>
          <p:cNvPr id="57" name="Rounded Rectangle 56"/>
          <p:cNvSpPr/>
          <p:nvPr/>
        </p:nvSpPr>
        <p:spPr>
          <a:xfrm>
            <a:off x="9020030" y="0"/>
            <a:ext cx="2305304" cy="9298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solidFill>
                  <a:schemeClr val="tx1"/>
                </a:solidFill>
                <a:latin typeface="Times New Roman" pitchFamily="18" charset="0"/>
                <a:cs typeface="Times New Roman" pitchFamily="18" charset="0"/>
              </a:rPr>
              <a:t>00:00</a:t>
            </a:r>
          </a:p>
        </p:txBody>
      </p:sp>
      <p:pic>
        <p:nvPicPr>
          <p:cNvPr id="24" name="Picture 5" descr="mou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19720" y="-136932"/>
            <a:ext cx="152023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5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heel(1)">
                                      <p:cBhvr>
                                        <p:cTn id="16" dur="1000"/>
                                        <p:tgtEl>
                                          <p:spTgt spid="42"/>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1000"/>
                                        <p:tgtEl>
                                          <p:spTgt spid="43"/>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1)">
                                      <p:cBhvr>
                                        <p:cTn id="24" dur="1000"/>
                                        <p:tgtEl>
                                          <p:spTgt spid="44"/>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3000"/>
                            </p:stCondLst>
                            <p:childTnLst>
                              <p:par>
                                <p:cTn id="26" presetID="21" presetClass="entr" presetSubtype="1"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heel(1)">
                                      <p:cBhvr>
                                        <p:cTn id="28" dur="1000"/>
                                        <p:tgtEl>
                                          <p:spTgt spid="45"/>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heel(1)">
                                      <p:cBhvr>
                                        <p:cTn id="32" dur="1000"/>
                                        <p:tgtEl>
                                          <p:spTgt spid="4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heel(1)">
                                      <p:cBhvr>
                                        <p:cTn id="36" dur="1000"/>
                                        <p:tgtEl>
                                          <p:spTgt spid="47"/>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6000"/>
                            </p:stCondLst>
                            <p:childTnLst>
                              <p:par>
                                <p:cTn id="38" presetID="21" presetClass="entr" presetSubtype="1"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heel(1)">
                                      <p:cBhvr>
                                        <p:cTn id="40" dur="1000"/>
                                        <p:tgtEl>
                                          <p:spTgt spid="48"/>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7000"/>
                            </p:stCondLst>
                            <p:childTnLst>
                              <p:par>
                                <p:cTn id="42" presetID="21"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heel(1)">
                                      <p:cBhvr>
                                        <p:cTn id="44" dur="10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800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1000"/>
                                        <p:tgtEl>
                                          <p:spTgt spid="50"/>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9000"/>
                            </p:stCondLst>
                            <p:childTnLst>
                              <p:par>
                                <p:cTn id="50" presetID="21" presetClass="entr" presetSubtype="1"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heel(1)">
                                      <p:cBhvr>
                                        <p:cTn id="52" dur="1000"/>
                                        <p:tgtEl>
                                          <p:spTgt spid="51"/>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p:stCondLst>
                              <p:cond delay="10000"/>
                            </p:stCondLst>
                            <p:childTnLst>
                              <p:par>
                                <p:cTn id="54" presetID="21" presetClass="entr" presetSubtype="1" fill="hold" grpId="0"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heel(1)">
                                      <p:cBhvr>
                                        <p:cTn id="56" dur="1000"/>
                                        <p:tgtEl>
                                          <p:spTgt spid="52"/>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p:stCondLst>
                              <p:cond delay="11000"/>
                            </p:stCondLst>
                            <p:childTnLst>
                              <p:par>
                                <p:cTn id="58" presetID="21" presetClass="entr" presetSubtype="1"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heel(1)">
                                      <p:cBhvr>
                                        <p:cTn id="60" dur="1000"/>
                                        <p:tgtEl>
                                          <p:spTgt spid="53"/>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p:stCondLst>
                              <p:cond delay="12000"/>
                            </p:stCondLst>
                            <p:childTnLst>
                              <p:par>
                                <p:cTn id="62" presetID="21" presetClass="entr" presetSubtype="1"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heel(1)">
                                      <p:cBhvr>
                                        <p:cTn id="64" dur="1000"/>
                                        <p:tgtEl>
                                          <p:spTgt spid="54"/>
                                        </p:tgtEl>
                                      </p:cBhvr>
                                    </p:animEffec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p:stCondLst>
                              <p:cond delay="13000"/>
                            </p:stCondLst>
                            <p:childTnLst>
                              <p:par>
                                <p:cTn id="66" presetID="21"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heel(1)">
                                      <p:cBhvr>
                                        <p:cTn id="68" dur="1000"/>
                                        <p:tgtEl>
                                          <p:spTgt spid="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p:stCondLst>
                              <p:cond delay="14000"/>
                            </p:stCondLst>
                            <p:childTnLst>
                              <p:par>
                                <p:cTn id="70" presetID="21" presetClass="entr" presetSubtype="1"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heel(1)">
                                      <p:cBhvr>
                                        <p:cTn id="72" dur="1000"/>
                                        <p:tgtEl>
                                          <p:spTgt spid="56"/>
                                        </p:tgtEl>
                                      </p:cBhvr>
                                    </p:animEffect>
                                  </p:childTnLst>
                                  <p:subTnLst>
                                    <p:audio>
                                      <p:cMediaNode>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p:stCondLst>
                              <p:cond delay="15000"/>
                            </p:stCondLst>
                            <p:childTnLst>
                              <p:par>
                                <p:cTn id="74" presetID="21" presetClass="entr" presetSubtype="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1000"/>
                                        <p:tgtEl>
                                          <p:spTgt spid="57"/>
                                        </p:tgtEl>
                                      </p:cBhvr>
                                    </p:animEffec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ppt_x"/>
                                          </p:val>
                                        </p:tav>
                                        <p:tav tm="100000">
                                          <p:val>
                                            <p:strVal val="#ppt_x"/>
                                          </p:val>
                                        </p:tav>
                                      </p:tavLst>
                                    </p:anim>
                                    <p:anim calcmode="lin" valueType="num">
                                      <p:cBhvr additive="base">
                                        <p:cTn id="8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5" grpId="0" animBg="1"/>
      <p:bldP spid="39"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1" y="-1"/>
            <a:ext cx="12329320" cy="6400801"/>
          </a:xfrm>
          <a:prstGeom prst="rect">
            <a:avLst/>
          </a:prstGeom>
          <a:noFill/>
          <a:ln w="9525">
            <a:noFill/>
            <a:miter lim="800000"/>
            <a:headEnd/>
            <a:tailEnd/>
          </a:ln>
          <a:effectLst/>
        </p:spPr>
      </p:pic>
      <p:sp>
        <p:nvSpPr>
          <p:cNvPr id="5" name="Title 4"/>
          <p:cNvSpPr>
            <a:spLocks noGrp="1"/>
          </p:cNvSpPr>
          <p:nvPr>
            <p:ph type="title"/>
          </p:nvPr>
        </p:nvSpPr>
        <p:spPr>
          <a:xfrm>
            <a:off x="1585119" y="-152400"/>
            <a:ext cx="8520827" cy="1066800"/>
          </a:xfrm>
        </p:spPr>
        <p:txBody>
          <a:bodyPr/>
          <a:lstStyle/>
          <a:p>
            <a:r>
              <a:rPr lang="en-US" b="1">
                <a:solidFill>
                  <a:srgbClr val="FF0000"/>
                </a:solidFill>
              </a:rPr>
              <a:t>Tóm tắt bài học</a:t>
            </a:r>
          </a:p>
        </p:txBody>
      </p:sp>
      <p:sp>
        <p:nvSpPr>
          <p:cNvPr id="11" name="Content Placeholder 5"/>
          <p:cNvSpPr txBox="1">
            <a:spLocks/>
          </p:cNvSpPr>
          <p:nvPr/>
        </p:nvSpPr>
        <p:spPr>
          <a:xfrm>
            <a:off x="1585119" y="3701143"/>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a:bodyPr>
          <a:lstStyle/>
          <a:p>
            <a:pPr marL="397710" marR="0" lvl="0" indent="-397710" algn="ctr" defTabSz="1060562" rtl="0" eaLnBrk="1" fontAlgn="auto" latinLnBrk="0" hangingPunct="1">
              <a:lnSpc>
                <a:spcPct val="100000"/>
              </a:lnSpc>
              <a:spcBef>
                <a:spcPct val="20000"/>
              </a:spcBef>
              <a:spcAft>
                <a:spcPts val="0"/>
              </a:spcAft>
              <a:buClrTx/>
              <a:buSzTx/>
              <a:buFont typeface="Arial" pitchFamily="34" charset="0"/>
              <a:buNone/>
              <a:tabLst/>
              <a:defRPr/>
            </a:pPr>
            <a:r>
              <a:rPr kumimoji="0" lang="en-US" sz="2800" i="0"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rPr>
              <a:t>Nhập</a:t>
            </a:r>
            <a:r>
              <a:rPr kumimoji="0" lang="en-US" sz="2800" i="0" u="none" strike="noStrike" kern="1200" cap="none" spc="0" normalizeH="0" noProof="0">
                <a:ln>
                  <a:noFill/>
                </a:ln>
                <a:solidFill>
                  <a:schemeClr val="dk1"/>
                </a:solidFill>
                <a:effectLst/>
                <a:uLnTx/>
                <a:uFillTx/>
                <a:latin typeface="Times New Roman" pitchFamily="18" charset="0"/>
                <a:ea typeface="+mn-ea"/>
                <a:cs typeface="Times New Roman" pitchFamily="18" charset="0"/>
              </a:rPr>
              <a:t> văn bản cần tìm vào ô </a:t>
            </a:r>
            <a:r>
              <a:rPr kumimoji="0" lang="en-US" sz="2800" i="1" u="none" strike="noStrike" kern="1200" cap="none" spc="0" normalizeH="0" noProof="0">
                <a:ln>
                  <a:noFill/>
                </a:ln>
                <a:solidFill>
                  <a:schemeClr val="dk1"/>
                </a:solidFill>
                <a:effectLst/>
                <a:uLnTx/>
                <a:uFillTx/>
                <a:latin typeface="Times New Roman" pitchFamily="18" charset="0"/>
                <a:ea typeface="+mn-ea"/>
                <a:cs typeface="Times New Roman" pitchFamily="18" charset="0"/>
              </a:rPr>
              <a:t>Tìm kiếm</a:t>
            </a:r>
            <a:endParaRPr kumimoji="0" lang="en-US" sz="28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2" name="Down Arrow Callout 11"/>
          <p:cNvSpPr/>
          <p:nvPr/>
        </p:nvSpPr>
        <p:spPr>
          <a:xfrm>
            <a:off x="1585119" y="7620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Tìm kiếm</a:t>
            </a:r>
          </a:p>
        </p:txBody>
      </p:sp>
      <p:sp>
        <p:nvSpPr>
          <p:cNvPr id="13" name="Down Arrow Callout 12"/>
          <p:cNvSpPr/>
          <p:nvPr/>
        </p:nvSpPr>
        <p:spPr>
          <a:xfrm>
            <a:off x="1585119" y="22098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Tìm kiếm (Find)</a:t>
            </a:r>
          </a:p>
        </p:txBody>
      </p:sp>
      <p:sp>
        <p:nvSpPr>
          <p:cNvPr id="15" name="Content Placeholder 5"/>
          <p:cNvSpPr txBox="1">
            <a:spLocks/>
          </p:cNvSpPr>
          <p:nvPr/>
        </p:nvSpPr>
        <p:spPr>
          <a:xfrm>
            <a:off x="7604919" y="5043714"/>
            <a:ext cx="4191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106056" tIns="53027" rIns="106056" bIns="53027" rtlCol="0">
            <a:normAutofit fontScale="77500" lnSpcReduction="20000"/>
          </a:bodyPr>
          <a:lstStyle/>
          <a:p>
            <a:pPr marL="397710" lvl="0" indent="-397710" algn="ctr">
              <a:spcBef>
                <a:spcPct val="20000"/>
              </a:spcBef>
            </a:pPr>
            <a:r>
              <a:rPr lang="en-US" sz="3600">
                <a:latin typeface="Times New Roman" pitchFamily="18" charset="0"/>
                <a:cs typeface="Times New Roman" pitchFamily="18" charset="0"/>
              </a:rPr>
              <a:t>Nhập văn bản cần thay thế vào ô </a:t>
            </a:r>
            <a:r>
              <a:rPr lang="en-US" sz="3600" i="1">
                <a:latin typeface="Times New Roman" pitchFamily="18" charset="0"/>
                <a:cs typeface="Times New Roman" pitchFamily="18" charset="0"/>
              </a:rPr>
              <a:t>Thay bằng gì (Replace with)</a:t>
            </a:r>
            <a:endParaRPr kumimoji="0" lang="en-US" sz="3500" i="1" u="none" strike="noStrike" kern="1200" cap="none" spc="0" normalizeH="0" baseline="0" noProof="0">
              <a:ln>
                <a:noFill/>
              </a:ln>
              <a:solidFill>
                <a:schemeClr val="dk1"/>
              </a:solidFill>
              <a:effectLst/>
              <a:uLnTx/>
              <a:uFillTx/>
              <a:latin typeface="Times New Roman" pitchFamily="18" charset="0"/>
              <a:ea typeface="+mn-ea"/>
              <a:cs typeface="Times New Roman" pitchFamily="18" charset="0"/>
            </a:endParaRPr>
          </a:p>
        </p:txBody>
      </p:sp>
      <p:sp>
        <p:nvSpPr>
          <p:cNvPr id="16" name="Down Arrow Callout 15"/>
          <p:cNvSpPr/>
          <p:nvPr/>
        </p:nvSpPr>
        <p:spPr>
          <a:xfrm>
            <a:off x="7681119" y="7184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latin typeface="Times New Roman" pitchFamily="18" charset="0"/>
                <a:cs typeface="Times New Roman" pitchFamily="18" charset="0"/>
              </a:rPr>
              <a:t>Thực hiện Thay thế</a:t>
            </a:r>
          </a:p>
        </p:txBody>
      </p:sp>
      <p:sp>
        <p:nvSpPr>
          <p:cNvPr id="17" name="Down Arrow Callout 16"/>
          <p:cNvSpPr/>
          <p:nvPr/>
        </p:nvSpPr>
        <p:spPr>
          <a:xfrm>
            <a:off x="7681119" y="2166259"/>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itchFamily="18" charset="0"/>
                <a:cs typeface="Times New Roman" pitchFamily="18" charset="0"/>
              </a:rPr>
              <a:t>Nháy chuột vào lệnh </a:t>
            </a:r>
            <a:r>
              <a:rPr lang="en-US" sz="2800" i="1">
                <a:latin typeface="Times New Roman" pitchFamily="18" charset="0"/>
                <a:cs typeface="Times New Roman" pitchFamily="18" charset="0"/>
              </a:rPr>
              <a:t>Thay thế (Replace)</a:t>
            </a:r>
          </a:p>
        </p:txBody>
      </p:sp>
      <p:sp>
        <p:nvSpPr>
          <p:cNvPr id="18" name="Down Arrow Callout 17"/>
          <p:cNvSpPr/>
          <p:nvPr/>
        </p:nvSpPr>
        <p:spPr>
          <a:xfrm>
            <a:off x="7681119" y="3581401"/>
            <a:ext cx="4114800" cy="1447800"/>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397710" lvl="0" indent="-397710" algn="ctr">
              <a:spcBef>
                <a:spcPct val="20000"/>
              </a:spcBef>
              <a:defRPr/>
            </a:pPr>
            <a:r>
              <a:rPr lang="en-US" sz="2800">
                <a:latin typeface="Times New Roman" pitchFamily="18" charset="0"/>
                <a:cs typeface="Times New Roman" pitchFamily="18" charset="0"/>
              </a:rPr>
              <a:t>Nhập văn bản cần tìm vào ô </a:t>
            </a:r>
            <a:r>
              <a:rPr lang="en-US" sz="2800" i="1">
                <a:latin typeface="Times New Roman" pitchFamily="18" charset="0"/>
                <a:cs typeface="Times New Roman" pitchFamily="18" charset="0"/>
              </a:rPr>
              <a:t>Tìm gì (Find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 y="0"/>
            <a:ext cx="12161839" cy="6359510"/>
          </a:xfrm>
          <a:prstGeom prst="rect">
            <a:avLst/>
          </a:prstGeom>
          <a:noFill/>
          <a:ln w="9525">
            <a:noFill/>
            <a:miter lim="800000"/>
            <a:headEnd/>
            <a:tailEnd/>
          </a:ln>
          <a:effectLst/>
        </p:spPr>
      </p:pic>
      <p:sp>
        <p:nvSpPr>
          <p:cNvPr id="5" name="Rectangle 3">
            <a:extLst>
              <a:ext uri="{FF2B5EF4-FFF2-40B4-BE49-F238E27FC236}">
                <a16:creationId xmlns:a16="http://schemas.microsoft.com/office/drawing/2014/main" id="{D70C5431-9CD3-4BE8-B4C7-6531AB1835DE}"/>
              </a:ext>
            </a:extLst>
          </p:cNvPr>
          <p:cNvSpPr/>
          <p:nvPr/>
        </p:nvSpPr>
        <p:spPr>
          <a:xfrm>
            <a:off x="3535646" y="580072"/>
            <a:ext cx="8793673" cy="1477328"/>
          </a:xfrm>
          <a:prstGeom prst="rect">
            <a:avLst/>
          </a:prstGeom>
          <a:noFill/>
        </p:spPr>
        <p:txBody>
          <a:bodyPr wrap="square" lIns="91440" tIns="45720" rIns="91440" bIns="45720">
            <a:spAutoFit/>
          </a:bodyPr>
          <a:lstStyle/>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p>
          <a:p>
            <a:pPr algn="ctr"/>
            <a:r>
              <a:rPr lang="en-US" sz="4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(Giao nhiệm vụ về nhà)</a:t>
            </a:r>
            <a:endParaRPr lang="en-US" sz="4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19" y="304800"/>
            <a:ext cx="5777627" cy="713529"/>
          </a:xfrm>
        </p:spPr>
        <p:txBody>
          <a:bodyPr>
            <a:normAutofit fontScale="90000"/>
          </a:bodyPr>
          <a:lstStyle/>
          <a:p>
            <a:r>
              <a:rPr lang="en-US"/>
              <a:t>Cho đoạn văn sau: </a:t>
            </a:r>
          </a:p>
        </p:txBody>
      </p:sp>
      <p:sp>
        <p:nvSpPr>
          <p:cNvPr id="3" name="Content Placeholder 2"/>
          <p:cNvSpPr>
            <a:spLocks noGrp="1"/>
          </p:cNvSpPr>
          <p:nvPr>
            <p:ph idx="1"/>
          </p:nvPr>
        </p:nvSpPr>
        <p:spPr>
          <a:xfrm>
            <a:off x="0" y="990600"/>
            <a:ext cx="8368427" cy="5410200"/>
          </a:xfrm>
        </p:spPr>
        <p:txBody>
          <a:bodyPr>
            <a:normAutofit fontScale="62500" lnSpcReduction="20000"/>
          </a:bodyPr>
          <a:lstStyle/>
          <a:p>
            <a:pPr algn="just"/>
            <a:r>
              <a:rPr lang="en-US"/>
              <a:t>		“Sân trường em trồng rất nhiều cây bóng mát nhưng em yêu nhất là bác phượng vĩ già ngay trước cửa lớp học của em. Bác phượng vĩ đã già lắm, có lẽ từ khi ngôi trường được xây là bác đã có ở đây rồi.</a:t>
            </a:r>
          </a:p>
          <a:p>
            <a:pPr algn="just"/>
            <a:r>
              <a:rPr lang="en-US"/>
              <a:t>		Thân cây to, hai người ôm mới xuể. Vỏ cây xù xì, màu nâu sẫm. Nhưng mấy ai biết được đằng sau lớp vỏ xù xì xấu xí ấy là dòng nhựa mát lành đang cuồn cuộn chảy để nuôi cây. Cành cây to và dài như những cánh tay khổng lồ đang vươn ra để đón lấy những ánh nắng mặt trời. Rễ cây ngoằn ngoèo trên mặt đất như những con rắn hổ mang. Mùa hè, cây phượng vĩ xum xuê lá. Lá phượng màu xanh, nhỏ xíu, ngon lành như lá me non. Nhưng có lẽ, đẹp nhất vẫn là những chùm hoa phượng đỏ rực. Khi tiếng ve bắt đầu râm ran khắp không gian cũng là lúc hoa phượng hé đôi cánh đẹp xinh ra với đất trời. Hoa phượng năm cánh. Cánh hoa mềm như cánh bướm, màu đỏ thắm. Những chùm hoa lấp ló trong những tán lá xanh như những ngọn nến lung linh thắp sáng cả một khoảng trời. Hết mùa, hoa phượng rụng xuống, làm cho một góc sân như được dệt một tấm thảm nhung màu đỏ khổng lồ. Khi thu sang, những chùm hoa đỏ rực rỡ lần lượt được thay bằng những quả phượng.”</a:t>
            </a:r>
          </a:p>
        </p:txBody>
      </p:sp>
      <p:pic>
        <p:nvPicPr>
          <p:cNvPr id="4099" name="Picture 3"/>
          <p:cNvPicPr>
            <a:picLocks noChangeAspect="1" noChangeArrowheads="1"/>
          </p:cNvPicPr>
          <p:nvPr/>
        </p:nvPicPr>
        <p:blipFill>
          <a:blip r:embed="rId2"/>
          <a:srcRect/>
          <a:stretch>
            <a:fillRect/>
          </a:stretch>
        </p:blipFill>
        <p:spPr bwMode="auto">
          <a:xfrm>
            <a:off x="8519319" y="1295400"/>
            <a:ext cx="3276600" cy="44958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2161838" cy="6400800"/>
          </a:xfrm>
          <a:prstGeom prst="rect">
            <a:avLst/>
          </a:prstGeom>
          <a:noFill/>
          <a:ln w="9525">
            <a:noFill/>
            <a:miter lim="800000"/>
            <a:headEnd/>
            <a:tailEnd/>
          </a:ln>
          <a:effectLst/>
        </p:spPr>
      </p:pic>
      <p:sp>
        <p:nvSpPr>
          <p:cNvPr id="2" name="Title 1"/>
          <p:cNvSpPr>
            <a:spLocks noGrp="1"/>
          </p:cNvSpPr>
          <p:nvPr>
            <p:ph type="title"/>
          </p:nvPr>
        </p:nvSpPr>
        <p:spPr>
          <a:xfrm>
            <a:off x="518319" y="457200"/>
            <a:ext cx="10945654" cy="1066800"/>
          </a:xfrm>
        </p:spPr>
        <p:txBody>
          <a:bodyPr/>
          <a:lstStyle/>
          <a:p>
            <a:r>
              <a:rPr lang="en-US" b="1"/>
              <a:t>Hướng dẫn về nhà: </a:t>
            </a:r>
          </a:p>
        </p:txBody>
      </p:sp>
      <p:sp>
        <p:nvSpPr>
          <p:cNvPr id="3" name="Content Placeholder 2"/>
          <p:cNvSpPr>
            <a:spLocks noGrp="1"/>
          </p:cNvSpPr>
          <p:nvPr>
            <p:ph idx="1"/>
          </p:nvPr>
        </p:nvSpPr>
        <p:spPr>
          <a:xfrm>
            <a:off x="2194719" y="1493523"/>
            <a:ext cx="8305800" cy="2849877"/>
          </a:xfrm>
        </p:spPr>
        <p:txBody>
          <a:bodyPr>
            <a:normAutofit fontScale="85000" lnSpcReduction="10000"/>
          </a:bodyPr>
          <a:lstStyle/>
          <a:p>
            <a:r>
              <a:rPr lang="en-US" b="1"/>
              <a:t>Câu 1. </a:t>
            </a:r>
            <a:r>
              <a:rPr lang="en-US"/>
              <a:t>Nêu cách sử dụng công cụ phù hợp để đếm xem văn bản trên có bao nhiêu từ “phượng”?</a:t>
            </a:r>
          </a:p>
          <a:p>
            <a:r>
              <a:rPr lang="en-US" b="1"/>
              <a:t>Câu 2. </a:t>
            </a:r>
            <a:r>
              <a:rPr lang="en-US"/>
              <a:t>Nêu cách sử dụng công cụ phù hợp để đếm xem văn bản đó có bao nhiêu câu?</a:t>
            </a:r>
          </a:p>
          <a:p>
            <a:r>
              <a:rPr lang="en-US"/>
              <a:t>Gợi ý: Bằng cách đếm số dấu chấm và trừ đi những chỗ có dấu ba chấm nếu có. </a:t>
            </a:r>
          </a:p>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305800" cy="4648200"/>
          </a:xfrm>
        </p:spPr>
        <p:txBody>
          <a:bodyPr>
            <a:normAutofit lnSpcReduction="10000"/>
          </a:bodyPr>
          <a:lstStyle/>
          <a:p>
            <a:r>
              <a:rPr lang="en-US" b="1"/>
              <a:t>Câu 1. </a:t>
            </a:r>
            <a:r>
              <a:rPr lang="en-US"/>
              <a:t>Nêu cách sử dụng công cụ phù hợp để đếm xem văn bản trên có bao nhiêu từ “phượng”?</a:t>
            </a:r>
          </a:p>
          <a:p>
            <a:r>
              <a:rPr lang="en-US" b="1">
                <a:solidFill>
                  <a:srgbClr val="FF0000"/>
                </a:solidFill>
              </a:rPr>
              <a:t>Trả lời: </a:t>
            </a:r>
          </a:p>
          <a:p>
            <a:r>
              <a:rPr lang="en-US"/>
              <a:t>- B1: Nháy chuột vào lệnh </a:t>
            </a:r>
            <a:r>
              <a:rPr lang="en-US" b="1"/>
              <a:t>Find</a:t>
            </a:r>
            <a:endParaRPr lang="en-US"/>
          </a:p>
          <a:p>
            <a:r>
              <a:rPr lang="en-US"/>
              <a:t>- B2: Nhập “phượng” trong ô </a:t>
            </a:r>
            <a:r>
              <a:rPr lang="en-US" b="1"/>
              <a:t>Search Document</a:t>
            </a:r>
            <a:endParaRPr lang="en-US"/>
          </a:p>
          <a:p>
            <a:r>
              <a:rPr lang="en-US"/>
              <a:t>- B3: Xem </a:t>
            </a:r>
            <a:r>
              <a:rPr lang="en-US" b="1"/>
              <a:t>số lượng các kết quả tìm được.</a:t>
            </a:r>
            <a:endParaRPr lang="en-US"/>
          </a:p>
          <a:p>
            <a:endParaRPr lang="en-US"/>
          </a:p>
          <a:p>
            <a:endParaRPr lang="en-US"/>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19" y="0"/>
            <a:ext cx="10945654" cy="1066800"/>
          </a:xfrm>
        </p:spPr>
        <p:txBody>
          <a:bodyPr/>
          <a:lstStyle/>
          <a:p>
            <a:r>
              <a:rPr lang="en-US" b="1"/>
              <a:t>Hướng dẫn về nhà: </a:t>
            </a:r>
          </a:p>
        </p:txBody>
      </p:sp>
      <p:sp>
        <p:nvSpPr>
          <p:cNvPr id="3" name="Content Placeholder 2"/>
          <p:cNvSpPr>
            <a:spLocks noGrp="1"/>
          </p:cNvSpPr>
          <p:nvPr>
            <p:ph idx="1"/>
          </p:nvPr>
        </p:nvSpPr>
        <p:spPr>
          <a:xfrm>
            <a:off x="594519" y="990600"/>
            <a:ext cx="8077200" cy="5181600"/>
          </a:xfrm>
        </p:spPr>
        <p:txBody>
          <a:bodyPr>
            <a:normAutofit/>
          </a:bodyPr>
          <a:lstStyle/>
          <a:p>
            <a:r>
              <a:rPr lang="en-US" sz="2600" b="1"/>
              <a:t>Câu 2. </a:t>
            </a:r>
            <a:r>
              <a:rPr lang="en-US" sz="2600"/>
              <a:t>Nêu cách sử dụng công cụ phù hợp để đếm xem văn bản đó có bao nhiêu câu?</a:t>
            </a:r>
          </a:p>
          <a:p>
            <a:r>
              <a:rPr lang="en-US" sz="2600">
                <a:solidFill>
                  <a:srgbClr val="FF0000"/>
                </a:solidFill>
              </a:rPr>
              <a:t>Trả lời:</a:t>
            </a:r>
          </a:p>
          <a:p>
            <a:r>
              <a:rPr lang="en-US" sz="2600"/>
              <a:t>- Tìm kiếm số lượng dấu chấm:</a:t>
            </a:r>
          </a:p>
          <a:p>
            <a:r>
              <a:rPr lang="en-US" sz="2600"/>
              <a:t>B1: Nháy chuột vào lệnh </a:t>
            </a:r>
            <a:r>
              <a:rPr lang="en-US" sz="2600" b="1"/>
              <a:t>Find</a:t>
            </a:r>
            <a:endParaRPr lang="en-US" sz="2600"/>
          </a:p>
          <a:p>
            <a:r>
              <a:rPr lang="en-US" sz="2600"/>
              <a:t>B2: Nhập “.” trong ô </a:t>
            </a:r>
            <a:r>
              <a:rPr lang="en-US" sz="2600" b="1"/>
              <a:t>Search Document</a:t>
            </a:r>
            <a:endParaRPr lang="en-US" sz="2600"/>
          </a:p>
          <a:p>
            <a:r>
              <a:rPr lang="en-US" sz="2600"/>
              <a:t>B3: Xem </a:t>
            </a:r>
            <a:r>
              <a:rPr lang="en-US" sz="2600" b="1"/>
              <a:t>số lượng các kết quả tìm được.</a:t>
            </a:r>
          </a:p>
          <a:p>
            <a:r>
              <a:rPr lang="en-US" sz="2600"/>
              <a:t>- Làm tương tự để tìm kiếm số lượng dấu ba chấm </a:t>
            </a:r>
          </a:p>
          <a:p>
            <a:r>
              <a:rPr lang="en-US" sz="2600"/>
              <a:t>- Số câu của văn bản = Số dấu chấm – Số dấu ba chấm </a:t>
            </a:r>
          </a:p>
          <a:p>
            <a:endParaRPr lang="en-US" sz="2600"/>
          </a:p>
        </p:txBody>
      </p:sp>
      <p:pic>
        <p:nvPicPr>
          <p:cNvPr id="5" name="Picture 3"/>
          <p:cNvPicPr>
            <a:picLocks noChangeAspect="1" noChangeArrowheads="1"/>
          </p:cNvPicPr>
          <p:nvPr/>
        </p:nvPicPr>
        <p:blipFill>
          <a:blip r:embed="rId2"/>
          <a:srcRect/>
          <a:stretch>
            <a:fillRect/>
          </a:stretch>
        </p:blipFill>
        <p:spPr bwMode="auto">
          <a:xfrm>
            <a:off x="8671719" y="1066800"/>
            <a:ext cx="3276600" cy="449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26974" y="28442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26974" y="177748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26974" y="3977762"/>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26974" y="5111237"/>
            <a:ext cx="866775" cy="156601"/>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186617" y="2117364"/>
            <a:ext cx="416349" cy="493271"/>
            <a:chOff x="1872" y="1586"/>
            <a:chExt cx="2014" cy="2090"/>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681415" y="5383151"/>
            <a:ext cx="8101494" cy="55171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341"/>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9" y="1434"/>
              <a:ext cx="273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Thay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897698" y="1842322"/>
            <a:ext cx="926042" cy="101964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186618" y="3250840"/>
            <a:ext cx="416348" cy="493271"/>
            <a:chOff x="1872" y="1586"/>
            <a:chExt cx="2014" cy="2090"/>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186618" y="4368017"/>
            <a:ext cx="416348" cy="493271"/>
            <a:chOff x="1872" y="1586"/>
            <a:chExt cx="2014" cy="2090"/>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186618" y="5434817"/>
            <a:ext cx="416348" cy="493271"/>
            <a:chOff x="1872" y="1586"/>
            <a:chExt cx="2014" cy="2090"/>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586"/>
              <a:ext cx="1257" cy="209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586"/>
              <a:ext cx="1257" cy="209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586"/>
              <a:ext cx="1097" cy="209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586"/>
              <a:ext cx="1096" cy="209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1809534" y="3151505"/>
            <a:ext cx="793445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0" y="2139"/>
              <a:ext cx="158"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thứ</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27332" y="2975798"/>
            <a:ext cx="926041" cy="101964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897699" y="4116681"/>
            <a:ext cx="926041" cy="101964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748785" y="2084703"/>
            <a:ext cx="810149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84" y="2139"/>
              <a:ext cx="162"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bè</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còn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27332" y="5183481"/>
            <a:ext cx="926041" cy="101964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91"/>
              <a:ext cx="565" cy="88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191"/>
              <a:ext cx="565" cy="88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91"/>
              <a:ext cx="1096" cy="88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191"/>
              <a:ext cx="1096" cy="88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830277" y="4289425"/>
            <a:ext cx="7934452"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1" y="2139"/>
              <a:ext cx="165"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5" y="2211"/>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khẩu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dễ</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quên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303794" y="462946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8973240" cy="940351"/>
            <a:chOff x="294" y="701"/>
            <a:chExt cx="5157" cy="495"/>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775" y="733"/>
              <a:ext cx="4166" cy="41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2240" b="1" dirty="0" err="1">
                  <a:solidFill>
                    <a:srgbClr val="FF3300"/>
                  </a:solidFill>
                  <a:latin typeface="Times New Roman" pitchFamily="18" charset="0"/>
                  <a:cs typeface="Times New Roman" pitchFamily="18" charset="0"/>
                </a:rPr>
                <a:t>Câu</a:t>
              </a:r>
              <a:r>
                <a:rPr lang="en-US" sz="2240" b="1" dirty="0">
                  <a:solidFill>
                    <a:srgbClr val="FF3300"/>
                  </a:solidFill>
                  <a:latin typeface="Times New Roman" pitchFamily="18" charset="0"/>
                  <a:cs typeface="Times New Roman" pitchFamily="18" charset="0"/>
                </a:rPr>
                <a:t> </a:t>
              </a:r>
              <a:r>
                <a:rPr lang="en-US" sz="2240" b="1" dirty="0" err="1">
                  <a:solidFill>
                    <a:srgbClr val="FF3300"/>
                  </a:solidFill>
                  <a:latin typeface="Times New Roman" pitchFamily="18" charset="0"/>
                  <a:cs typeface="Times New Roman" pitchFamily="18" charset="0"/>
                </a:rPr>
                <a:t>hỏi</a:t>
              </a:r>
              <a:r>
                <a:rPr lang="en-US" sz="2240" b="1" dirty="0">
                  <a:solidFill>
                    <a:srgbClr val="FF3300"/>
                  </a:solidFill>
                  <a:latin typeface="Times New Roman" pitchFamily="18" charset="0"/>
                  <a:cs typeface="Times New Roman" pitchFamily="18" charset="0"/>
                </a:rPr>
                <a:t> 1: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với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các</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dùng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3334"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16028" y="-151249"/>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1115" y="-4504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2564879" y="655933"/>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044798" y="6371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13812"/>
            <a:ext cx="2234738" cy="1278968"/>
          </a:xfrm>
          <a:prstGeom prst="rect">
            <a:avLst/>
          </a:prstGeom>
        </p:spPr>
      </p:pic>
    </p:spTree>
    <p:extLst>
      <p:ext uri="{BB962C8B-B14F-4D97-AF65-F5344CB8AC3E}">
        <p14:creationId xmlns:p14="http://schemas.microsoft.com/office/powerpoint/2010/main" val="984407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par>
                          <p:cTn id="105" fill="hold">
                            <p:stCondLst>
                              <p:cond delay="3400"/>
                            </p:stCondLst>
                            <p:childTnLst>
                              <p:par>
                                <p:cTn id="106" presetID="1"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8" restart="whenNotActive" fill="hold" evtFilter="cancelBubble" nodeType="interactiveSeq">
                <p:stCondLst>
                  <p:cond evt="onClick" delay="0">
                    <p:tgtEl>
                      <p:spTgt spid="11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26" presetClass="emph" presetSubtype="0" repeatCount="indefinite" fill="hold" nodeType="clickEffect">
                                  <p:stCondLst>
                                    <p:cond delay="0"/>
                                  </p:stCondLst>
                                  <p:endCondLst>
                                    <p:cond evt="onNext" delay="0">
                                      <p:tgtEl>
                                        <p:sldTgt/>
                                      </p:tgtEl>
                                    </p:cond>
                                  </p:endCondLst>
                                  <p:childTnLst>
                                    <p:animEffect transition="out" filter="fade">
                                      <p:cBhvr>
                                        <p:cTn id="112" dur="500" tmFilter="0, 0; .2, .5; .8, .5; 1, 0"/>
                                        <p:tgtEl>
                                          <p:spTgt spid="3"/>
                                        </p:tgtEl>
                                      </p:cBhvr>
                                    </p:animEffect>
                                    <p:animScale>
                                      <p:cBhvr>
                                        <p:cTn id="113"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36696" y="3063063"/>
            <a:ext cx="8838142" cy="777417"/>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4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709" y="1383"/>
              <a:ext cx="2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riêng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hướng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dẫn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tạo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khoản</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ngày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rồi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lại</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điều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38"/>
            <a:ext cx="8718127" cy="718470"/>
            <a:chOff x="508" y="2112"/>
            <a:chExt cx="3072" cy="410"/>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79" y="2141"/>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a:solidFill>
                    <a:srgbClr val="0000FF"/>
                  </a:solidFill>
                  <a:latin typeface="Times New Roman" pitchFamily="18" charset="0"/>
                  <a:cs typeface="Times New Roman" pitchFamily="18" charset="0"/>
                </a:rPr>
                <a:t>Cho </a:t>
              </a:r>
              <a:r>
                <a:rPr lang="en-US" sz="1867" b="1" dirty="0" err="1">
                  <a:solidFill>
                    <a:srgbClr val="0000FF"/>
                  </a:solidFill>
                  <a:latin typeface="Times New Roman" pitchFamily="18" charset="0"/>
                  <a:cs typeface="Times New Roman" pitchFamily="18" charset="0"/>
                </a:rPr>
                <a:t>mượn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hứa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dùng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đúng</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70824"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576" y="672"/>
              <a:ext cx="4512" cy="528"/>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2:</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Nếu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thân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mượn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đăng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nhập</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mật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khẩu</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mạng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để</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một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gian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470294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938115" y="28040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938115" y="17372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938116"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938115" y="507102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Vào</a:t>
              </a:r>
              <a:r>
                <a:rPr lang="en-US" sz="1867" b="1" dirty="0">
                  <a:solidFill>
                    <a:srgbClr val="0000FF"/>
                  </a:solidFill>
                  <a:latin typeface="Times New Roman" pitchFamily="18" charset="0"/>
                  <a:cs typeface="Times New Roman" pitchFamily="18" charset="0"/>
                </a:rPr>
                <a:t> Facebook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đọc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thông</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phải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thôi</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65883" y="5375580"/>
            <a:ext cx="8932833"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6" y="2139"/>
              <a:ext cx="147"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lời</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nhắn</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6438" y="1982229"/>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1" y="2139"/>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39"/>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Nhắn</a:t>
              </a:r>
              <a:r>
                <a:rPr lang="en-US" sz="1867" b="1" dirty="0">
                  <a:solidFill>
                    <a:srgbClr val="0000FF"/>
                  </a:solidFill>
                  <a:latin typeface="Times New Roman" pitchFamily="18" charset="0"/>
                  <a:cs typeface="Times New Roman" pitchFamily="18" charset="0"/>
                </a:rPr>
                <a:t> tin </a:t>
              </a:r>
              <a:r>
                <a:rPr lang="en-US" sz="1867" b="1" dirty="0" err="1">
                  <a:solidFill>
                    <a:srgbClr val="0000FF"/>
                  </a:solidFill>
                  <a:latin typeface="Times New Roman" pitchFamily="18" charset="0"/>
                  <a:cs typeface="Times New Roman" pitchFamily="18" charset="0"/>
                </a:rPr>
                <a:t>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chấp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bạn</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55581" y="466748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3:</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nhận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được</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nhắn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bạn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trên</a:t>
              </a:r>
              <a:r>
                <a:rPr lang="en-US" sz="2240" b="1" dirty="0">
                  <a:solidFill>
                    <a:srgbClr val="0000FF"/>
                  </a:solidFill>
                  <a:latin typeface="Times New Roman" pitchFamily="18" charset="0"/>
                  <a:cs typeface="Times New Roman" pitchFamily="18" charset="0"/>
                </a:rPr>
                <a:t> Facebook </a:t>
              </a:r>
              <a:r>
                <a:rPr lang="en-US" sz="2240" b="1" dirty="0" err="1">
                  <a:solidFill>
                    <a:srgbClr val="0000FF"/>
                  </a:solidFill>
                  <a:latin typeface="Times New Roman" pitchFamily="18" charset="0"/>
                  <a:cs typeface="Times New Roman" pitchFamily="18" charset="0"/>
                </a:rPr>
                <a:t>từ</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người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không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biết</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sẽ</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làm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gì</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5781" y="5121832"/>
            <a:ext cx="2234738" cy="1278968"/>
          </a:xfrm>
          <a:prstGeom prst="rect">
            <a:avLst/>
          </a:prstGeom>
        </p:spPr>
      </p:pic>
    </p:spTree>
    <p:extLst>
      <p:ext uri="{BB962C8B-B14F-4D97-AF65-F5344CB8AC3E}">
        <p14:creationId xmlns:p14="http://schemas.microsoft.com/office/powerpoint/2010/main" val="3358999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162527" y="28300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162527" y="176320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162526" y="3963479"/>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162527" y="5096954"/>
            <a:ext cx="866775" cy="1333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391401" y="2091398"/>
            <a:ext cx="416349" cy="493387"/>
            <a:chOff x="1872" y="1404"/>
            <a:chExt cx="2014" cy="2455"/>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52"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53"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55"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57"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14146" y="3143163"/>
            <a:ext cx="8838142" cy="736242"/>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45" name="AutoShape 7"/>
            <p:cNvSpPr>
              <a:spLocks noChangeArrowheads="1"/>
            </p:cNvSpPr>
            <p:nvPr/>
          </p:nvSpPr>
          <p:spPr bwMode="gray">
            <a:xfrm>
              <a:off x="419" y="1381"/>
              <a:ext cx="253"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29" y="1398"/>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24" y="1401"/>
              <a:ext cx="211" cy="256"/>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4448" name="Text Box 10"/>
            <p:cNvSpPr txBox="1">
              <a:spLocks noChangeArrowheads="1"/>
            </p:cNvSpPr>
            <p:nvPr/>
          </p:nvSpPr>
          <p:spPr bwMode="gray">
            <a:xfrm>
              <a:off x="675" y="1442"/>
              <a:ext cx="273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thế</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thực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thân</a:t>
              </a:r>
              <a:r>
                <a:rPr lang="en-US" sz="1867" b="1" dirty="0">
                  <a:solidFill>
                    <a:srgbClr val="0000FF"/>
                  </a:solidFill>
                  <a:latin typeface="Times New Roman" pitchFamily="18" charset="0"/>
                  <a:cs typeface="Times New Roman" pitchFamily="18" charset="0"/>
                </a:rPr>
                <a:t>, …</a:t>
              </a:r>
            </a:p>
          </p:txBody>
        </p:sp>
      </p:grpSp>
      <p:grpSp>
        <p:nvGrpSpPr>
          <p:cNvPr id="4" name="Group 27"/>
          <p:cNvGrpSpPr>
            <a:grpSpLocks/>
          </p:cNvGrpSpPr>
          <p:nvPr/>
        </p:nvGrpSpPr>
        <p:grpSpPr bwMode="auto">
          <a:xfrm rot="5400000">
            <a:off x="1069180" y="1892109"/>
            <a:ext cx="926042" cy="868257"/>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3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4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4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391402" y="3224874"/>
            <a:ext cx="416348" cy="493387"/>
            <a:chOff x="1872" y="1404"/>
            <a:chExt cx="2014" cy="2455"/>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9"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30"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32"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34"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391402" y="4342051"/>
            <a:ext cx="416348" cy="493387"/>
            <a:chOff x="1872" y="1404"/>
            <a:chExt cx="2014" cy="2455"/>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20"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21"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23"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25"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391402" y="5408851"/>
            <a:ext cx="416348" cy="493387"/>
            <a:chOff x="1872" y="1404"/>
            <a:chExt cx="2014" cy="2455"/>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411"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412"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404"/>
              <a:ext cx="1257" cy="245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14" name="Oval 81"/>
            <p:cNvSpPr>
              <a:spLocks noChangeArrowheads="1"/>
            </p:cNvSpPr>
            <p:nvPr/>
          </p:nvSpPr>
          <p:spPr bwMode="gray">
            <a:xfrm>
              <a:off x="2257" y="1404"/>
              <a:ext cx="1257" cy="245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404"/>
              <a:ext cx="1097" cy="245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16" name="Oval 83"/>
            <p:cNvSpPr>
              <a:spLocks noChangeArrowheads="1"/>
            </p:cNvSpPr>
            <p:nvPr/>
          </p:nvSpPr>
          <p:spPr bwMode="gray">
            <a:xfrm>
              <a:off x="2337" y="1404"/>
              <a:ext cx="1096" cy="245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932" y="5401437"/>
            <a:ext cx="8730231"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84" y="2139"/>
              <a:ext cx="150"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4407"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ai</a:t>
              </a:r>
              <a:r>
                <a:rPr lang="en-US" sz="1867" b="1" dirty="0">
                  <a:solidFill>
                    <a:srgbClr val="0000FF"/>
                  </a:solidFill>
                  <a:latin typeface="Times New Roman" pitchFamily="18" charset="0"/>
                  <a:cs typeface="Times New Roman" pitchFamily="18" charset="0"/>
                </a:rPr>
                <a:t>.</a:t>
              </a:r>
            </a:p>
          </p:txBody>
        </p:sp>
      </p:grpSp>
      <p:grpSp>
        <p:nvGrpSpPr>
          <p:cNvPr id="9" name="Group 37"/>
          <p:cNvGrpSpPr>
            <a:grpSpLocks/>
          </p:cNvGrpSpPr>
          <p:nvPr/>
        </p:nvGrpSpPr>
        <p:grpSpPr bwMode="auto">
          <a:xfrm rot="5400000">
            <a:off x="1098815" y="3025584"/>
            <a:ext cx="926041" cy="868257"/>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97"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98"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400"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402"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1069182" y="4166468"/>
            <a:ext cx="926041" cy="868257"/>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88"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89"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91" name="Oval 3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93" name="Oval 3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1995962" y="2058795"/>
            <a:ext cx="8778876"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0" y="2139"/>
              <a:ext cx="149"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4384" name="Text Box 16"/>
            <p:cNvSpPr txBox="1">
              <a:spLocks noChangeArrowheads="1"/>
            </p:cNvSpPr>
            <p:nvPr/>
          </p:nvSpPr>
          <p:spPr bwMode="gray">
            <a:xfrm>
              <a:off x="81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98815" y="5233268"/>
            <a:ext cx="926041" cy="868257"/>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4374"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375"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116"/>
              <a:ext cx="565" cy="103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4377" name="Oval 44"/>
            <p:cNvSpPr>
              <a:spLocks noChangeArrowheads="1"/>
            </p:cNvSpPr>
            <p:nvPr/>
          </p:nvSpPr>
          <p:spPr bwMode="gray">
            <a:xfrm>
              <a:off x="2602" y="2116"/>
              <a:ext cx="565" cy="103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116"/>
              <a:ext cx="1096" cy="103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4379" name="Oval 46"/>
            <p:cNvSpPr>
              <a:spLocks noChangeArrowheads="1"/>
            </p:cNvSpPr>
            <p:nvPr/>
          </p:nvSpPr>
          <p:spPr bwMode="gray">
            <a:xfrm>
              <a:off x="2337" y="2116"/>
              <a:ext cx="1096" cy="1035"/>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56711" y="4266940"/>
            <a:ext cx="8718127" cy="678166"/>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69" y="2139"/>
              <a:ext cx="15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4370" name="Text Box 16"/>
            <p:cNvSpPr txBox="1">
              <a:spLocks noChangeArrowheads="1"/>
            </p:cNvSpPr>
            <p:nvPr/>
          </p:nvSpPr>
          <p:spPr bwMode="gray">
            <a:xfrm>
              <a:off x="780" y="2206"/>
              <a:ext cx="279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chuyện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r>
                <a:rPr lang="en-US" sz="1867" b="1" dirty="0">
                  <a:solidFill>
                    <a:srgbClr val="0000FF"/>
                  </a:solidFill>
                  <a:latin typeface="Times New Roman" pitchFamily="18" charset="0"/>
                  <a:cs typeface="Times New Roman" pitchFamily="18" charset="0"/>
                </a:rPr>
                <a:t> qua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a:t>
              </a:r>
            </a:p>
          </p:txBody>
        </p:sp>
      </p:grpSp>
      <p:sp>
        <p:nvSpPr>
          <p:cNvPr id="116" name="10-Point Star 115"/>
          <p:cNvSpPr/>
          <p:nvPr/>
        </p:nvSpPr>
        <p:spPr>
          <a:xfrm>
            <a:off x="11173232" y="4648078"/>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3914" name="Group 122"/>
          <p:cNvGrpSpPr>
            <a:grpSpLocks/>
          </p:cNvGrpSpPr>
          <p:nvPr/>
        </p:nvGrpSpPr>
        <p:grpSpPr bwMode="auto">
          <a:xfrm>
            <a:off x="1176577" y="757286"/>
            <a:ext cx="9598262" cy="881592"/>
            <a:chOff x="294" y="611"/>
            <a:chExt cx="5157" cy="595"/>
          </a:xfrm>
          <a:solidFill>
            <a:schemeClr val="bg2">
              <a:lumMod val="20000"/>
              <a:lumOff val="80000"/>
            </a:schemeClr>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4365" name="Text Box 26"/>
            <p:cNvSpPr txBox="1">
              <a:spLocks noChangeArrowheads="1"/>
            </p:cNvSpPr>
            <p:nvPr/>
          </p:nvSpPr>
          <p:spPr bwMode="gray">
            <a:xfrm>
              <a:off x="612" y="755"/>
              <a:ext cx="4512" cy="295"/>
            </a:xfrm>
            <a:prstGeom prst="rect">
              <a:avLst/>
            </a:prstGeom>
            <a:solidFill>
              <a:srgbClr val="F4F4F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240" b="1" dirty="0" err="1">
                  <a:solidFill>
                    <a:srgbClr val="FF0000"/>
                  </a:solidFill>
                  <a:latin typeface="Times New Roman" panose="02020603050405020304" pitchFamily="18" charset="0"/>
                </a:rPr>
                <a:t>Câu</a:t>
              </a:r>
              <a:r>
                <a:rPr lang="en-US" sz="2240" b="1" dirty="0">
                  <a:solidFill>
                    <a:srgbClr val="FF0000"/>
                  </a:solidFill>
                  <a:latin typeface="Times New Roman" panose="02020603050405020304" pitchFamily="18" charset="0"/>
                </a:rPr>
                <a:t> </a:t>
              </a:r>
              <a:r>
                <a:rPr lang="en-US" sz="2240" b="1" dirty="0" err="1">
                  <a:solidFill>
                    <a:srgbClr val="FF0000"/>
                  </a:solidFill>
                  <a:latin typeface="Times New Roman" panose="02020603050405020304" pitchFamily="18" charset="0"/>
                </a:rPr>
                <a:t>hỏi</a:t>
              </a:r>
              <a:r>
                <a:rPr lang="en-US" sz="2240" b="1" dirty="0">
                  <a:solidFill>
                    <a:srgbClr val="FF0000"/>
                  </a:solidFill>
                  <a:latin typeface="Times New Roman" panose="02020603050405020304" pitchFamily="18" charset="0"/>
                </a:rPr>
                <a:t> 4:</a:t>
              </a:r>
              <a:r>
                <a:rPr lang="en-US" sz="2240"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sử</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dụng</a:t>
              </a:r>
              <a:r>
                <a:rPr lang="en-US" sz="2240" b="1" dirty="0">
                  <a:solidFill>
                    <a:srgbClr val="0000FF"/>
                  </a:solidFill>
                  <a:latin typeface="Times New Roman" pitchFamily="18" charset="0"/>
                  <a:cs typeface="Times New Roman" pitchFamily="18" charset="0"/>
                </a:rPr>
                <a:t> webcam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a:t>
              </a:r>
            </a:p>
          </p:txBody>
        </p:sp>
      </p:grpSp>
      <p:pic>
        <p:nvPicPr>
          <p:cNvPr id="14358"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29511" y="-152628"/>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1132" y="-115258"/>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Line 3"/>
          <p:cNvSpPr>
            <a:spLocks noChangeShapeType="1"/>
          </p:cNvSpPr>
          <p:nvPr/>
        </p:nvSpPr>
        <p:spPr bwMode="auto">
          <a:xfrm>
            <a:off x="3246491" y="640080"/>
            <a:ext cx="5334000"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4361" name="Text Box 121">
            <a:hlinkClick r:id="rId4" action="ppaction://hlinksldjump"/>
          </p:cNvPr>
          <p:cNvSpPr txBox="1">
            <a:spLocks noChangeArrowheads="1"/>
          </p:cNvSpPr>
          <p:nvPr/>
        </p:nvSpPr>
        <p:spPr bwMode="auto">
          <a:xfrm>
            <a:off x="3449479" y="90382"/>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981" y="5121832"/>
            <a:ext cx="2234738" cy="1278968"/>
          </a:xfrm>
          <a:prstGeom prst="rect">
            <a:avLst/>
          </a:prstGeom>
        </p:spPr>
      </p:pic>
    </p:spTree>
    <p:extLst>
      <p:ext uri="{BB962C8B-B14F-4D97-AF65-F5344CB8AC3E}">
        <p14:creationId xmlns:p14="http://schemas.microsoft.com/office/powerpoint/2010/main" val="188369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3914"/>
                                        </p:tgtEl>
                                        <p:attrNameLst>
                                          <p:attrName>style.visibility</p:attrName>
                                        </p:attrNameLst>
                                      </p:cBhvr>
                                      <p:to>
                                        <p:strVal val="visible"/>
                                      </p:to>
                                    </p:set>
                                    <p:animEffect transition="in" filter="checkerboard(across)">
                                      <p:cBhvr>
                                        <p:cTn id="7" dur="500"/>
                                        <p:tgtEl>
                                          <p:spTgt spid="33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 fill="hold"/>
                                        <p:tgtEl>
                                          <p:spTgt spid="3"/>
                                        </p:tgtEl>
                                        <p:attrNameLst>
                                          <p:attrName>ppt_x</p:attrName>
                                        </p:attrNameLst>
                                      </p:cBhvr>
                                      <p:tavLst>
                                        <p:tav tm="0">
                                          <p:val>
                                            <p:strVal val="#ppt_x-#ppt_w/2"/>
                                          </p:val>
                                        </p:tav>
                                        <p:tav tm="100000">
                                          <p:val>
                                            <p:strVal val="#ppt_x"/>
                                          </p:val>
                                        </p:tav>
                                      </p:tavLst>
                                    </p:anim>
                                    <p:anim calcmode="lin" valueType="num">
                                      <p:cBhvr>
                                        <p:cTn id="52" dur="200" fill="hold"/>
                                        <p:tgtEl>
                                          <p:spTgt spid="3"/>
                                        </p:tgtEl>
                                        <p:attrNameLst>
                                          <p:attrName>ppt_y</p:attrName>
                                        </p:attrNameLst>
                                      </p:cBhvr>
                                      <p:tavLst>
                                        <p:tav tm="0">
                                          <p:val>
                                            <p:strVal val="#ppt_y"/>
                                          </p:val>
                                        </p:tav>
                                        <p:tav tm="100000">
                                          <p:val>
                                            <p:strVal val="#ppt_y"/>
                                          </p:val>
                                        </p:tav>
                                      </p:tavLst>
                                    </p:anim>
                                    <p:anim calcmode="lin" valueType="num">
                                      <p:cBhvr>
                                        <p:cTn id="53" dur="200" fill="hold"/>
                                        <p:tgtEl>
                                          <p:spTgt spid="3"/>
                                        </p:tgtEl>
                                        <p:attrNameLst>
                                          <p:attrName>ppt_w</p:attrName>
                                        </p:attrNameLst>
                                      </p:cBhvr>
                                      <p:tavLst>
                                        <p:tav tm="0">
                                          <p:val>
                                            <p:fltVal val="0"/>
                                          </p:val>
                                        </p:tav>
                                        <p:tav tm="100000">
                                          <p:val>
                                            <p:strVal val="#ppt_w"/>
                                          </p:val>
                                        </p:tav>
                                      </p:tavLst>
                                    </p:anim>
                                    <p:anim calcmode="lin" valueType="num">
                                      <p:cBhvr>
                                        <p:cTn id="54"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43998" y="2796474"/>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34065" y="1701637"/>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35487" y="3937549"/>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44286" y="5039816"/>
            <a:ext cx="866775" cy="174983"/>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1612" y="2086269"/>
            <a:ext cx="416349" cy="493418"/>
            <a:chOff x="1872" y="1697"/>
            <a:chExt cx="2014" cy="1871"/>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7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7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79"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81"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2046949" y="4112212"/>
            <a:ext cx="8951766" cy="769569"/>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5469" name="AutoShape 7"/>
            <p:cNvSpPr>
              <a:spLocks noChangeArrowheads="1"/>
            </p:cNvSpPr>
            <p:nvPr/>
          </p:nvSpPr>
          <p:spPr bwMode="gray">
            <a:xfrm>
              <a:off x="395"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38" y="1407"/>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12" y="1425"/>
              <a:ext cx="211" cy="245"/>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C</a:t>
              </a:r>
            </a:p>
          </p:txBody>
        </p:sp>
        <p:sp>
          <p:nvSpPr>
            <p:cNvPr id="15472" name="Text Box 10"/>
            <p:cNvSpPr txBox="1">
              <a:spLocks noChangeArrowheads="1"/>
            </p:cNvSpPr>
            <p:nvPr/>
          </p:nvSpPr>
          <p:spPr bwMode="gray">
            <a:xfrm>
              <a:off x="677" y="1377"/>
              <a:ext cx="2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Chẳng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sẵn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các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thiết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bị</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59494" y="1751454"/>
            <a:ext cx="926042" cy="1139338"/>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6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6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39"/>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65" name="Oval 34"/>
            <p:cNvSpPr>
              <a:spLocks noChangeArrowheads="1"/>
            </p:cNvSpPr>
            <p:nvPr/>
          </p:nvSpPr>
          <p:spPr bwMode="gray">
            <a:xfrm>
              <a:off x="2602" y="2239"/>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38"/>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67" name="Oval 36"/>
            <p:cNvSpPr>
              <a:spLocks noChangeArrowheads="1"/>
            </p:cNvSpPr>
            <p:nvPr/>
          </p:nvSpPr>
          <p:spPr bwMode="gray">
            <a:xfrm>
              <a:off x="2337" y="2238"/>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1612" y="3219746"/>
            <a:ext cx="416348" cy="493418"/>
            <a:chOff x="1872" y="1697"/>
            <a:chExt cx="2014" cy="1871"/>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53"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54"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56"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58"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1612" y="4336922"/>
            <a:ext cx="416348" cy="493418"/>
            <a:chOff x="1872" y="1697"/>
            <a:chExt cx="2014" cy="1871"/>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44"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45"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47"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9"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1612" y="5403722"/>
            <a:ext cx="416348" cy="493418"/>
            <a:chOff x="1872" y="1697"/>
            <a:chExt cx="2014" cy="1871"/>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3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3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697"/>
              <a:ext cx="1257" cy="187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38" name="Oval 81"/>
            <p:cNvSpPr>
              <a:spLocks noChangeArrowheads="1"/>
            </p:cNvSpPr>
            <p:nvPr/>
          </p:nvSpPr>
          <p:spPr bwMode="gray">
            <a:xfrm>
              <a:off x="2257" y="1697"/>
              <a:ext cx="1257" cy="1871"/>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697"/>
              <a:ext cx="1097" cy="187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40" name="Oval 83"/>
            <p:cNvSpPr>
              <a:spLocks noChangeArrowheads="1"/>
            </p:cNvSpPr>
            <p:nvPr/>
          </p:nvSpPr>
          <p:spPr bwMode="gray">
            <a:xfrm>
              <a:off x="2337" y="1697"/>
              <a:ext cx="1096" cy="1871"/>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9044" y="5208402"/>
            <a:ext cx="8932833" cy="756968"/>
            <a:chOff x="496" y="2107"/>
            <a:chExt cx="3072" cy="392"/>
          </a:xfrm>
        </p:grpSpPr>
        <p:sp>
          <p:nvSpPr>
            <p:cNvPr id="8204" name="AutoShape 12"/>
            <p:cNvSpPr>
              <a:spLocks noChangeArrowheads="1"/>
            </p:cNvSpPr>
            <p:nvPr/>
          </p:nvSpPr>
          <p:spPr bwMode="gray">
            <a:xfrm>
              <a:off x="496" y="2107"/>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75" y="2169"/>
              <a:ext cx="147" cy="256"/>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
              </a:r>
            </a:p>
          </p:txBody>
        </p:sp>
        <p:sp>
          <p:nvSpPr>
            <p:cNvPr id="15431" name="Text Box 16"/>
            <p:cNvSpPr txBox="1">
              <a:spLocks noChangeArrowheads="1"/>
            </p:cNvSpPr>
            <p:nvPr/>
          </p:nvSpPr>
          <p:spPr bwMode="gray">
            <a:xfrm>
              <a:off x="789" y="2135"/>
              <a:ext cx="2762"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cài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bảo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vệ</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khỏi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virut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thường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xuyên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cập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nhật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phần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mềm</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989128" y="2884931"/>
            <a:ext cx="926041" cy="1139338"/>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21"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22"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24"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26"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59495" y="4025814"/>
            <a:ext cx="926041" cy="1139338"/>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412"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13"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15" name="Oval 3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17" name="Oval 3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21511" y="1992426"/>
            <a:ext cx="8977204" cy="610447"/>
            <a:chOff x="508" y="2112"/>
            <a:chExt cx="3072" cy="382"/>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73" y="2154"/>
              <a:ext cx="146"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A</a:t>
              </a:r>
            </a:p>
          </p:txBody>
        </p:sp>
        <p:sp>
          <p:nvSpPr>
            <p:cNvPr id="15408" name="Text Box 16"/>
            <p:cNvSpPr txBox="1">
              <a:spLocks noChangeArrowheads="1"/>
            </p:cNvSpPr>
            <p:nvPr/>
          </p:nvSpPr>
          <p:spPr bwMode="gray">
            <a:xfrm>
              <a:off x="798" y="2199"/>
              <a:ext cx="273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Luôn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nhớ</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đăng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xuất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989128" y="5092614"/>
            <a:ext cx="926041" cy="1139338"/>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398"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399"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38"/>
              <a:ext cx="565" cy="78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5401" name="Oval 44"/>
            <p:cNvSpPr>
              <a:spLocks noChangeArrowheads="1"/>
            </p:cNvSpPr>
            <p:nvPr/>
          </p:nvSpPr>
          <p:spPr bwMode="gray">
            <a:xfrm>
              <a:off x="2602" y="2238"/>
              <a:ext cx="565" cy="78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39"/>
              <a:ext cx="1096" cy="78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5403" name="Oval 46"/>
            <p:cNvSpPr>
              <a:spLocks noChangeArrowheads="1"/>
            </p:cNvSpPr>
            <p:nvPr/>
          </p:nvSpPr>
          <p:spPr bwMode="gray">
            <a:xfrm>
              <a:off x="2337" y="2239"/>
              <a:ext cx="1096" cy="789"/>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2047588" y="3048316"/>
            <a:ext cx="8952282" cy="693860"/>
            <a:chOff x="508" y="2112"/>
            <a:chExt cx="3072" cy="396"/>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b="1">
                <a:solidFill>
                  <a:srgbClr val="000000"/>
                </a:solidFill>
              </a:endParaRPr>
            </a:p>
          </p:txBody>
        </p:sp>
        <p:sp>
          <p:nvSpPr>
            <p:cNvPr id="193" name="AutoShape 13"/>
            <p:cNvSpPr>
              <a:spLocks noChangeArrowheads="1"/>
            </p:cNvSpPr>
            <p:nvPr/>
          </p:nvSpPr>
          <p:spPr bwMode="gray">
            <a:xfrm>
              <a:off x="514" y="213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b="1">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b="1">
                <a:solidFill>
                  <a:srgbClr val="000000"/>
                </a:solidFill>
              </a:endParaRPr>
            </a:p>
          </p:txBody>
        </p:sp>
        <p:sp>
          <p:nvSpPr>
            <p:cNvPr id="195" name="Text Box 15"/>
            <p:cNvSpPr txBox="1">
              <a:spLocks noChangeArrowheads="1"/>
            </p:cNvSpPr>
            <p:nvPr/>
          </p:nvSpPr>
          <p:spPr bwMode="gray">
            <a:xfrm>
              <a:off x="575" y="2173"/>
              <a:ext cx="140" cy="282"/>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dirty="0">
                  <a:solidFill>
                    <a:srgbClr val="FF0000"/>
                  </a:solidFill>
                  <a:effectLst>
                    <a:outerShdw blurRad="38100" dist="38100" dir="2700000" algn="tl">
                      <a:srgbClr val="000000"/>
                    </a:outerShdw>
                  </a:effectLst>
                  <a:latin typeface="Times New Roman" pitchFamily="18" charset="0"/>
                </a:rPr>
                <a:t>B</a:t>
              </a:r>
            </a:p>
          </p:txBody>
        </p:sp>
        <p:sp>
          <p:nvSpPr>
            <p:cNvPr id="15394" name="Text Box 16"/>
            <p:cNvSpPr txBox="1">
              <a:spLocks noChangeArrowheads="1"/>
            </p:cNvSpPr>
            <p:nvPr/>
          </p:nvSpPr>
          <p:spPr bwMode="gray">
            <a:xfrm>
              <a:off x="778" y="2127"/>
              <a:ext cx="2793"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Đừng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bao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thư</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điện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mở</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tệp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đính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kèm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từ</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những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quen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biết</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191205" y="5011143"/>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34929" name="Group 113"/>
          <p:cNvGrpSpPr>
            <a:grpSpLocks/>
          </p:cNvGrpSpPr>
          <p:nvPr/>
        </p:nvGrpSpPr>
        <p:grpSpPr bwMode="auto">
          <a:xfrm>
            <a:off x="1283415" y="896502"/>
            <a:ext cx="9682608" cy="881592"/>
            <a:chOff x="294" y="611"/>
            <a:chExt cx="5157" cy="595"/>
          </a:xfrm>
          <a:solidFill>
            <a:srgbClr val="ECECEC"/>
          </a:solidFill>
        </p:grpSpPr>
        <p:sp>
          <p:nvSpPr>
            <p:cNvPr id="8209" name="AutoShape 17"/>
            <p:cNvSpPr>
              <a:spLocks noChangeArrowheads="1"/>
            </p:cNvSpPr>
            <p:nvPr/>
          </p:nvSpPr>
          <p:spPr bwMode="gray">
            <a:xfrm>
              <a:off x="294" y="611"/>
              <a:ext cx="5157" cy="595"/>
            </a:xfrm>
            <a:prstGeom prst="roundRect">
              <a:avLst>
                <a:gd name="adj" fmla="val 50000"/>
              </a:avLst>
            </a:prstGeom>
            <a:grpFill/>
            <a:ln w="38100" cap="rnd" algn="ctr">
              <a:solidFill>
                <a:srgbClr val="FF99FF"/>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5389" name="Text Box 26"/>
            <p:cNvSpPr txBox="1">
              <a:spLocks noChangeArrowheads="1"/>
            </p:cNvSpPr>
            <p:nvPr/>
          </p:nvSpPr>
          <p:spPr bwMode="gray">
            <a:xfrm>
              <a:off x="576" y="672"/>
              <a:ext cx="4639" cy="528"/>
            </a:xfrm>
            <a:prstGeom prst="rect">
              <a:avLst/>
            </a:prstGeom>
            <a:noFill/>
            <a:ln w="9525" algn="ctr">
              <a:noFill/>
              <a:miter lim="800000"/>
              <a:headEnd/>
              <a:tailEnd/>
            </a:ln>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2053" b="1" dirty="0" err="1">
                  <a:solidFill>
                    <a:srgbClr val="FF0000"/>
                  </a:solidFill>
                  <a:latin typeface="Times New Roman" panose="02020603050405020304" pitchFamily="18" charset="0"/>
                </a:rPr>
                <a:t>Câu</a:t>
              </a:r>
              <a:r>
                <a:rPr lang="en-US" sz="2053" b="1" dirty="0">
                  <a:solidFill>
                    <a:srgbClr val="FF0000"/>
                  </a:solidFill>
                  <a:latin typeface="Times New Roman" panose="02020603050405020304" pitchFamily="18" charset="0"/>
                </a:rPr>
                <a:t> </a:t>
              </a:r>
              <a:r>
                <a:rPr lang="en-US" sz="2053" b="1" dirty="0" err="1">
                  <a:solidFill>
                    <a:srgbClr val="FF0000"/>
                  </a:solidFill>
                  <a:latin typeface="Times New Roman" panose="02020603050405020304" pitchFamily="18" charset="0"/>
                </a:rPr>
                <a:t>hỏi</a:t>
              </a:r>
              <a:r>
                <a:rPr lang="en-US" sz="2053" b="1" dirty="0">
                  <a:solidFill>
                    <a:srgbClr val="FF0000"/>
                  </a:solidFill>
                  <a:latin typeface="Times New Roman" panose="02020603050405020304" pitchFamily="18" charset="0"/>
                </a:rPr>
                <a:t> 5:</a:t>
              </a:r>
              <a:r>
                <a:rPr lang="en-US" sz="2053" b="1" dirty="0">
                  <a:solidFill>
                    <a:srgbClr val="FF3300"/>
                  </a:solidFill>
                  <a:latin typeface="Times New Roman" panose="02020603050405020304" pitchFamily="18" charset="0"/>
                </a:rPr>
                <a:t> </a:t>
              </a:r>
              <a:r>
                <a:rPr lang="en-US" sz="2240" b="1" dirty="0" err="1">
                  <a:solidFill>
                    <a:srgbClr val="0000FF"/>
                  </a:solidFill>
                  <a:latin typeface="Times New Roman" pitchFamily="18" charset="0"/>
                  <a:cs typeface="Times New Roman" pitchFamily="18" charset="0"/>
                </a:rPr>
                <a:t>Lời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khuyên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nào</a:t>
              </a:r>
              <a:r>
                <a:rPr lang="en-US" sz="2240" b="1" dirty="0">
                  <a:solidFill>
                    <a:srgbClr val="0000FF"/>
                  </a:solidFill>
                  <a:latin typeface="Times New Roman" pitchFamily="18" charset="0"/>
                  <a:cs typeface="Times New Roman" pitchFamily="18" charset="0"/>
                </a:rPr>
                <a:t> </a:t>
              </a:r>
              <a:r>
                <a:rPr lang="en-US" sz="2240" b="1" i="1" u="sng" dirty="0" err="1">
                  <a:solidFill>
                    <a:srgbClr val="FF0000"/>
                  </a:solidFill>
                  <a:latin typeface="Times New Roman" pitchFamily="18" charset="0"/>
                  <a:cs typeface="Times New Roman" pitchFamily="18" charset="0"/>
                </a:rPr>
                <a:t>Sai</a:t>
              </a:r>
              <a:r>
                <a:rPr lang="en-US" sz="2240" b="1" i="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khi</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em</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muốn</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bảo</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vệ</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và</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thông</a:t>
              </a:r>
              <a:r>
                <a:rPr lang="en-US" sz="2240" b="1" dirty="0">
                  <a:solidFill>
                    <a:srgbClr val="0000FF"/>
                  </a:solidFill>
                  <a:latin typeface="Times New Roman" pitchFamily="18" charset="0"/>
                  <a:cs typeface="Times New Roman" pitchFamily="18" charset="0"/>
                </a:rPr>
                <a:t> tin </a:t>
              </a:r>
              <a:r>
                <a:rPr lang="en-US" sz="2240" b="1" dirty="0" err="1">
                  <a:solidFill>
                    <a:srgbClr val="0000FF"/>
                  </a:solidFill>
                  <a:latin typeface="Times New Roman" pitchFamily="18" charset="0"/>
                  <a:cs typeface="Times New Roman" pitchFamily="18" charset="0"/>
                </a:rPr>
                <a:t>trong</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máy</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tính</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của</a:t>
              </a:r>
              <a:r>
                <a:rPr lang="en-US" sz="2240" b="1" dirty="0">
                  <a:solidFill>
                    <a:srgbClr val="0000FF"/>
                  </a:solidFill>
                  <a:latin typeface="Times New Roman" pitchFamily="18" charset="0"/>
                  <a:cs typeface="Times New Roman" pitchFamily="18" charset="0"/>
                </a:rPr>
                <a:t> </a:t>
              </a:r>
              <a:r>
                <a:rPr lang="en-US" sz="2240" b="1" dirty="0" err="1">
                  <a:solidFill>
                    <a:srgbClr val="0000FF"/>
                  </a:solidFill>
                  <a:latin typeface="Times New Roman" pitchFamily="18" charset="0"/>
                  <a:cs typeface="Times New Roman" pitchFamily="18" charset="0"/>
                </a:rPr>
                <a:t>mình</a:t>
              </a:r>
              <a:r>
                <a:rPr lang="en-US" sz="2240" b="1" dirty="0">
                  <a:solidFill>
                    <a:srgbClr val="0000FF"/>
                  </a:solidFill>
                  <a:latin typeface="Times New Roman" pitchFamily="18" charset="0"/>
                  <a:cs typeface="Times New Roman" pitchFamily="18" charset="0"/>
                </a:rPr>
                <a:t>?</a:t>
              </a:r>
            </a:p>
          </p:txBody>
        </p:sp>
      </p:grpSp>
      <p:pic>
        <p:nvPicPr>
          <p:cNvPr id="15382"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4898" y="-18330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Line 3"/>
          <p:cNvSpPr>
            <a:spLocks noChangeShapeType="1"/>
          </p:cNvSpPr>
          <p:nvPr/>
        </p:nvSpPr>
        <p:spPr bwMode="auto">
          <a:xfrm>
            <a:off x="3682086" y="711200"/>
            <a:ext cx="5097748"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5385" name="Text Box 121">
            <a:hlinkClick r:id="rId4" action="ppaction://hlinksldjump"/>
          </p:cNvPr>
          <p:cNvSpPr txBox="1">
            <a:spLocks noChangeArrowheads="1"/>
          </p:cNvSpPr>
          <p:nvPr/>
        </p:nvSpPr>
        <p:spPr bwMode="auto">
          <a:xfrm>
            <a:off x="3362799" y="70971"/>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22"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86125" y="-217674"/>
            <a:ext cx="128016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5523" y="5560695"/>
            <a:ext cx="1479752" cy="846881"/>
          </a:xfrm>
          <a:prstGeom prst="rect">
            <a:avLst/>
          </a:prstGeom>
        </p:spPr>
      </p:pic>
    </p:spTree>
    <p:extLst>
      <p:ext uri="{BB962C8B-B14F-4D97-AF65-F5344CB8AC3E}">
        <p14:creationId xmlns:p14="http://schemas.microsoft.com/office/powerpoint/2010/main" val="65858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929"/>
                                        </p:tgtEl>
                                        <p:attrNameLst>
                                          <p:attrName>style.visibility</p:attrName>
                                        </p:attrNameLst>
                                      </p:cBhvr>
                                      <p:to>
                                        <p:strVal val="visible"/>
                                      </p:to>
                                    </p:set>
                                    <p:animEffect transition="in" filter="checkerboard(across)">
                                      <p:cBhvr>
                                        <p:cTn id="7" dur="500"/>
                                        <p:tgtEl>
                                          <p:spTgt spid="349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ppt_x</p:attrName>
                                        </p:attrNameLst>
                                      </p:cBhvr>
                                      <p:tavLst>
                                        <p:tav tm="0">
                                          <p:val>
                                            <p:strVal val="#ppt_x-#ppt_w/2"/>
                                          </p:val>
                                        </p:tav>
                                        <p:tav tm="100000">
                                          <p:val>
                                            <p:strVal val="#ppt_x"/>
                                          </p:val>
                                        </p:tav>
                                      </p:tavLst>
                                    </p:anim>
                                    <p:anim calcmode="lin" valueType="num">
                                      <p:cBhvr>
                                        <p:cTn id="52" dur="200" fill="hold"/>
                                        <p:tgtEl>
                                          <p:spTgt spid="13"/>
                                        </p:tgtEl>
                                        <p:attrNameLst>
                                          <p:attrName>ppt_y</p:attrName>
                                        </p:attrNameLst>
                                      </p:cBhvr>
                                      <p:tavLst>
                                        <p:tav tm="0">
                                          <p:val>
                                            <p:strVal val="#ppt_y"/>
                                          </p:val>
                                        </p:tav>
                                        <p:tav tm="100000">
                                          <p:val>
                                            <p:strVal val="#ppt_y"/>
                                          </p:val>
                                        </p:tav>
                                      </p:tavLst>
                                    </p:anim>
                                    <p:anim calcmode="lin" valueType="num">
                                      <p:cBhvr>
                                        <p:cTn id="53" dur="200" fill="hold"/>
                                        <p:tgtEl>
                                          <p:spTgt spid="13"/>
                                        </p:tgtEl>
                                        <p:attrNameLst>
                                          <p:attrName>ppt_w</p:attrName>
                                        </p:attrNameLst>
                                      </p:cBhvr>
                                      <p:tavLst>
                                        <p:tav tm="0">
                                          <p:val>
                                            <p:fltVal val="0"/>
                                          </p:val>
                                        </p:tav>
                                        <p:tav tm="100000">
                                          <p:val>
                                            <p:strVal val="#ppt_w"/>
                                          </p:val>
                                        </p:tav>
                                      </p:tavLst>
                                    </p:anim>
                                    <p:anim calcmode="lin" valueType="num">
                                      <p:cBhvr>
                                        <p:cTn id="54"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200" fill="hold"/>
                                        <p:tgtEl>
                                          <p:spTgt spid="3"/>
                                        </p:tgtEl>
                                        <p:attrNameLst>
                                          <p:attrName>ppt_x</p:attrName>
                                        </p:attrNameLst>
                                      </p:cBhvr>
                                      <p:tavLst>
                                        <p:tav tm="0">
                                          <p:val>
                                            <p:strVal val="#ppt_x-#ppt_w/2"/>
                                          </p:val>
                                        </p:tav>
                                        <p:tav tm="100000">
                                          <p:val>
                                            <p:strVal val="#ppt_x"/>
                                          </p:val>
                                        </p:tav>
                                      </p:tavLst>
                                    </p:anim>
                                    <p:anim calcmode="lin" valueType="num">
                                      <p:cBhvr>
                                        <p:cTn id="75" dur="200" fill="hold"/>
                                        <p:tgtEl>
                                          <p:spTgt spid="3"/>
                                        </p:tgtEl>
                                        <p:attrNameLst>
                                          <p:attrName>ppt_y</p:attrName>
                                        </p:attrNameLst>
                                      </p:cBhvr>
                                      <p:tavLst>
                                        <p:tav tm="0">
                                          <p:val>
                                            <p:strVal val="#ppt_y"/>
                                          </p:val>
                                        </p:tav>
                                        <p:tav tm="100000">
                                          <p:val>
                                            <p:strVal val="#ppt_y"/>
                                          </p:val>
                                        </p:tav>
                                      </p:tavLst>
                                    </p:anim>
                                    <p:anim calcmode="lin" valueType="num">
                                      <p:cBhvr>
                                        <p:cTn id="76" dur="200" fill="hold"/>
                                        <p:tgtEl>
                                          <p:spTgt spid="3"/>
                                        </p:tgtEl>
                                        <p:attrNameLst>
                                          <p:attrName>ppt_w</p:attrName>
                                        </p:attrNameLst>
                                      </p:cBhvr>
                                      <p:tavLst>
                                        <p:tav tm="0">
                                          <p:val>
                                            <p:fltVal val="0"/>
                                          </p:val>
                                        </p:tav>
                                        <p:tav tm="100000">
                                          <p:val>
                                            <p:strVal val="#ppt_w"/>
                                          </p:val>
                                        </p:tav>
                                      </p:tavLst>
                                    </p:anim>
                                    <p:anim calcmode="lin" valueType="num">
                                      <p:cBhvr>
                                        <p:cTn id="77"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200" fill="hold"/>
                                        <p:tgtEl>
                                          <p:spTgt spid="8"/>
                                        </p:tgtEl>
                                        <p:attrNameLst>
                                          <p:attrName>ppt_x</p:attrName>
                                        </p:attrNameLst>
                                      </p:cBhvr>
                                      <p:tavLst>
                                        <p:tav tm="0">
                                          <p:val>
                                            <p:strVal val="#ppt_x-#ppt_w/2"/>
                                          </p:val>
                                        </p:tav>
                                        <p:tav tm="100000">
                                          <p:val>
                                            <p:strVal val="#ppt_x"/>
                                          </p:val>
                                        </p:tav>
                                      </p:tavLst>
                                    </p:anim>
                                    <p:anim calcmode="lin" valueType="num">
                                      <p:cBhvr>
                                        <p:cTn id="98" dur="200" fill="hold"/>
                                        <p:tgtEl>
                                          <p:spTgt spid="8"/>
                                        </p:tgtEl>
                                        <p:attrNameLst>
                                          <p:attrName>ppt_y</p:attrName>
                                        </p:attrNameLst>
                                      </p:cBhvr>
                                      <p:tavLst>
                                        <p:tav tm="0">
                                          <p:val>
                                            <p:strVal val="#ppt_y"/>
                                          </p:val>
                                        </p:tav>
                                        <p:tav tm="100000">
                                          <p:val>
                                            <p:strVal val="#ppt_y"/>
                                          </p:val>
                                        </p:tav>
                                      </p:tavLst>
                                    </p:anim>
                                    <p:anim calcmode="lin" valueType="num">
                                      <p:cBhvr>
                                        <p:cTn id="99" dur="200" fill="hold"/>
                                        <p:tgtEl>
                                          <p:spTgt spid="8"/>
                                        </p:tgtEl>
                                        <p:attrNameLst>
                                          <p:attrName>ppt_w</p:attrName>
                                        </p:attrNameLst>
                                      </p:cBhvr>
                                      <p:tavLst>
                                        <p:tav tm="0">
                                          <p:val>
                                            <p:fltVal val="0"/>
                                          </p:val>
                                        </p:tav>
                                        <p:tav tm="100000">
                                          <p:val>
                                            <p:strVal val="#ppt_w"/>
                                          </p:val>
                                        </p:tav>
                                      </p:tavLst>
                                    </p:anim>
                                    <p:anim calcmode="lin" valueType="num">
                                      <p:cBhvr>
                                        <p:cTn id="100"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5" name="Rectangle 63"/>
          <p:cNvSpPr>
            <a:spLocks noChangeArrowheads="1"/>
          </p:cNvSpPr>
          <p:nvPr/>
        </p:nvSpPr>
        <p:spPr bwMode="gray">
          <a:xfrm rot="5400000">
            <a:off x="1061554" y="2850984"/>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3" name="Rectangle 63"/>
          <p:cNvSpPr>
            <a:spLocks noChangeArrowheads="1"/>
          </p:cNvSpPr>
          <p:nvPr/>
        </p:nvSpPr>
        <p:spPr bwMode="gray">
          <a:xfrm rot="5400000">
            <a:off x="1028904" y="1792543"/>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4" name="Rectangle 63"/>
          <p:cNvSpPr>
            <a:spLocks noChangeArrowheads="1"/>
          </p:cNvSpPr>
          <p:nvPr/>
        </p:nvSpPr>
        <p:spPr bwMode="gray">
          <a:xfrm rot="5400000">
            <a:off x="1070692" y="3966670"/>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5" name="Rectangle 63"/>
          <p:cNvSpPr>
            <a:spLocks noChangeArrowheads="1"/>
          </p:cNvSpPr>
          <p:nvPr/>
        </p:nvSpPr>
        <p:spPr bwMode="gray">
          <a:xfrm rot="5400000">
            <a:off x="1052076" y="5072791"/>
            <a:ext cx="866775" cy="180232"/>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nvGrpSpPr>
          <p:cNvPr id="2" name="Group 74"/>
          <p:cNvGrpSpPr>
            <a:grpSpLocks/>
          </p:cNvGrpSpPr>
          <p:nvPr/>
        </p:nvGrpSpPr>
        <p:grpSpPr bwMode="auto">
          <a:xfrm rot="5400000">
            <a:off x="1229333" y="2117089"/>
            <a:ext cx="416349" cy="493822"/>
            <a:chOff x="1872" y="1723"/>
            <a:chExt cx="2014" cy="1818"/>
          </a:xfrm>
        </p:grpSpPr>
        <p:sp>
          <p:nvSpPr>
            <p:cNvPr id="826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6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28"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29"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31"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7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33"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3" name="Group 5"/>
          <p:cNvGrpSpPr>
            <a:grpSpLocks/>
          </p:cNvGrpSpPr>
          <p:nvPr/>
        </p:nvGrpSpPr>
        <p:grpSpPr bwMode="auto">
          <a:xfrm>
            <a:off x="1924605" y="5323139"/>
            <a:ext cx="9324010" cy="746888"/>
            <a:chOff x="384" y="1344"/>
            <a:chExt cx="3072" cy="381"/>
          </a:xfrm>
        </p:grpSpPr>
        <p:sp>
          <p:nvSpPr>
            <p:cNvPr id="8198" name="AutoShape 6"/>
            <p:cNvSpPr>
              <a:spLocks noChangeArrowheads="1"/>
            </p:cNvSpPr>
            <p:nvPr/>
          </p:nvSpPr>
          <p:spPr bwMode="gray">
            <a:xfrm>
              <a:off x="384" y="1344"/>
              <a:ext cx="3072" cy="381"/>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3421" name="AutoShape 7"/>
            <p:cNvSpPr>
              <a:spLocks noChangeArrowheads="1"/>
            </p:cNvSpPr>
            <p:nvPr/>
          </p:nvSpPr>
          <p:spPr bwMode="gray">
            <a:xfrm>
              <a:off x="448" y="1379"/>
              <a:ext cx="271" cy="331"/>
            </a:xfrm>
            <a:prstGeom prst="roundRect">
              <a:avLst>
                <a:gd name="adj" fmla="val 11921"/>
              </a:avLst>
            </a:prstGeom>
            <a:solidFill>
              <a:srgbClr val="002060"/>
            </a:solidFill>
            <a:ln w="38100">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00" name="Freeform 8"/>
            <p:cNvSpPr>
              <a:spLocks/>
            </p:cNvSpPr>
            <p:nvPr/>
          </p:nvSpPr>
          <p:spPr bwMode="gray">
            <a:xfrm>
              <a:off x="488" y="1399"/>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1" name="Text Box 9"/>
            <p:cNvSpPr txBox="1">
              <a:spLocks noChangeArrowheads="1"/>
            </p:cNvSpPr>
            <p:nvPr/>
          </p:nvSpPr>
          <p:spPr bwMode="gray">
            <a:xfrm>
              <a:off x="478" y="1383"/>
              <a:ext cx="211" cy="252"/>
            </a:xfrm>
            <a:prstGeom prst="rect">
              <a:avLst/>
            </a:prstGeom>
            <a:noFill/>
            <a:ln w="9525" algn="ctr">
              <a:noFill/>
              <a:miter lim="800000"/>
              <a:headEnd/>
              <a:tailEnd/>
            </a:ln>
            <a:effectLst>
              <a:outerShdw dist="35921" dir="2700000" algn="ctr" rotWithShape="0">
                <a:schemeClr val="tx1"/>
              </a:outerShdw>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D</a:t>
              </a:r>
            </a:p>
          </p:txBody>
        </p:sp>
        <p:sp>
          <p:nvSpPr>
            <p:cNvPr id="13424" name="Text Box 10"/>
            <p:cNvSpPr txBox="1">
              <a:spLocks noChangeArrowheads="1"/>
            </p:cNvSpPr>
            <p:nvPr/>
          </p:nvSpPr>
          <p:spPr bwMode="gray">
            <a:xfrm>
              <a:off x="715" y="1378"/>
              <a:ext cx="259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sự</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nhờ</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bố</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mẹ</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với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chỉ</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mỗi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endParaRPr lang="en-US" sz="1867" b="1" dirty="0">
                <a:solidFill>
                  <a:srgbClr val="0000FF"/>
                </a:solidFill>
                <a:latin typeface="Times New Roman" pitchFamily="18" charset="0"/>
                <a:cs typeface="Times New Roman" pitchFamily="18" charset="0"/>
              </a:endParaRPr>
            </a:p>
          </p:txBody>
        </p:sp>
      </p:grpSp>
      <p:grpSp>
        <p:nvGrpSpPr>
          <p:cNvPr id="4" name="Group 27"/>
          <p:cNvGrpSpPr>
            <a:grpSpLocks/>
          </p:cNvGrpSpPr>
          <p:nvPr/>
        </p:nvGrpSpPr>
        <p:grpSpPr bwMode="auto">
          <a:xfrm rot="5400000">
            <a:off x="974630" y="1765390"/>
            <a:ext cx="926042" cy="1173512"/>
            <a:chOff x="1872" y="1824"/>
            <a:chExt cx="2014" cy="1821"/>
          </a:xfrm>
        </p:grpSpPr>
        <p:sp>
          <p:nvSpPr>
            <p:cNvPr id="8220"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1"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22"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1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1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5"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1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27"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5" name="Group 74"/>
          <p:cNvGrpSpPr>
            <a:grpSpLocks/>
          </p:cNvGrpSpPr>
          <p:nvPr/>
        </p:nvGrpSpPr>
        <p:grpSpPr bwMode="auto">
          <a:xfrm rot="5400000">
            <a:off x="1229332" y="3250565"/>
            <a:ext cx="416348" cy="493822"/>
            <a:chOff x="1872" y="1723"/>
            <a:chExt cx="2014" cy="1818"/>
          </a:xfrm>
        </p:grpSpPr>
        <p:sp>
          <p:nvSpPr>
            <p:cNvPr id="94"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5"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96"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05"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406"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99"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408"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01"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10"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6" name="Group 74"/>
          <p:cNvGrpSpPr>
            <a:grpSpLocks/>
          </p:cNvGrpSpPr>
          <p:nvPr/>
        </p:nvGrpSpPr>
        <p:grpSpPr bwMode="auto">
          <a:xfrm rot="5400000">
            <a:off x="1229332" y="4367742"/>
            <a:ext cx="416348" cy="493822"/>
            <a:chOff x="1872" y="1723"/>
            <a:chExt cx="2014" cy="1818"/>
          </a:xfrm>
        </p:grpSpPr>
        <p:sp>
          <p:nvSpPr>
            <p:cNvPr id="10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0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96"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97"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9"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1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401"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7" name="Group 74"/>
          <p:cNvGrpSpPr>
            <a:grpSpLocks/>
          </p:cNvGrpSpPr>
          <p:nvPr/>
        </p:nvGrpSpPr>
        <p:grpSpPr bwMode="auto">
          <a:xfrm rot="5400000">
            <a:off x="1229332" y="5434542"/>
            <a:ext cx="416348" cy="493822"/>
            <a:chOff x="1872" y="1723"/>
            <a:chExt cx="2014" cy="1818"/>
          </a:xfrm>
        </p:grpSpPr>
        <p:sp>
          <p:nvSpPr>
            <p:cNvPr id="117" name="AutoShape 75"/>
            <p:cNvSpPr>
              <a:spLocks noChangeArrowheads="1"/>
            </p:cNvSpPr>
            <p:nvPr/>
          </p:nvSpPr>
          <p:spPr bwMode="gray">
            <a:xfrm rot="16200000" flipH="1">
              <a:off x="1821" y="2420"/>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8" name="AutoShape 76"/>
            <p:cNvSpPr>
              <a:spLocks noChangeArrowheads="1"/>
            </p:cNvSpPr>
            <p:nvPr/>
          </p:nvSpPr>
          <p:spPr bwMode="gray">
            <a:xfrm rot="5400000" flipH="1">
              <a:off x="3627" y="2391"/>
              <a:ext cx="310"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19" name="AutoShape 77"/>
            <p:cNvSpPr>
              <a:spLocks noChangeArrowheads="1"/>
            </p:cNvSpPr>
            <p:nvPr/>
          </p:nvSpPr>
          <p:spPr bwMode="gray">
            <a:xfrm rot="10800000" flipH="1">
              <a:off x="2725" y="3335"/>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87" name="Oval 7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88" name="Oval 7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2" name="Oval 80"/>
            <p:cNvSpPr>
              <a:spLocks noChangeArrowheads="1"/>
            </p:cNvSpPr>
            <p:nvPr/>
          </p:nvSpPr>
          <p:spPr bwMode="gray">
            <a:xfrm>
              <a:off x="2254" y="1723"/>
              <a:ext cx="1257" cy="181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90" name="Oval 81"/>
            <p:cNvSpPr>
              <a:spLocks noChangeArrowheads="1"/>
            </p:cNvSpPr>
            <p:nvPr/>
          </p:nvSpPr>
          <p:spPr bwMode="gray">
            <a:xfrm>
              <a:off x="2257" y="1723"/>
              <a:ext cx="1257" cy="181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24" name="Oval 82"/>
            <p:cNvSpPr>
              <a:spLocks noChangeArrowheads="1"/>
            </p:cNvSpPr>
            <p:nvPr/>
          </p:nvSpPr>
          <p:spPr bwMode="gray">
            <a:xfrm>
              <a:off x="2338" y="1723"/>
              <a:ext cx="1097" cy="181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92" name="Oval 83"/>
            <p:cNvSpPr>
              <a:spLocks noChangeArrowheads="1"/>
            </p:cNvSpPr>
            <p:nvPr/>
          </p:nvSpPr>
          <p:spPr bwMode="gray">
            <a:xfrm>
              <a:off x="2337" y="1723"/>
              <a:ext cx="1096" cy="181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8" name="Group 11"/>
          <p:cNvGrpSpPr>
            <a:grpSpLocks/>
          </p:cNvGrpSpPr>
          <p:nvPr/>
        </p:nvGrpSpPr>
        <p:grpSpPr bwMode="auto">
          <a:xfrm>
            <a:off x="2038407" y="3134482"/>
            <a:ext cx="9406492" cy="573405"/>
            <a:chOff x="508" y="2112"/>
            <a:chExt cx="3072" cy="387"/>
          </a:xfrm>
        </p:grpSpPr>
        <p:sp>
          <p:nvSpPr>
            <p:cNvPr id="8204"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8205" name="AutoShape 13"/>
            <p:cNvSpPr>
              <a:spLocks noChangeArrowheads="1"/>
            </p:cNvSpPr>
            <p:nvPr/>
          </p:nvSpPr>
          <p:spPr bwMode="gray">
            <a:xfrm>
              <a:off x="514" y="2147"/>
              <a:ext cx="272"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8206"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8207" name="Text Box 15"/>
            <p:cNvSpPr txBox="1">
              <a:spLocks noChangeArrowheads="1"/>
            </p:cNvSpPr>
            <p:nvPr/>
          </p:nvSpPr>
          <p:spPr bwMode="gray">
            <a:xfrm>
              <a:off x="591" y="2139"/>
              <a:ext cx="133"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B</a:t>
              </a:r>
            </a:p>
          </p:txBody>
        </p:sp>
        <p:sp>
          <p:nvSpPr>
            <p:cNvPr id="13383" name="Text Box 16"/>
            <p:cNvSpPr txBox="1">
              <a:spLocks noChangeArrowheads="1"/>
            </p:cNvSpPr>
            <p:nvPr/>
          </p:nvSpPr>
          <p:spPr bwMode="gray">
            <a:xfrm>
              <a:off x="786" y="2197"/>
              <a:ext cx="276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Cứ</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nếu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endParaRPr lang="en-US" sz="1867" b="1" dirty="0">
                <a:solidFill>
                  <a:srgbClr val="0000FF"/>
                </a:solidFill>
                <a:latin typeface="Times New Roman" pitchFamily="18" charset="0"/>
                <a:cs typeface="Times New Roman" pitchFamily="18" charset="0"/>
              </a:endParaRPr>
            </a:p>
          </p:txBody>
        </p:sp>
      </p:grpSp>
      <p:grpSp>
        <p:nvGrpSpPr>
          <p:cNvPr id="9" name="Group 37"/>
          <p:cNvGrpSpPr>
            <a:grpSpLocks/>
          </p:cNvGrpSpPr>
          <p:nvPr/>
        </p:nvGrpSpPr>
        <p:grpSpPr bwMode="auto">
          <a:xfrm rot="5400000">
            <a:off x="1004263" y="2898865"/>
            <a:ext cx="926041" cy="1173512"/>
            <a:chOff x="1872" y="1824"/>
            <a:chExt cx="2014" cy="1821"/>
          </a:xfrm>
        </p:grpSpPr>
        <p:sp>
          <p:nvSpPr>
            <p:cNvPr id="8230"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1"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8232"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73"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74"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5"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76"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8237"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78"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0" name="Group 27"/>
          <p:cNvGrpSpPr>
            <a:grpSpLocks/>
          </p:cNvGrpSpPr>
          <p:nvPr/>
        </p:nvGrpSpPr>
        <p:grpSpPr bwMode="auto">
          <a:xfrm rot="5400000">
            <a:off x="974630" y="4039748"/>
            <a:ext cx="926041" cy="1173512"/>
            <a:chOff x="1872" y="1824"/>
            <a:chExt cx="2014" cy="1821"/>
          </a:xfrm>
        </p:grpSpPr>
        <p:sp>
          <p:nvSpPr>
            <p:cNvPr id="133" name="AutoShape 2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4" name="AutoShape 2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5" name="AutoShape 3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64" name="Oval 3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65" name="Oval 3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8" name="Oval 3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67" name="Oval 3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40" name="Oval 3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69" name="Oval 3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1" name="Group 11"/>
          <p:cNvGrpSpPr>
            <a:grpSpLocks/>
          </p:cNvGrpSpPr>
          <p:nvPr/>
        </p:nvGrpSpPr>
        <p:grpSpPr bwMode="auto">
          <a:xfrm>
            <a:off x="2077904" y="2048038"/>
            <a:ext cx="9324010" cy="699937"/>
            <a:chOff x="508" y="2112"/>
            <a:chExt cx="3072" cy="438"/>
          </a:xfrm>
        </p:grpSpPr>
        <p:sp>
          <p:nvSpPr>
            <p:cNvPr id="143"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44" name="AutoShape 13"/>
            <p:cNvSpPr>
              <a:spLocks noChangeArrowheads="1"/>
            </p:cNvSpPr>
            <p:nvPr/>
          </p:nvSpPr>
          <p:spPr bwMode="gray">
            <a:xfrm>
              <a:off x="514" y="2134"/>
              <a:ext cx="273" cy="360"/>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4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46" name="Text Box 15"/>
            <p:cNvSpPr txBox="1">
              <a:spLocks noChangeArrowheads="1"/>
            </p:cNvSpPr>
            <p:nvPr/>
          </p:nvSpPr>
          <p:spPr bwMode="gray">
            <a:xfrm>
              <a:off x="594" y="2139"/>
              <a:ext cx="141" cy="309"/>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A</a:t>
              </a:r>
            </a:p>
          </p:txBody>
        </p:sp>
        <p:sp>
          <p:nvSpPr>
            <p:cNvPr id="13360" name="Text Box 16"/>
            <p:cNvSpPr txBox="1">
              <a:spLocks noChangeArrowheads="1"/>
            </p:cNvSpPr>
            <p:nvPr/>
          </p:nvSpPr>
          <p:spPr bwMode="gray">
            <a:xfrm>
              <a:off x="796" y="2133"/>
              <a:ext cx="273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nên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quyền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sử</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dụng</a:t>
              </a:r>
              <a:r>
                <a:rPr lang="en-US" sz="1867" b="1" dirty="0">
                  <a:solidFill>
                    <a:srgbClr val="0000FF"/>
                  </a:solidFill>
                  <a:latin typeface="Times New Roman" pitchFamily="18" charset="0"/>
                  <a:cs typeface="Times New Roman" pitchFamily="18" charset="0"/>
                </a:rPr>
                <a:t>.</a:t>
              </a:r>
            </a:p>
          </p:txBody>
        </p:sp>
      </p:grpSp>
      <p:grpSp>
        <p:nvGrpSpPr>
          <p:cNvPr id="12" name="Group 37"/>
          <p:cNvGrpSpPr>
            <a:grpSpLocks/>
          </p:cNvGrpSpPr>
          <p:nvPr/>
        </p:nvGrpSpPr>
        <p:grpSpPr bwMode="auto">
          <a:xfrm rot="5400000">
            <a:off x="1004263" y="5106548"/>
            <a:ext cx="926041" cy="1173512"/>
            <a:chOff x="1872" y="1824"/>
            <a:chExt cx="2014" cy="1821"/>
          </a:xfrm>
        </p:grpSpPr>
        <p:sp>
          <p:nvSpPr>
            <p:cNvPr id="149" name="AutoShape 38"/>
            <p:cNvSpPr>
              <a:spLocks noChangeArrowheads="1"/>
            </p:cNvSpPr>
            <p:nvPr/>
          </p:nvSpPr>
          <p:spPr bwMode="gray">
            <a:xfrm rot="16200000" flipH="1">
              <a:off x="1821" y="2571"/>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0" name="AutoShape 39"/>
            <p:cNvSpPr>
              <a:spLocks noChangeArrowheads="1"/>
            </p:cNvSpPr>
            <p:nvPr/>
          </p:nvSpPr>
          <p:spPr bwMode="gray">
            <a:xfrm rot="5400000" flipH="1">
              <a:off x="3629" y="2537"/>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51" name="AutoShape 40"/>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defTabSz="853410">
                <a:defRPr/>
              </a:pPr>
              <a:endParaRPr lang="vi-VN" sz="1680">
                <a:solidFill>
                  <a:srgbClr val="000000"/>
                </a:solidFill>
              </a:endParaRPr>
            </a:p>
          </p:txBody>
        </p:sp>
        <p:sp>
          <p:nvSpPr>
            <p:cNvPr id="13350" name="Oval 41"/>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3351" name="Oval 42"/>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4" name="Oval 43"/>
            <p:cNvSpPr>
              <a:spLocks noChangeArrowheads="1"/>
            </p:cNvSpPr>
            <p:nvPr/>
          </p:nvSpPr>
          <p:spPr bwMode="gray">
            <a:xfrm>
              <a:off x="2602" y="2250"/>
              <a:ext cx="565" cy="7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defTabSz="853410">
                <a:defRPr/>
              </a:pPr>
              <a:endParaRPr lang="vi-VN" sz="1680">
                <a:solidFill>
                  <a:srgbClr val="000000"/>
                </a:solidFill>
              </a:endParaRPr>
            </a:p>
          </p:txBody>
        </p:sp>
        <p:sp>
          <p:nvSpPr>
            <p:cNvPr id="13353" name="Oval 44"/>
            <p:cNvSpPr>
              <a:spLocks noChangeArrowheads="1"/>
            </p:cNvSpPr>
            <p:nvPr/>
          </p:nvSpPr>
          <p:spPr bwMode="gray">
            <a:xfrm>
              <a:off x="2602" y="2250"/>
              <a:ext cx="565" cy="76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sp>
          <p:nvSpPr>
            <p:cNvPr id="156" name="Oval 45"/>
            <p:cNvSpPr>
              <a:spLocks noChangeArrowheads="1"/>
            </p:cNvSpPr>
            <p:nvPr/>
          </p:nvSpPr>
          <p:spPr bwMode="gray">
            <a:xfrm>
              <a:off x="2336" y="2250"/>
              <a:ext cx="1096" cy="766"/>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defTabSz="853410">
                <a:defRPr/>
              </a:pPr>
              <a:endParaRPr lang="vi-VN" sz="1680">
                <a:solidFill>
                  <a:srgbClr val="000000"/>
                </a:solidFill>
              </a:endParaRPr>
            </a:p>
          </p:txBody>
        </p:sp>
        <p:sp>
          <p:nvSpPr>
            <p:cNvPr id="13355" name="Oval 46"/>
            <p:cNvSpPr>
              <a:spLocks noChangeArrowheads="1"/>
            </p:cNvSpPr>
            <p:nvPr/>
          </p:nvSpPr>
          <p:spPr bwMode="gray">
            <a:xfrm>
              <a:off x="2337" y="2250"/>
              <a:ext cx="1096" cy="76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defTabSz="853410" eaLnBrk="1" fontAlgn="base" hangingPunct="1">
                <a:spcBef>
                  <a:spcPct val="0"/>
                </a:spcBef>
                <a:spcAft>
                  <a:spcPct val="0"/>
                </a:spcAft>
              </a:pPr>
              <a:endParaRPr lang="en-US" sz="1680">
                <a:solidFill>
                  <a:srgbClr val="000000"/>
                </a:solidFill>
                <a:cs typeface="Arial" panose="020B0604020202020204" pitchFamily="34" charset="0"/>
              </a:endParaRPr>
            </a:p>
          </p:txBody>
        </p:sp>
      </p:grpSp>
      <p:grpSp>
        <p:nvGrpSpPr>
          <p:cNvPr id="13" name="Group 11"/>
          <p:cNvGrpSpPr>
            <a:grpSpLocks/>
          </p:cNvGrpSpPr>
          <p:nvPr/>
        </p:nvGrpSpPr>
        <p:grpSpPr bwMode="auto">
          <a:xfrm>
            <a:off x="1999963" y="4278345"/>
            <a:ext cx="9444936" cy="573405"/>
            <a:chOff x="508" y="2112"/>
            <a:chExt cx="3072" cy="387"/>
          </a:xfrm>
        </p:grpSpPr>
        <p:sp>
          <p:nvSpPr>
            <p:cNvPr id="192" name="AutoShape 12"/>
            <p:cNvSpPr>
              <a:spLocks noChangeArrowheads="1"/>
            </p:cNvSpPr>
            <p:nvPr/>
          </p:nvSpPr>
          <p:spPr bwMode="gray">
            <a:xfrm>
              <a:off x="508" y="2112"/>
              <a:ext cx="3072"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853410">
                <a:defRPr/>
              </a:pPr>
              <a:endParaRPr lang="vi-VN" sz="1680">
                <a:solidFill>
                  <a:srgbClr val="000000"/>
                </a:solidFill>
              </a:endParaRPr>
            </a:p>
          </p:txBody>
        </p:sp>
        <p:sp>
          <p:nvSpPr>
            <p:cNvPr id="193" name="AutoShape 13"/>
            <p:cNvSpPr>
              <a:spLocks noChangeArrowheads="1"/>
            </p:cNvSpPr>
            <p:nvPr/>
          </p:nvSpPr>
          <p:spPr bwMode="gray">
            <a:xfrm>
              <a:off x="514" y="2147"/>
              <a:ext cx="271" cy="352"/>
            </a:xfrm>
            <a:prstGeom prst="roundRect">
              <a:avLst>
                <a:gd name="adj" fmla="val 11921"/>
              </a:avLst>
            </a:prstGeom>
            <a:solidFill>
              <a:srgbClr val="002060"/>
            </a:solidFill>
            <a:ln w="38100">
              <a:solidFill>
                <a:schemeClr val="bg1"/>
              </a:solidFill>
              <a:round/>
              <a:headEnd/>
              <a:tailEnd/>
            </a:ln>
            <a:effectLst/>
          </p:spPr>
          <p:txBody>
            <a:bodyPr wrap="none" anchor="ctr"/>
            <a:lstStyle/>
            <a:p>
              <a:pPr defTabSz="853410">
                <a:defRPr/>
              </a:pPr>
              <a:endParaRPr lang="vi-VN" sz="1680">
                <a:solidFill>
                  <a:srgbClr val="000000"/>
                </a:solidFill>
              </a:endParaRPr>
            </a:p>
          </p:txBody>
        </p:sp>
        <p:sp>
          <p:nvSpPr>
            <p:cNvPr id="194"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defTabSz="853410">
                <a:defRPr/>
              </a:pPr>
              <a:endParaRPr lang="vi-VN" sz="1680">
                <a:solidFill>
                  <a:srgbClr val="000000"/>
                </a:solidFill>
              </a:endParaRPr>
            </a:p>
          </p:txBody>
        </p:sp>
        <p:sp>
          <p:nvSpPr>
            <p:cNvPr id="195" name="Text Box 15"/>
            <p:cNvSpPr txBox="1">
              <a:spLocks noChangeArrowheads="1"/>
            </p:cNvSpPr>
            <p:nvPr/>
          </p:nvSpPr>
          <p:spPr bwMode="gray">
            <a:xfrm>
              <a:off x="576" y="2139"/>
              <a:ext cx="139" cy="33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defTabSz="853410" fontAlgn="base">
                <a:spcBef>
                  <a:spcPct val="0"/>
                </a:spcBef>
                <a:spcAft>
                  <a:spcPct val="0"/>
                </a:spcAft>
                <a:defRPr/>
              </a:pPr>
              <a:r>
                <a:rPr lang="en-US" sz="2613" b="1">
                  <a:solidFill>
                    <a:srgbClr val="FF0000"/>
                  </a:solidFill>
                  <a:effectLst>
                    <a:outerShdw blurRad="38100" dist="38100" dir="2700000" algn="tl">
                      <a:srgbClr val="000000"/>
                    </a:outerShdw>
                  </a:effectLst>
                  <a:latin typeface="Times New Roman" pitchFamily="18" charset="0"/>
                </a:rPr>
                <a:t>C</a:t>
              </a:r>
            </a:p>
          </p:txBody>
        </p:sp>
        <p:sp>
          <p:nvSpPr>
            <p:cNvPr id="13346" name="Text Box 16"/>
            <p:cNvSpPr txBox="1">
              <a:spLocks noChangeArrowheads="1"/>
            </p:cNvSpPr>
            <p:nvPr/>
          </p:nvSpPr>
          <p:spPr bwMode="gray">
            <a:xfrm>
              <a:off x="787" y="2170"/>
              <a:ext cx="27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31562" fontAlgn="base">
                <a:spcBef>
                  <a:spcPct val="0"/>
                </a:spcBef>
                <a:spcAft>
                  <a:spcPct val="0"/>
                </a:spcAft>
                <a:defRPr/>
              </a:pPr>
              <a:r>
                <a:rPr lang="en-US" sz="1867" b="1" dirty="0" err="1">
                  <a:solidFill>
                    <a:srgbClr val="0000FF"/>
                  </a:solidFill>
                  <a:latin typeface="Times New Roman" pitchFamily="18" charset="0"/>
                  <a:cs typeface="Times New Roman" pitchFamily="18" charset="0"/>
                </a:rPr>
                <a:t>Tức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giận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to </a:t>
              </a:r>
              <a:r>
                <a:rPr lang="en-US" sz="1867" b="1" dirty="0" err="1">
                  <a:solidFill>
                    <a:srgbClr val="0000FF"/>
                  </a:solidFill>
                  <a:latin typeface="Times New Roman" pitchFamily="18" charset="0"/>
                  <a:cs typeface="Times New Roman" pitchFamily="18" charset="0"/>
                </a:rPr>
                <a:t>tiếng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yêu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cầu</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ấy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xóa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ngay</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máy</a:t>
              </a:r>
              <a:endParaRPr lang="en-US" sz="1867" b="1" dirty="0">
                <a:solidFill>
                  <a:srgbClr val="0000FF"/>
                </a:solidFill>
                <a:latin typeface="Times New Roman" pitchFamily="18" charset="0"/>
                <a:cs typeface="Times New Roman" pitchFamily="18" charset="0"/>
              </a:endParaRPr>
            </a:p>
          </p:txBody>
        </p:sp>
      </p:grpSp>
      <p:sp>
        <p:nvSpPr>
          <p:cNvPr id="116" name="10-Point Star 115"/>
          <p:cNvSpPr/>
          <p:nvPr/>
        </p:nvSpPr>
        <p:spPr>
          <a:xfrm>
            <a:off x="11288178" y="5049139"/>
            <a:ext cx="466725" cy="466725"/>
          </a:xfrm>
          <a:prstGeom prst="star10">
            <a:avLst/>
          </a:prstGeom>
        </p:spPr>
        <p:style>
          <a:lnRef idx="0">
            <a:schemeClr val="accent3"/>
          </a:lnRef>
          <a:fillRef idx="3">
            <a:schemeClr val="accent3"/>
          </a:fillRef>
          <a:effectRef idx="3">
            <a:schemeClr val="accent3"/>
          </a:effectRef>
          <a:fontRef idx="minor">
            <a:schemeClr val="lt1"/>
          </a:fontRef>
        </p:style>
        <p:txBody>
          <a:bodyPr anchor="ctr"/>
          <a:lstStyle/>
          <a:p>
            <a:pPr algn="ctr" defTabSz="853410" fontAlgn="base">
              <a:spcBef>
                <a:spcPct val="0"/>
              </a:spcBef>
              <a:spcAft>
                <a:spcPct val="0"/>
              </a:spcAft>
              <a:defRPr/>
            </a:pPr>
            <a:endParaRPr lang="vi-VN" sz="1680">
              <a:solidFill>
                <a:srgbClr val="FFFFFF"/>
              </a:solidFill>
            </a:endParaRPr>
          </a:p>
        </p:txBody>
      </p:sp>
      <p:grpSp>
        <p:nvGrpSpPr>
          <p:cNvPr id="13438" name="Group 126"/>
          <p:cNvGrpSpPr>
            <a:grpSpLocks/>
          </p:cNvGrpSpPr>
          <p:nvPr/>
        </p:nvGrpSpPr>
        <p:grpSpPr bwMode="auto">
          <a:xfrm>
            <a:off x="1117595" y="788516"/>
            <a:ext cx="10327303" cy="1014439"/>
            <a:chOff x="294" y="701"/>
            <a:chExt cx="5157" cy="534"/>
          </a:xfrm>
          <a:solidFill>
            <a:srgbClr val="EAEAEA"/>
          </a:solidFill>
        </p:grpSpPr>
        <p:sp>
          <p:nvSpPr>
            <p:cNvPr id="8209" name="AutoShape 17"/>
            <p:cNvSpPr>
              <a:spLocks noChangeArrowheads="1"/>
            </p:cNvSpPr>
            <p:nvPr/>
          </p:nvSpPr>
          <p:spPr bwMode="gray">
            <a:xfrm>
              <a:off x="294" y="701"/>
              <a:ext cx="5157" cy="495"/>
            </a:xfrm>
            <a:prstGeom prst="roundRect">
              <a:avLst>
                <a:gd name="adj" fmla="val 50000"/>
              </a:avLst>
            </a:prstGeom>
            <a:grpFill/>
            <a:ln w="38100" cap="rnd" algn="ctr">
              <a:solidFill>
                <a:srgbClr val="FFC000"/>
              </a:solidFill>
              <a:round/>
              <a:headEnd/>
              <a:tailEnd/>
            </a:ln>
            <a:effectLst>
              <a:outerShdw blurRad="50800" dist="38100" dir="5400000" algn="t" rotWithShape="0">
                <a:prstClr val="black">
                  <a:alpha val="40000"/>
                </a:prstClr>
              </a:outerShdw>
            </a:effectLst>
            <a:scene3d>
              <a:camera prst="orthographicFront">
                <a:rot lat="0" lon="0" rev="0"/>
              </a:camera>
              <a:lightRig rig="threePt" dir="t"/>
            </a:scene3d>
            <a:sp3d>
              <a:bevelT h="12700"/>
              <a:bevelB/>
            </a:sp3d>
          </p:spPr>
          <p:txBody>
            <a:bodyPr lIns="33600" tIns="33600" rIns="33600" bIns="33600" anchor="ctr"/>
            <a:lstStyle/>
            <a:p>
              <a:pPr algn="ctr" defTabSz="853410">
                <a:defRPr/>
              </a:pPr>
              <a:endParaRPr lang="en-US" sz="3733" b="1">
                <a:solidFill>
                  <a:srgbClr val="FFFF00"/>
                </a:solidFill>
                <a:effectLst>
                  <a:outerShdw blurRad="38100" dist="38100" dir="2700000" algn="tl">
                    <a:srgbClr val="000000">
                      <a:alpha val="43137"/>
                    </a:srgbClr>
                  </a:outerShdw>
                </a:effectLst>
              </a:endParaRPr>
            </a:p>
          </p:txBody>
        </p:sp>
        <p:sp>
          <p:nvSpPr>
            <p:cNvPr id="13341" name="Text Box 26"/>
            <p:cNvSpPr txBox="1">
              <a:spLocks noChangeArrowheads="1"/>
            </p:cNvSpPr>
            <p:nvPr/>
          </p:nvSpPr>
          <p:spPr bwMode="gray">
            <a:xfrm>
              <a:off x="447" y="733"/>
              <a:ext cx="4867" cy="50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defTabSz="853410" fontAlgn="base">
                <a:spcBef>
                  <a:spcPct val="0"/>
                </a:spcBef>
                <a:spcAft>
                  <a:spcPct val="0"/>
                </a:spcAft>
              </a:pPr>
              <a:r>
                <a:rPr lang="en-US" sz="1867" b="1" dirty="0" err="1">
                  <a:solidFill>
                    <a:srgbClr val="FF3300"/>
                  </a:solidFill>
                  <a:latin typeface="Times New Roman" pitchFamily="18" charset="0"/>
                  <a:cs typeface="Times New Roman" pitchFamily="18" charset="0"/>
                </a:rPr>
                <a:t>Câu</a:t>
              </a:r>
              <a:r>
                <a:rPr lang="en-US" sz="1867" b="1" dirty="0">
                  <a:solidFill>
                    <a:srgbClr val="FF3300"/>
                  </a:solidFill>
                  <a:latin typeface="Times New Roman" pitchFamily="18" charset="0"/>
                  <a:cs typeface="Times New Roman" pitchFamily="18" charset="0"/>
                </a:rPr>
                <a:t> </a:t>
              </a:r>
              <a:r>
                <a:rPr lang="en-US" sz="1867" b="1" dirty="0" err="1">
                  <a:solidFill>
                    <a:srgbClr val="FF3300"/>
                  </a:solidFill>
                  <a:latin typeface="Times New Roman" pitchFamily="18" charset="0"/>
                  <a:cs typeface="Times New Roman" pitchFamily="18" charset="0"/>
                </a:rPr>
                <a:t>hỏi</a:t>
              </a:r>
              <a:r>
                <a:rPr lang="en-US" sz="1867" b="1" dirty="0">
                  <a:solidFill>
                    <a:srgbClr val="FF3300"/>
                  </a:solidFill>
                  <a:latin typeface="Times New Roman" pitchFamily="18" charset="0"/>
                  <a:cs typeface="Times New Roman" pitchFamily="18" charset="0"/>
                </a:rPr>
                <a:t> 6: </a:t>
              </a:r>
              <a:r>
                <a:rPr lang="en-US" sz="1867" b="1" dirty="0" err="1">
                  <a:solidFill>
                    <a:srgbClr val="0000FF"/>
                  </a:solidFill>
                  <a:latin typeface="Times New Roman" pitchFamily="18" charset="0"/>
                  <a:cs typeface="Times New Roman" pitchFamily="18" charset="0"/>
                </a:rPr>
                <a:t>Trong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buổi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họp</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mặt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gia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chú</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họ</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hàng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đã</a:t>
              </a:r>
              <a:r>
                <a:rPr lang="en-US" sz="1867" b="1" dirty="0">
                  <a:solidFill>
                    <a:srgbClr val="0000FF"/>
                  </a:solidFill>
                  <a:latin typeface="Times New Roman" pitchFamily="18" charset="0"/>
                  <a:cs typeface="Times New Roman" pitchFamily="18" charset="0"/>
                </a:rPr>
                <a:t> quay </a:t>
              </a:r>
              <a:r>
                <a:rPr lang="en-US" sz="1867" b="1" dirty="0" err="1">
                  <a:solidFill>
                    <a:srgbClr val="0000FF"/>
                  </a:solidFill>
                  <a:latin typeface="Times New Roman" pitchFamily="18" charset="0"/>
                  <a:cs typeface="Times New Roman" pitchFamily="18" charset="0"/>
                </a:rPr>
                <a:t>một</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đoạn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phim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về</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và</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nói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rằng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sẽ</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cho</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mọi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người</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xem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không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thích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hình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ảnh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của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mình</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được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đưa</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lên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mạng</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em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có</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thể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làm</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gì</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để</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ngăn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cản</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việc</a:t>
              </a:r>
              <a:r>
                <a:rPr lang="en-US" sz="1867" b="1" dirty="0">
                  <a:solidFill>
                    <a:srgbClr val="0000FF"/>
                  </a:solidFill>
                  <a:latin typeface="Times New Roman" pitchFamily="18" charset="0"/>
                  <a:cs typeface="Times New Roman" pitchFamily="18" charset="0"/>
                </a:rPr>
                <a:t> </a:t>
              </a:r>
              <a:r>
                <a:rPr lang="en-US" sz="1867" b="1" dirty="0" err="1">
                  <a:solidFill>
                    <a:srgbClr val="0000FF"/>
                  </a:solidFill>
                  <a:latin typeface="Times New Roman" pitchFamily="18" charset="0"/>
                  <a:cs typeface="Times New Roman" pitchFamily="18" charset="0"/>
                </a:rPr>
                <a:t>đó</a:t>
              </a:r>
              <a:r>
                <a:rPr lang="en-US" sz="1867" b="1" dirty="0">
                  <a:solidFill>
                    <a:srgbClr val="0000FF"/>
                  </a:solidFill>
                  <a:latin typeface="Times New Roman" pitchFamily="18" charset="0"/>
                  <a:cs typeface="Times New Roman" pitchFamily="18" charset="0"/>
                </a:rPr>
                <a:t>?</a:t>
              </a:r>
            </a:p>
          </p:txBody>
        </p:sp>
      </p:grpSp>
      <p:pic>
        <p:nvPicPr>
          <p:cNvPr id="13335"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1552" y="-203819"/>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Line 3"/>
          <p:cNvSpPr>
            <a:spLocks noChangeShapeType="1"/>
          </p:cNvSpPr>
          <p:nvPr/>
        </p:nvSpPr>
        <p:spPr bwMode="auto">
          <a:xfrm>
            <a:off x="3076188" y="662718"/>
            <a:ext cx="6264041" cy="0"/>
          </a:xfrm>
          <a:prstGeom prst="line">
            <a:avLst/>
          </a:prstGeom>
          <a:noFill/>
          <a:ln w="57150" cmpd="thinThick">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853410" fontAlgn="base">
              <a:spcBef>
                <a:spcPct val="0"/>
              </a:spcBef>
              <a:spcAft>
                <a:spcPct val="0"/>
              </a:spcAft>
            </a:pPr>
            <a:endParaRPr lang="en-US" sz="1867">
              <a:solidFill>
                <a:srgbClr val="000000"/>
              </a:solidFill>
            </a:endParaRPr>
          </a:p>
        </p:txBody>
      </p:sp>
      <p:sp>
        <p:nvSpPr>
          <p:cNvPr id="13337" name="Text Box 121">
            <a:hlinkClick r:id="rId4" action="ppaction://hlinksldjump"/>
          </p:cNvPr>
          <p:cNvSpPr txBox="1">
            <a:spLocks noChangeArrowheads="1"/>
          </p:cNvSpPr>
          <p:nvPr/>
        </p:nvSpPr>
        <p:spPr bwMode="auto">
          <a:xfrm>
            <a:off x="3614247" y="64125"/>
            <a:ext cx="53340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defTabSz="853410" eaLnBrk="1" fontAlgn="base" hangingPunct="1">
              <a:spcBef>
                <a:spcPct val="50000"/>
              </a:spcBef>
              <a:spcAft>
                <a:spcPct val="0"/>
              </a:spcAft>
            </a:pPr>
            <a:r>
              <a:rPr lang="en-US" sz="3360" b="1" dirty="0">
                <a:solidFill>
                  <a:srgbClr val="FF0000"/>
                </a:solidFill>
                <a:latin typeface="Times New Roman" panose="02020603050405020304" pitchFamily="18" charset="0"/>
              </a:rPr>
              <a:t>BÀI TẬP TRẮC NGHIỆM</a:t>
            </a:r>
          </a:p>
        </p:txBody>
      </p:sp>
      <p:pic>
        <p:nvPicPr>
          <p:cNvPr id="120" name="Picture 119">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16064" y="5507749"/>
            <a:ext cx="1537014" cy="879653"/>
          </a:xfrm>
          <a:prstGeom prst="rect">
            <a:avLst/>
          </a:prstGeom>
        </p:spPr>
      </p:pic>
      <p:pic>
        <p:nvPicPr>
          <p:cNvPr id="121" name="Picture 12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40229" y="-258041"/>
            <a:ext cx="113792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43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38"/>
                                        </p:tgtEl>
                                        <p:attrNameLst>
                                          <p:attrName>style.visibility</p:attrName>
                                        </p:attrNameLst>
                                      </p:cBhvr>
                                      <p:to>
                                        <p:strVal val="visible"/>
                                      </p:to>
                                    </p:set>
                                    <p:animEffect transition="in" filter="checkerboard(across)">
                                      <p:cBhvr>
                                        <p:cTn id="7" dur="500"/>
                                        <p:tgtEl>
                                          <p:spTgt spid="1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200" fill="hold"/>
                                        <p:tgtEl>
                                          <p:spTgt spid="103"/>
                                        </p:tgtEl>
                                        <p:attrNameLst>
                                          <p:attrName>ppt_w</p:attrName>
                                        </p:attrNameLst>
                                      </p:cBhvr>
                                      <p:tavLst>
                                        <p:tav tm="0">
                                          <p:val>
                                            <p:fltVal val="0"/>
                                          </p:val>
                                        </p:tav>
                                        <p:tav tm="100000">
                                          <p:val>
                                            <p:strVal val="#ppt_w"/>
                                          </p:val>
                                        </p:tav>
                                      </p:tavLst>
                                    </p:anim>
                                    <p:anim calcmode="lin" valueType="num">
                                      <p:cBhvr>
                                        <p:cTn id="13" dur="200" fill="hold"/>
                                        <p:tgtEl>
                                          <p:spTgt spid="10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200"/>
                            </p:stCondLst>
                            <p:childTnLst>
                              <p:par>
                                <p:cTn id="15" presetID="3" presetClass="entr" presetSubtype="1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200"/>
                                        <p:tgtEl>
                                          <p:spTgt spid="2"/>
                                        </p:tgtEl>
                                      </p:cBhvr>
                                    </p:animEffect>
                                  </p:childTnLst>
                                </p:cTn>
                              </p:par>
                            </p:childTnLst>
                          </p:cTn>
                        </p:par>
                        <p:par>
                          <p:cTn id="18" fill="hold" nodeType="afterGroup">
                            <p:stCondLst>
                              <p:cond delay="4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00" fill="hold"/>
                                        <p:tgtEl>
                                          <p:spTgt spid="4"/>
                                        </p:tgtEl>
                                        <p:attrNameLst>
                                          <p:attrName>ppt_w</p:attrName>
                                        </p:attrNameLst>
                                      </p:cBhvr>
                                      <p:tavLst>
                                        <p:tav tm="0">
                                          <p:val>
                                            <p:fltVal val="0"/>
                                          </p:val>
                                        </p:tav>
                                        <p:tav tm="100000">
                                          <p:val>
                                            <p:strVal val="#ppt_w"/>
                                          </p:val>
                                        </p:tav>
                                      </p:tavLst>
                                    </p:anim>
                                    <p:anim calcmode="lin" valueType="num">
                                      <p:cBhvr>
                                        <p:cTn id="22" dur="200" fill="hold"/>
                                        <p:tgtEl>
                                          <p:spTgt spid="4"/>
                                        </p:tgtEl>
                                        <p:attrNameLst>
                                          <p:attrName>ppt_h</p:attrName>
                                        </p:attrNameLst>
                                      </p:cBhvr>
                                      <p:tavLst>
                                        <p:tav tm="0">
                                          <p:val>
                                            <p:fltVal val="0"/>
                                          </p:val>
                                        </p:tav>
                                        <p:tav tm="100000">
                                          <p:val>
                                            <p:strVal val="#ppt_h"/>
                                          </p:val>
                                        </p:tav>
                                      </p:tavLst>
                                    </p:anim>
                                    <p:anim calcmode="lin" valueType="num">
                                      <p:cBhvr>
                                        <p:cTn id="23" dur="200" fill="hold"/>
                                        <p:tgtEl>
                                          <p:spTgt spid="4"/>
                                        </p:tgtEl>
                                        <p:attrNameLst>
                                          <p:attrName>style.rotation</p:attrName>
                                        </p:attrNameLst>
                                      </p:cBhvr>
                                      <p:tavLst>
                                        <p:tav tm="0">
                                          <p:val>
                                            <p:fltVal val="360"/>
                                          </p:val>
                                        </p:tav>
                                        <p:tav tm="100000">
                                          <p:val>
                                            <p:fltVal val="0"/>
                                          </p:val>
                                        </p:tav>
                                      </p:tavLst>
                                    </p:anim>
                                    <p:animEffect transition="in" filter="fade">
                                      <p:cBhvr>
                                        <p:cTn id="24" dur="200"/>
                                        <p:tgtEl>
                                          <p:spTgt spid="4"/>
                                        </p:tgtEl>
                                      </p:cBhvr>
                                    </p:animEffect>
                                  </p:childTnLst>
                                </p:cTn>
                              </p:par>
                            </p:childTnLst>
                          </p:cTn>
                        </p:par>
                        <p:par>
                          <p:cTn id="25" fill="hold" nodeType="afterGroup">
                            <p:stCondLst>
                              <p:cond delay="600"/>
                            </p:stCondLst>
                            <p:childTnLst>
                              <p:par>
                                <p:cTn id="26" presetID="17"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 fill="hold"/>
                                        <p:tgtEl>
                                          <p:spTgt spid="11"/>
                                        </p:tgtEl>
                                        <p:attrNameLst>
                                          <p:attrName>ppt_x</p:attrName>
                                        </p:attrNameLst>
                                      </p:cBhvr>
                                      <p:tavLst>
                                        <p:tav tm="0">
                                          <p:val>
                                            <p:strVal val="#ppt_x-#ppt_w/2"/>
                                          </p:val>
                                        </p:tav>
                                        <p:tav tm="100000">
                                          <p:val>
                                            <p:strVal val="#ppt_x"/>
                                          </p:val>
                                        </p:tav>
                                      </p:tavLst>
                                    </p:anim>
                                    <p:anim calcmode="lin" valueType="num">
                                      <p:cBhvr>
                                        <p:cTn id="29" dur="200" fill="hold"/>
                                        <p:tgtEl>
                                          <p:spTgt spid="11"/>
                                        </p:tgtEl>
                                        <p:attrNameLst>
                                          <p:attrName>ppt_y</p:attrName>
                                        </p:attrNameLst>
                                      </p:cBhvr>
                                      <p:tavLst>
                                        <p:tav tm="0">
                                          <p:val>
                                            <p:strVal val="#ppt_y"/>
                                          </p:val>
                                        </p:tav>
                                        <p:tav tm="100000">
                                          <p:val>
                                            <p:strVal val="#ppt_y"/>
                                          </p:val>
                                        </p:tav>
                                      </p:tavLst>
                                    </p:anim>
                                    <p:anim calcmode="lin" valueType="num">
                                      <p:cBhvr>
                                        <p:cTn id="30" dur="200" fill="hold"/>
                                        <p:tgtEl>
                                          <p:spTgt spid="11"/>
                                        </p:tgtEl>
                                        <p:attrNameLst>
                                          <p:attrName>ppt_w</p:attrName>
                                        </p:attrNameLst>
                                      </p:cBhvr>
                                      <p:tavLst>
                                        <p:tav tm="0">
                                          <p:val>
                                            <p:fltVal val="0"/>
                                          </p:val>
                                        </p:tav>
                                        <p:tav tm="100000">
                                          <p:val>
                                            <p:strVal val="#ppt_w"/>
                                          </p:val>
                                        </p:tav>
                                      </p:tavLst>
                                    </p:anim>
                                    <p:anim calcmode="lin" valueType="num">
                                      <p:cBhvr>
                                        <p:cTn id="31" dur="2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par>
                          <p:cTn id="32" fill="hold" nodeType="afterGroup">
                            <p:stCondLst>
                              <p:cond delay="800"/>
                            </p:stCondLst>
                            <p:childTnLst>
                              <p:par>
                                <p:cTn id="33" presetID="17" presetClass="entr" presetSubtype="10" fill="hold" grpId="0" nodeType="afterEffect">
                                  <p:stCondLst>
                                    <p:cond delay="0"/>
                                  </p:stCondLst>
                                  <p:childTnLst>
                                    <p:set>
                                      <p:cBhvr>
                                        <p:cTn id="34" dur="1" fill="hold">
                                          <p:stCondLst>
                                            <p:cond delay="0"/>
                                          </p:stCondLst>
                                        </p:cTn>
                                        <p:tgtEl>
                                          <p:spTgt spid="8255"/>
                                        </p:tgtEl>
                                        <p:attrNameLst>
                                          <p:attrName>style.visibility</p:attrName>
                                        </p:attrNameLst>
                                      </p:cBhvr>
                                      <p:to>
                                        <p:strVal val="visible"/>
                                      </p:to>
                                    </p:set>
                                    <p:anim calcmode="lin" valueType="num">
                                      <p:cBhvr>
                                        <p:cTn id="35" dur="200" fill="hold"/>
                                        <p:tgtEl>
                                          <p:spTgt spid="8255"/>
                                        </p:tgtEl>
                                        <p:attrNameLst>
                                          <p:attrName>ppt_w</p:attrName>
                                        </p:attrNameLst>
                                      </p:cBhvr>
                                      <p:tavLst>
                                        <p:tav tm="0">
                                          <p:val>
                                            <p:fltVal val="0"/>
                                          </p:val>
                                        </p:tav>
                                        <p:tav tm="100000">
                                          <p:val>
                                            <p:strVal val="#ppt_w"/>
                                          </p:val>
                                        </p:tav>
                                      </p:tavLst>
                                    </p:anim>
                                    <p:anim calcmode="lin" valueType="num">
                                      <p:cBhvr>
                                        <p:cTn id="36" dur="200" fill="hold"/>
                                        <p:tgtEl>
                                          <p:spTgt spid="8255"/>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1000"/>
                            </p:stCondLst>
                            <p:childTnLst>
                              <p:par>
                                <p:cTn id="38" presetID="4"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200"/>
                                        <p:tgtEl>
                                          <p:spTgt spid="5"/>
                                        </p:tgtEl>
                                      </p:cBhvr>
                                    </p:animEffect>
                                  </p:childTnLst>
                                </p:cTn>
                              </p:par>
                            </p:childTnLst>
                          </p:cTn>
                        </p:par>
                        <p:par>
                          <p:cTn id="41" fill="hold" nodeType="afterGroup">
                            <p:stCondLst>
                              <p:cond delay="1200"/>
                            </p:stCondLst>
                            <p:childTnLst>
                              <p:par>
                                <p:cTn id="42" presetID="49" presetClass="entr" presetSubtype="0" decel="10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200" fill="hold"/>
                                        <p:tgtEl>
                                          <p:spTgt spid="9"/>
                                        </p:tgtEl>
                                        <p:attrNameLst>
                                          <p:attrName>ppt_w</p:attrName>
                                        </p:attrNameLst>
                                      </p:cBhvr>
                                      <p:tavLst>
                                        <p:tav tm="0">
                                          <p:val>
                                            <p:fltVal val="0"/>
                                          </p:val>
                                        </p:tav>
                                        <p:tav tm="100000">
                                          <p:val>
                                            <p:strVal val="#ppt_w"/>
                                          </p:val>
                                        </p:tav>
                                      </p:tavLst>
                                    </p:anim>
                                    <p:anim calcmode="lin" valueType="num">
                                      <p:cBhvr>
                                        <p:cTn id="45" dur="200" fill="hold"/>
                                        <p:tgtEl>
                                          <p:spTgt spid="9"/>
                                        </p:tgtEl>
                                        <p:attrNameLst>
                                          <p:attrName>ppt_h</p:attrName>
                                        </p:attrNameLst>
                                      </p:cBhvr>
                                      <p:tavLst>
                                        <p:tav tm="0">
                                          <p:val>
                                            <p:fltVal val="0"/>
                                          </p:val>
                                        </p:tav>
                                        <p:tav tm="100000">
                                          <p:val>
                                            <p:strVal val="#ppt_h"/>
                                          </p:val>
                                        </p:tav>
                                      </p:tavLst>
                                    </p:anim>
                                    <p:anim calcmode="lin" valueType="num">
                                      <p:cBhvr>
                                        <p:cTn id="46" dur="200" fill="hold"/>
                                        <p:tgtEl>
                                          <p:spTgt spid="9"/>
                                        </p:tgtEl>
                                        <p:attrNameLst>
                                          <p:attrName>style.rotation</p:attrName>
                                        </p:attrNameLst>
                                      </p:cBhvr>
                                      <p:tavLst>
                                        <p:tav tm="0">
                                          <p:val>
                                            <p:fltVal val="360"/>
                                          </p:val>
                                        </p:tav>
                                        <p:tav tm="100000">
                                          <p:val>
                                            <p:fltVal val="0"/>
                                          </p:val>
                                        </p:tav>
                                      </p:tavLst>
                                    </p:anim>
                                    <p:animEffect transition="in" filter="fade">
                                      <p:cBhvr>
                                        <p:cTn id="47" dur="200"/>
                                        <p:tgtEl>
                                          <p:spTgt spid="9"/>
                                        </p:tgtEl>
                                      </p:cBhvr>
                                    </p:animEffect>
                                  </p:childTnLst>
                                </p:cTn>
                              </p:par>
                            </p:childTnLst>
                          </p:cTn>
                        </p:par>
                        <p:par>
                          <p:cTn id="48" fill="hold" nodeType="afterGroup">
                            <p:stCondLst>
                              <p:cond delay="1400"/>
                            </p:stCondLst>
                            <p:childTnLst>
                              <p:par>
                                <p:cTn id="49" presetID="17"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200" fill="hold"/>
                                        <p:tgtEl>
                                          <p:spTgt spid="8"/>
                                        </p:tgtEl>
                                        <p:attrNameLst>
                                          <p:attrName>ppt_x</p:attrName>
                                        </p:attrNameLst>
                                      </p:cBhvr>
                                      <p:tavLst>
                                        <p:tav tm="0">
                                          <p:val>
                                            <p:strVal val="#ppt_x-#ppt_w/2"/>
                                          </p:val>
                                        </p:tav>
                                        <p:tav tm="100000">
                                          <p:val>
                                            <p:strVal val="#ppt_x"/>
                                          </p:val>
                                        </p:tav>
                                      </p:tavLst>
                                    </p:anim>
                                    <p:anim calcmode="lin" valueType="num">
                                      <p:cBhvr>
                                        <p:cTn id="52" dur="200" fill="hold"/>
                                        <p:tgtEl>
                                          <p:spTgt spid="8"/>
                                        </p:tgtEl>
                                        <p:attrNameLst>
                                          <p:attrName>ppt_y</p:attrName>
                                        </p:attrNameLst>
                                      </p:cBhvr>
                                      <p:tavLst>
                                        <p:tav tm="0">
                                          <p:val>
                                            <p:strVal val="#ppt_y"/>
                                          </p:val>
                                        </p:tav>
                                        <p:tav tm="100000">
                                          <p:val>
                                            <p:strVal val="#ppt_y"/>
                                          </p:val>
                                        </p:tav>
                                      </p:tavLst>
                                    </p:anim>
                                    <p:anim calcmode="lin" valueType="num">
                                      <p:cBhvr>
                                        <p:cTn id="53" dur="200" fill="hold"/>
                                        <p:tgtEl>
                                          <p:spTgt spid="8"/>
                                        </p:tgtEl>
                                        <p:attrNameLst>
                                          <p:attrName>ppt_w</p:attrName>
                                        </p:attrNameLst>
                                      </p:cBhvr>
                                      <p:tavLst>
                                        <p:tav tm="0">
                                          <p:val>
                                            <p:fltVal val="0"/>
                                          </p:val>
                                        </p:tav>
                                        <p:tav tm="100000">
                                          <p:val>
                                            <p:strVal val="#ppt_w"/>
                                          </p:val>
                                        </p:tav>
                                      </p:tavLst>
                                    </p:anim>
                                    <p:anim calcmode="lin" valueType="num">
                                      <p:cBhvr>
                                        <p:cTn id="54" dur="200" fill="hold"/>
                                        <p:tgtEl>
                                          <p:spTgt spid="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2" name="whoosh.wav"/>
                                        </p:tgtEl>
                                      </p:cMediaNode>
                                    </p:audio>
                                  </p:subTnLst>
                                </p:cTn>
                              </p:par>
                            </p:childTnLst>
                          </p:cTn>
                        </p:par>
                        <p:par>
                          <p:cTn id="55" fill="hold" nodeType="afterGroup">
                            <p:stCondLst>
                              <p:cond delay="1600"/>
                            </p:stCondLst>
                            <p:childTnLst>
                              <p:par>
                                <p:cTn id="56" presetID="17" presetClass="entr" presetSubtype="1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200" fill="hold"/>
                                        <p:tgtEl>
                                          <p:spTgt spid="104"/>
                                        </p:tgtEl>
                                        <p:attrNameLst>
                                          <p:attrName>ppt_w</p:attrName>
                                        </p:attrNameLst>
                                      </p:cBhvr>
                                      <p:tavLst>
                                        <p:tav tm="0">
                                          <p:val>
                                            <p:fltVal val="0"/>
                                          </p:val>
                                        </p:tav>
                                        <p:tav tm="100000">
                                          <p:val>
                                            <p:strVal val="#ppt_w"/>
                                          </p:val>
                                        </p:tav>
                                      </p:tavLst>
                                    </p:anim>
                                    <p:anim calcmode="lin" valueType="num">
                                      <p:cBhvr>
                                        <p:cTn id="59" dur="200" fill="hold"/>
                                        <p:tgtEl>
                                          <p:spTgt spid="104"/>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1800"/>
                            </p:stCondLst>
                            <p:childTnLst>
                              <p:par>
                                <p:cTn id="61" presetID="4" presetClass="entr" presetSubtype="16"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200"/>
                                        <p:tgtEl>
                                          <p:spTgt spid="6"/>
                                        </p:tgtEl>
                                      </p:cBhvr>
                                    </p:animEffect>
                                  </p:childTnLst>
                                </p:cTn>
                              </p:par>
                            </p:childTnLst>
                          </p:cTn>
                        </p:par>
                        <p:par>
                          <p:cTn id="64" fill="hold" nodeType="afterGroup">
                            <p:stCondLst>
                              <p:cond delay="2000"/>
                            </p:stCondLst>
                            <p:childTnLst>
                              <p:par>
                                <p:cTn id="65" presetID="49" presetClass="entr" presetSubtype="0" decel="10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200" fill="hold"/>
                                        <p:tgtEl>
                                          <p:spTgt spid="10"/>
                                        </p:tgtEl>
                                        <p:attrNameLst>
                                          <p:attrName>ppt_w</p:attrName>
                                        </p:attrNameLst>
                                      </p:cBhvr>
                                      <p:tavLst>
                                        <p:tav tm="0">
                                          <p:val>
                                            <p:fltVal val="0"/>
                                          </p:val>
                                        </p:tav>
                                        <p:tav tm="100000">
                                          <p:val>
                                            <p:strVal val="#ppt_w"/>
                                          </p:val>
                                        </p:tav>
                                      </p:tavLst>
                                    </p:anim>
                                    <p:anim calcmode="lin" valueType="num">
                                      <p:cBhvr>
                                        <p:cTn id="68" dur="200" fill="hold"/>
                                        <p:tgtEl>
                                          <p:spTgt spid="10"/>
                                        </p:tgtEl>
                                        <p:attrNameLst>
                                          <p:attrName>ppt_h</p:attrName>
                                        </p:attrNameLst>
                                      </p:cBhvr>
                                      <p:tavLst>
                                        <p:tav tm="0">
                                          <p:val>
                                            <p:fltVal val="0"/>
                                          </p:val>
                                        </p:tav>
                                        <p:tav tm="100000">
                                          <p:val>
                                            <p:strVal val="#ppt_h"/>
                                          </p:val>
                                        </p:tav>
                                      </p:tavLst>
                                    </p:anim>
                                    <p:anim calcmode="lin" valueType="num">
                                      <p:cBhvr>
                                        <p:cTn id="69" dur="200" fill="hold"/>
                                        <p:tgtEl>
                                          <p:spTgt spid="10"/>
                                        </p:tgtEl>
                                        <p:attrNameLst>
                                          <p:attrName>style.rotation</p:attrName>
                                        </p:attrNameLst>
                                      </p:cBhvr>
                                      <p:tavLst>
                                        <p:tav tm="0">
                                          <p:val>
                                            <p:fltVal val="360"/>
                                          </p:val>
                                        </p:tav>
                                        <p:tav tm="100000">
                                          <p:val>
                                            <p:fltVal val="0"/>
                                          </p:val>
                                        </p:tav>
                                      </p:tavLst>
                                    </p:anim>
                                    <p:animEffect transition="in" filter="fade">
                                      <p:cBhvr>
                                        <p:cTn id="70" dur="200"/>
                                        <p:tgtEl>
                                          <p:spTgt spid="10"/>
                                        </p:tgtEl>
                                      </p:cBhvr>
                                    </p:animEffect>
                                  </p:childTnLst>
                                </p:cTn>
                              </p:par>
                            </p:childTnLst>
                          </p:cTn>
                        </p:par>
                        <p:par>
                          <p:cTn id="71" fill="hold" nodeType="afterGroup">
                            <p:stCondLst>
                              <p:cond delay="2200"/>
                            </p:stCondLst>
                            <p:childTnLst>
                              <p:par>
                                <p:cTn id="72" presetID="17" presetClass="entr" presetSubtype="8"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200" fill="hold"/>
                                        <p:tgtEl>
                                          <p:spTgt spid="13"/>
                                        </p:tgtEl>
                                        <p:attrNameLst>
                                          <p:attrName>ppt_x</p:attrName>
                                        </p:attrNameLst>
                                      </p:cBhvr>
                                      <p:tavLst>
                                        <p:tav tm="0">
                                          <p:val>
                                            <p:strVal val="#ppt_x-#ppt_w/2"/>
                                          </p:val>
                                        </p:tav>
                                        <p:tav tm="100000">
                                          <p:val>
                                            <p:strVal val="#ppt_x"/>
                                          </p:val>
                                        </p:tav>
                                      </p:tavLst>
                                    </p:anim>
                                    <p:anim calcmode="lin" valueType="num">
                                      <p:cBhvr>
                                        <p:cTn id="75" dur="200" fill="hold"/>
                                        <p:tgtEl>
                                          <p:spTgt spid="13"/>
                                        </p:tgtEl>
                                        <p:attrNameLst>
                                          <p:attrName>ppt_y</p:attrName>
                                        </p:attrNameLst>
                                      </p:cBhvr>
                                      <p:tavLst>
                                        <p:tav tm="0">
                                          <p:val>
                                            <p:strVal val="#ppt_y"/>
                                          </p:val>
                                        </p:tav>
                                        <p:tav tm="100000">
                                          <p:val>
                                            <p:strVal val="#ppt_y"/>
                                          </p:val>
                                        </p:tav>
                                      </p:tavLst>
                                    </p:anim>
                                    <p:anim calcmode="lin" valueType="num">
                                      <p:cBhvr>
                                        <p:cTn id="76" dur="200" fill="hold"/>
                                        <p:tgtEl>
                                          <p:spTgt spid="13"/>
                                        </p:tgtEl>
                                        <p:attrNameLst>
                                          <p:attrName>ppt_w</p:attrName>
                                        </p:attrNameLst>
                                      </p:cBhvr>
                                      <p:tavLst>
                                        <p:tav tm="0">
                                          <p:val>
                                            <p:fltVal val="0"/>
                                          </p:val>
                                        </p:tav>
                                        <p:tav tm="100000">
                                          <p:val>
                                            <p:strVal val="#ppt_w"/>
                                          </p:val>
                                        </p:tav>
                                      </p:tavLst>
                                    </p:anim>
                                    <p:anim calcmode="lin" valueType="num">
                                      <p:cBhvr>
                                        <p:cTn id="77" dur="200" fill="hold"/>
                                        <p:tgtEl>
                                          <p:spTgt spid="1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72"/>
                                            </p:cond>
                                          </p:stCondLst>
                                          <p:endCondLst>
                                            <p:cond evt="onStopAudio" delay="0">
                                              <p:tgtEl>
                                                <p:sldTgt/>
                                              </p:tgtEl>
                                            </p:cond>
                                          </p:endCondLst>
                                        </p:cTn>
                                        <p:tgtEl>
                                          <p:sndTgt r:embed="rId2" name="whoosh.wav"/>
                                        </p:tgtEl>
                                      </p:cMediaNode>
                                    </p:audio>
                                  </p:subTnLst>
                                </p:cTn>
                              </p:par>
                            </p:childTnLst>
                          </p:cTn>
                        </p:par>
                        <p:par>
                          <p:cTn id="78" fill="hold" nodeType="afterGroup">
                            <p:stCondLst>
                              <p:cond delay="2400"/>
                            </p:stCondLst>
                            <p:childTnLst>
                              <p:par>
                                <p:cTn id="79" presetID="17" presetClass="entr" presetSubtype="10" fill="hold" grpId="0" nodeType="afterEffect">
                                  <p:stCondLst>
                                    <p:cond delay="0"/>
                                  </p:stCondLst>
                                  <p:childTnLst>
                                    <p:set>
                                      <p:cBhvr>
                                        <p:cTn id="80" dur="1" fill="hold">
                                          <p:stCondLst>
                                            <p:cond delay="0"/>
                                          </p:stCondLst>
                                        </p:cTn>
                                        <p:tgtEl>
                                          <p:spTgt spid="105"/>
                                        </p:tgtEl>
                                        <p:attrNameLst>
                                          <p:attrName>style.visibility</p:attrName>
                                        </p:attrNameLst>
                                      </p:cBhvr>
                                      <p:to>
                                        <p:strVal val="visible"/>
                                      </p:to>
                                    </p:set>
                                    <p:anim calcmode="lin" valueType="num">
                                      <p:cBhvr>
                                        <p:cTn id="81" dur="200" fill="hold"/>
                                        <p:tgtEl>
                                          <p:spTgt spid="105"/>
                                        </p:tgtEl>
                                        <p:attrNameLst>
                                          <p:attrName>ppt_w</p:attrName>
                                        </p:attrNameLst>
                                      </p:cBhvr>
                                      <p:tavLst>
                                        <p:tav tm="0">
                                          <p:val>
                                            <p:fltVal val="0"/>
                                          </p:val>
                                        </p:tav>
                                        <p:tav tm="100000">
                                          <p:val>
                                            <p:strVal val="#ppt_w"/>
                                          </p:val>
                                        </p:tav>
                                      </p:tavLst>
                                    </p:anim>
                                    <p:anim calcmode="lin" valueType="num">
                                      <p:cBhvr>
                                        <p:cTn id="82" dur="200" fill="hold"/>
                                        <p:tgtEl>
                                          <p:spTgt spid="105"/>
                                        </p:tgtEl>
                                        <p:attrNameLst>
                                          <p:attrName>ppt_h</p:attrName>
                                        </p:attrNameLst>
                                      </p:cBhvr>
                                      <p:tavLst>
                                        <p:tav tm="0">
                                          <p:val>
                                            <p:strVal val="#ppt_h"/>
                                          </p:val>
                                        </p:tav>
                                        <p:tav tm="100000">
                                          <p:val>
                                            <p:strVal val="#ppt_h"/>
                                          </p:val>
                                        </p:tav>
                                      </p:tavLst>
                                    </p:anim>
                                  </p:childTnLst>
                                </p:cTn>
                              </p:par>
                            </p:childTnLst>
                          </p:cTn>
                        </p:par>
                        <p:par>
                          <p:cTn id="83" fill="hold" nodeType="afterGroup">
                            <p:stCondLst>
                              <p:cond delay="2600"/>
                            </p:stCondLst>
                            <p:childTnLst>
                              <p:par>
                                <p:cTn id="84" presetID="4" presetClass="entr" presetSubtype="16"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box(in)">
                                      <p:cBhvr>
                                        <p:cTn id="86" dur="200"/>
                                        <p:tgtEl>
                                          <p:spTgt spid="7"/>
                                        </p:tgtEl>
                                      </p:cBhvr>
                                    </p:animEffect>
                                  </p:childTnLst>
                                </p:cTn>
                              </p:par>
                            </p:childTnLst>
                          </p:cTn>
                        </p:par>
                        <p:par>
                          <p:cTn id="87" fill="hold" nodeType="afterGroup">
                            <p:stCondLst>
                              <p:cond delay="2800"/>
                            </p:stCondLst>
                            <p:childTnLst>
                              <p:par>
                                <p:cTn id="88" presetID="49" presetClass="entr" presetSubtype="0" decel="100000" fill="hold" nodeType="afterEffect">
                                  <p:stCondLst>
                                    <p:cond delay="0"/>
                                  </p:stCondLst>
                                  <p:childTnLst>
                                    <p:set>
                                      <p:cBhvr>
                                        <p:cTn id="89" dur="1" fill="hold">
                                          <p:stCondLst>
                                            <p:cond delay="0"/>
                                          </p:stCondLst>
                                        </p:cTn>
                                        <p:tgtEl>
                                          <p:spTgt spid="12"/>
                                        </p:tgtEl>
                                        <p:attrNameLst>
                                          <p:attrName>style.visibility</p:attrName>
                                        </p:attrNameLst>
                                      </p:cBhvr>
                                      <p:to>
                                        <p:strVal val="visible"/>
                                      </p:to>
                                    </p:set>
                                    <p:anim calcmode="lin" valueType="num">
                                      <p:cBhvr>
                                        <p:cTn id="90" dur="200" fill="hold"/>
                                        <p:tgtEl>
                                          <p:spTgt spid="12"/>
                                        </p:tgtEl>
                                        <p:attrNameLst>
                                          <p:attrName>ppt_w</p:attrName>
                                        </p:attrNameLst>
                                      </p:cBhvr>
                                      <p:tavLst>
                                        <p:tav tm="0">
                                          <p:val>
                                            <p:fltVal val="0"/>
                                          </p:val>
                                        </p:tav>
                                        <p:tav tm="100000">
                                          <p:val>
                                            <p:strVal val="#ppt_w"/>
                                          </p:val>
                                        </p:tav>
                                      </p:tavLst>
                                    </p:anim>
                                    <p:anim calcmode="lin" valueType="num">
                                      <p:cBhvr>
                                        <p:cTn id="91" dur="200" fill="hold"/>
                                        <p:tgtEl>
                                          <p:spTgt spid="12"/>
                                        </p:tgtEl>
                                        <p:attrNameLst>
                                          <p:attrName>ppt_h</p:attrName>
                                        </p:attrNameLst>
                                      </p:cBhvr>
                                      <p:tavLst>
                                        <p:tav tm="0">
                                          <p:val>
                                            <p:fltVal val="0"/>
                                          </p:val>
                                        </p:tav>
                                        <p:tav tm="100000">
                                          <p:val>
                                            <p:strVal val="#ppt_h"/>
                                          </p:val>
                                        </p:tav>
                                      </p:tavLst>
                                    </p:anim>
                                    <p:anim calcmode="lin" valueType="num">
                                      <p:cBhvr>
                                        <p:cTn id="92" dur="200" fill="hold"/>
                                        <p:tgtEl>
                                          <p:spTgt spid="12"/>
                                        </p:tgtEl>
                                        <p:attrNameLst>
                                          <p:attrName>style.rotation</p:attrName>
                                        </p:attrNameLst>
                                      </p:cBhvr>
                                      <p:tavLst>
                                        <p:tav tm="0">
                                          <p:val>
                                            <p:fltVal val="360"/>
                                          </p:val>
                                        </p:tav>
                                        <p:tav tm="100000">
                                          <p:val>
                                            <p:fltVal val="0"/>
                                          </p:val>
                                        </p:tav>
                                      </p:tavLst>
                                    </p:anim>
                                    <p:animEffect transition="in" filter="fade">
                                      <p:cBhvr>
                                        <p:cTn id="93" dur="200"/>
                                        <p:tgtEl>
                                          <p:spTgt spid="12"/>
                                        </p:tgtEl>
                                      </p:cBhvr>
                                    </p:animEffect>
                                  </p:childTnLst>
                                </p:cTn>
                              </p:par>
                            </p:childTnLst>
                          </p:cTn>
                        </p:par>
                        <p:par>
                          <p:cTn id="94" fill="hold" nodeType="afterGroup">
                            <p:stCondLst>
                              <p:cond delay="3000"/>
                            </p:stCondLst>
                            <p:childTnLst>
                              <p:par>
                                <p:cTn id="95" presetID="17" presetClass="entr" presetSubtype="8"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200" fill="hold"/>
                                        <p:tgtEl>
                                          <p:spTgt spid="3"/>
                                        </p:tgtEl>
                                        <p:attrNameLst>
                                          <p:attrName>ppt_x</p:attrName>
                                        </p:attrNameLst>
                                      </p:cBhvr>
                                      <p:tavLst>
                                        <p:tav tm="0">
                                          <p:val>
                                            <p:strVal val="#ppt_x-#ppt_w/2"/>
                                          </p:val>
                                        </p:tav>
                                        <p:tav tm="100000">
                                          <p:val>
                                            <p:strVal val="#ppt_x"/>
                                          </p:val>
                                        </p:tav>
                                      </p:tavLst>
                                    </p:anim>
                                    <p:anim calcmode="lin" valueType="num">
                                      <p:cBhvr>
                                        <p:cTn id="98" dur="200" fill="hold"/>
                                        <p:tgtEl>
                                          <p:spTgt spid="3"/>
                                        </p:tgtEl>
                                        <p:attrNameLst>
                                          <p:attrName>ppt_y</p:attrName>
                                        </p:attrNameLst>
                                      </p:cBhvr>
                                      <p:tavLst>
                                        <p:tav tm="0">
                                          <p:val>
                                            <p:strVal val="#ppt_y"/>
                                          </p:val>
                                        </p:tav>
                                        <p:tav tm="100000">
                                          <p:val>
                                            <p:strVal val="#ppt_y"/>
                                          </p:val>
                                        </p:tav>
                                      </p:tavLst>
                                    </p:anim>
                                    <p:anim calcmode="lin" valueType="num">
                                      <p:cBhvr>
                                        <p:cTn id="99" dur="200" fill="hold"/>
                                        <p:tgtEl>
                                          <p:spTgt spid="3"/>
                                        </p:tgtEl>
                                        <p:attrNameLst>
                                          <p:attrName>ppt_w</p:attrName>
                                        </p:attrNameLst>
                                      </p:cBhvr>
                                      <p:tavLst>
                                        <p:tav tm="0">
                                          <p:val>
                                            <p:fltVal val="0"/>
                                          </p:val>
                                        </p:tav>
                                        <p:tav tm="100000">
                                          <p:val>
                                            <p:strVal val="#ppt_w"/>
                                          </p:val>
                                        </p:tav>
                                      </p:tavLst>
                                    </p:anim>
                                    <p:anim calcmode="lin" valueType="num">
                                      <p:cBhvr>
                                        <p:cTn id="100" dur="2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5"/>
                                            </p:cond>
                                          </p:stCondLst>
                                          <p:endCondLst>
                                            <p:cond evt="onStopAudio" delay="0">
                                              <p:tgtEl>
                                                <p:sldTgt/>
                                              </p:tgtEl>
                                            </p:cond>
                                          </p:endCondLst>
                                        </p:cTn>
                                        <p:tgtEl>
                                          <p:sndTgt r:embed="rId2" name="whoosh.wav"/>
                                        </p:tgtEl>
                                      </p:cMediaNode>
                                    </p:audio>
                                  </p:subTnLst>
                                </p:cTn>
                              </p:par>
                            </p:childTnLst>
                          </p:cTn>
                        </p:par>
                        <p:par>
                          <p:cTn id="101" fill="hold" nodeType="afterGroup">
                            <p:stCondLst>
                              <p:cond delay="3200"/>
                            </p:stCondLst>
                            <p:childTnLst>
                              <p:par>
                                <p:cTn id="102" presetID="4" presetClass="entr" presetSubtype="16"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Effect transition="in" filter="box(in)">
                                      <p:cBhvr>
                                        <p:cTn id="104" dur="2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116"/>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26" presetClass="emph" presetSubtype="0" repeatCount="indefinite" fill="hold" nodeType="clickEffect">
                                  <p:stCondLst>
                                    <p:cond delay="0"/>
                                  </p:stCondLst>
                                  <p:endCondLst>
                                    <p:cond evt="onNext" delay="0">
                                      <p:tgtEl>
                                        <p:sldTgt/>
                                      </p:tgtEl>
                                    </p:cond>
                                  </p:endCondLst>
                                  <p:childTnLst>
                                    <p:animEffect transition="out" filter="fade">
                                      <p:cBhvr>
                                        <p:cTn id="109" dur="500" tmFilter="0, 0; .2, .5; .8, .5; 1, 0"/>
                                        <p:tgtEl>
                                          <p:spTgt spid="3"/>
                                        </p:tgtEl>
                                      </p:cBhvr>
                                    </p:animEffect>
                                    <p:animScale>
                                      <p:cBhvr>
                                        <p:cTn id="110" dur="250" autoRev="1" fill="hold"/>
                                        <p:tgtEl>
                                          <p:spTgt spid="3"/>
                                        </p:tgtEl>
                                      </p:cBhvr>
                                      <p:by x="105000" y="105000"/>
                                    </p:animScale>
                                  </p:childTnLst>
                                </p:cTn>
                              </p:par>
                            </p:childTnLst>
                          </p:cTn>
                        </p:par>
                      </p:childTnLst>
                    </p:cTn>
                  </p:par>
                </p:childTnLst>
              </p:cTn>
              <p:nextCondLst>
                <p:cond evt="onClick" delay="0">
                  <p:tgtEl>
                    <p:spTgt spid="116"/>
                  </p:tgtEl>
                </p:cond>
              </p:nextCondLst>
            </p:seq>
          </p:childTnLst>
        </p:cTn>
      </p:par>
    </p:tnLst>
    <p:bldLst>
      <p:bldP spid="8255" grpId="0" animBg="1"/>
      <p:bldP spid="103" grpId="0" animBg="1"/>
      <p:bldP spid="104" grpId="0" animBg="1"/>
      <p:bldP spid="1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Giới thiệu"/>
  <p:tag name="ISPRING_CUSTOM_TIMING_USED" val="1"/>
  <p:tag name="ISPRING_SLIDE_QUIZ_PROPERTIES" val="&lt;QuizProperties&gt;&lt;passAction&gt;&lt;action&gt;3&lt;/action&gt;&lt;/passAction&gt;&lt;failAction&gt;&lt;action&gt;3&lt;/action&gt;&lt;/failAction&gt;&lt;viewSlidesPolicy&gt;0&lt;/viewSlidesPolicy&gt;&lt;allowInterrupt&gt;1&lt;/allowInterrupt&gt;&lt;/QuizProperties&gt;&#10;"/>
  <p:tag name="ISPRING_SLIDE_ID_2" val="{96528619-15E0-44EE-AE55-4228103FC033}"/>
  <p:tag name="GENSWF_ADVANCE_TIME" val="30.00"/>
  <p:tag name="ISPRING_PLAYER_LAYOUT_TYPE" val="Full"/>
  <p:tag name="HTML_SHAPEINFO" val="&lt;SlideThumbPath val=&quot;Slide1.PNG&quot;/&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DAA959B2-CC5F-4B44-BE4A-2D1EC574209E}&quot;/&gt;&lt;isInvalidForFieldText val=&quot;0&quot;/&gt;&lt;Image&gt;&lt;filename val=&quot;C:\Users\THCSLT~1\AppData\Local\Temp\PR\data\asimages\{DAA959B2-CC5F-4B44-BE4A-2D1EC574209E}.png&quot;/&gt;&lt;left val=&quot;212&quot;/&gt;&lt;top val=&quot;437&quot;/&gt;&lt;width val=&quot;81&quot;/&gt;&lt;height val=&quot;10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1D26996-B4C9-4216-9916-6721268A415A}&quot;/&gt;&lt;isInvalidForFieldText val=&quot;0&quot;/&gt;&lt;Image&gt;&lt;filename val=&quot;C:\Users\THCSLT~1\AppData\Local\Temp\PR\data\asimages\{E1D26996-B4C9-4216-9916-6721268A415A}.png&quot;/&gt;&lt;left val=&quot;15&quot;/&gt;&lt;top val=&quot;234&quot;/&gt;&lt;width val=&quot;82&quot;/&gt;&lt;height val=&quot;10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C72ADC4-A0CA-4BD3-B6C0-18CF2A20474A}&quot;/&gt;&lt;isInvalidForFieldText val=&quot;0&quot;/&gt;&lt;Image&gt;&lt;filename val=&quot;C:\Users\THCSLT~1\AppData\Local\Temp\PR\data\asimages\{FC72ADC4-A0CA-4BD3-B6C0-18CF2A20474A}.png&quot;/&gt;&lt;left val=&quot;476&quot;/&gt;&lt;top val=&quot;-18&quot;/&gt;&lt;width val=&quot;107&quot;/&gt;&lt;height val=&quot;87&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CDADAF3C-8995-4D30-AD64-B6B2251C2213}&quot;/&gt;&lt;isInvalidForFieldText val=&quot;0&quot;/&gt;&lt;Image&gt;&lt;filename val=&quot;C:\Users\THCSLT~1\AppData\Local\Temp\PR\data\asimages\{CDADAF3C-8995-4D30-AD64-B6B2251C2213}.png&quot;/&gt;&lt;left val=&quot;345&quot;/&gt;&lt;top val=&quot;-3&quot;/&gt;&lt;width val=&quot;110&quot;/&gt;&lt;height val=&quot;9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78B77CB8-F9E3-4E86-89CE-A8DC1EBB6B3C}&quot;/&gt;&lt;isInvalidForFieldText val=&quot;0&quot;/&gt;&lt;Image&gt;&lt;filename val=&quot;C:\Users\THCSLT~1\AppData\Local\Temp\PR\data\asimages\{78B77CB8-F9E3-4E86-89CE-A8DC1EBB6B3C}.png&quot;/&gt;&lt;left val=&quot;18&quot;/&gt;&lt;top val=&quot;101&quot;/&gt;&lt;width val=&quot;81&quot;/&gt;&lt;height val=&quot;102&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326B395-8D2E-4956-A68B-84A1FF157F99}&quot;/&gt;&lt;isInvalidForFieldText val=&quot;0&quot;/&gt;&lt;Image&gt;&lt;filename val=&quot;C:\Users\THCSLT~1\AppData\Local\Temp\PR\data\asimages\{6326B395-8D2E-4956-A68B-84A1FF157F99}.png&quot;/&gt;&lt;left val=&quot;664&quot;/&gt;&lt;top val=&quot;8&quot;/&gt;&lt;width val=&quot;82&quot;/&gt;&lt;height val=&quot;10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48703812-0A35-4656-904D-A7E27CE4B2E1}&quot;/&gt;&lt;isInvalidForFieldText val=&quot;0&quot;/&gt;&lt;Image&gt;&lt;filename val=&quot;C:\Users\THCSLT~1\AppData\Local\Temp\PR\data\asimages\{48703812-0A35-4656-904D-A7E27CE4B2E1}.png&quot;/&gt;&lt;left val=&quot;672&quot;/&gt;&lt;top val=&quot;312&quot;/&gt;&lt;width val=&quot;82&quot;/&gt;&lt;height val=&quot;10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726202EC-E846-4D8D-8E49-785A7ACC9272}&quot;/&gt;&lt;isInvalidForFieldText val=&quot;0&quot;/&gt;&lt;Image&gt;&lt;filename val=&quot;C:\Users\THCSLT~1\AppData\Local\Temp\PR\data\asimages\{726202EC-E846-4D8D-8E49-785A7ACC9272}.png&quot;/&gt;&lt;left val=&quot;110&quot;/&gt;&lt;top val=&quot;229&quot;/&gt;&lt;width val=&quot;81&quot;/&gt;&lt;height val=&quot;10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C584E899-28E0-4966-97D9-A554EFAABA33}&quot;/&gt;&lt;isInvalidForFieldText val=&quot;0&quot;/&gt;&lt;Image&gt;&lt;filename val=&quot;C:\Users\THCSLT~1\AppData\Local\Temp\PR\data\asimages\{C584E899-28E0-4966-97D9-A554EFAABA33}.png&quot;/&gt;&lt;left val=&quot;802&quot;/&gt;&lt;top val=&quot;216&quot;/&gt;&lt;width val=&quot;81&quot;/&gt;&lt;height val=&quot;10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HTML_AUTOSHAPE_INFO" val="&lt;ThreeDShapeInfo&gt;&lt;uuid val=&quot;{36A735B3-AB54-4EDE-ACCC-2801579020DC}&quot;/&gt;&lt;isInvalidForFieldText val=&quot;0&quot;/&gt;&lt;Image&gt;&lt;filename val=&quot;C:\Users\THCSLT~1\AppData\Local\Temp\PR\data\asimages\{36A735B3-AB54-4EDE-ACCC-2801579020DC}.png&quot;/&gt;&lt;left val=&quot;157&quot;/&gt;&lt;top val=&quot;321&quot;/&gt;&lt;width val=&quot;81&quot;/&gt;&lt;height val=&quot;1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A449B5-B2EB-48EC-A1C5-4DE143946BF4}&quot;/&gt;&lt;isInvalidForFieldText val=&quot;0&quot;/&gt;&lt;Image&gt;&lt;filename val=&quot;C:\Users\THCSLT~1\AppData\Local\Temp\PR\data\asimages\{F9A449B5-B2EB-48EC-A1C5-4DE143946BF4}_1.png&quot;/&gt;&lt;left val=&quot;-18&quot;/&gt;&lt;top val=&quot;-18&quot;/&gt;&lt;width val=&quot;997&quot;/&gt;&lt;height val=&quot;577&quot;/&gt;&lt;hasText val=&quot;1&quot;/&gt;&lt;/Image&gt;&lt;/ThreeDShapeInfo&gt;"/>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77046A5E-2083-4347-B1CF-008ADDA5AD23}&quot;/&gt;&lt;isInvalidForFieldText val=&quot;0&quot;/&gt;&lt;Image&gt;&lt;filename val=&quot;C:\Users\THCSLT~1\AppData\Local\Temp\PR\data\asimages\{77046A5E-2083-4347-B1CF-008ADDA5AD23}.png&quot;/&gt;&lt;left val=&quot;554&quot;/&gt;&lt;top val=&quot;469&quot;/&gt;&lt;width val=&quot;81&quot;/&gt;&lt;height val=&quot;10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AUTOSHAPE_INFO" val="&lt;ThreeDShapeInfo&gt;&lt;uuid val=&quot;{4A626956-EE05-42D7-9C42-D36A8203CE94}&quot;/&gt;&lt;isInvalidForFieldText val=&quot;0&quot;/&gt;&lt;Image&gt;&lt;filename val=&quot;C:\Users\THCSLT~1\AppData\Local\Temp\PR\data\asimages\{4A626956-EE05-42D7-9C42-D36A8203CE94}.png&quot;/&gt;&lt;left val=&quot;834&quot;/&gt;&lt;top val=&quot;362&quot;/&gt;&lt;width val=&quot;81&quot;/&gt;&lt;height val=&quot;10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5EDA2C-D1C4-4910-8994-DB6DCB46F750}&quot;/&gt;&lt;isInvalidForFieldText val=&quot;0&quot;/&gt;&lt;Image&gt;&lt;filename val=&quot;C:\Users\THCSLT~1\AppData\Local\Temp\PR\data\asimages\{5F5EDA2C-D1C4-4910-8994-DB6DCB46F750}_1.png&quot;/&gt;&lt;left val=&quot;132&quot;/&gt;&lt;top val=&quot;254&quot;/&gt;&lt;width val=&quot;83&quot;/&gt;&lt;height val=&quot;3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AE01F5-9EC5-46A2-8DB1-E80F130258EE}&quot;/&gt;&lt;isInvalidForFieldText val=&quot;0&quot;/&gt;&lt;Image&gt;&lt;filename val=&quot;C:\Users\THCSLT~1\AppData\Local\Temp\PR\data\asimages\{92AE01F5-9EC5-46A2-8DB1-E80F130258EE}_1.png&quot;/&gt;&lt;left val=&quot;191&quot;/&gt;&lt;top val=&quot;234&quot;/&gt;&lt;width val=&quot;152&quot;/&gt;&lt;height val=&quot;5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A4938C-2DDC-4457-9F63-D3741160B398}&quot;/&gt;&lt;isInvalidForFieldText val=&quot;0&quot;/&gt;&lt;Image&gt;&lt;filename val=&quot;C:\Users\THCSLT~1\AppData\Local\Temp\PR\data\asimages\{37A4938C-2DDC-4457-9F63-D3741160B398}_1.png&quot;/&gt;&lt;left val=&quot;183&quot;/&gt;&lt;top val=&quot;221&quot;/&gt;&lt;width val=&quot;160&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4042F6-2D92-4D52-8250-8D681D78BAF4}&quot;/&gt;&lt;isInvalidForFieldText val=&quot;0&quot;/&gt;&lt;Image&gt;&lt;filename val=&quot;C:\Users\THCSLT~1\AppData\Local\Temp\PR\data\asimages\{154042F6-2D92-4D52-8250-8D681D78BAF4}_1.png&quot;/&gt;&lt;left val=&quot;0&quot;/&gt;&lt;top val=&quot;133&quot;/&gt;&lt;width val=&quot;955&quot;/&gt;&lt;height val=&quot;7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extEffect&gt;&lt;Image&gt;&lt;filename val=&quot;C:\Users\THCSLT~1\AppData\Local\Temp\PR\data\asimages\{059117E2-1929-4F33-984A-6F284F7F44B9}_1.png&quot;/&gt;&lt;left val=&quot;71&quot;/&gt;&lt;top val=&quot;121&quot;/&gt;&lt;width val=&quot;815&quot;/&gt;&lt;height val=&quot;104&quot;/&gt;&lt;hasText val=&quot;0&quot;/&gt;&lt;paraId val=&quot;bg&quot;/&gt;&lt;/Image&gt;&lt;Image&gt;&lt;filename val=&quot;C:\Users\THCSLT~1\AppData\Local\Temp\PR\data\asimages\{7F8BBD6F-D20E-45A6-8D33-0F3B8DCBCE82}_1.png_crop.png&quot;/&gt;&lt;left val=&quot;78&quot;/&gt;&lt;top val=&quot;138&quot;/&gt;&lt;width val=&quot;794&quot;/&gt;&lt;height val=&quot;66&quot;/&gt;&lt;hasText val=&quot;1&quot;/&gt;&lt;paraId val=&quot;1&quot;/&gt;&lt;/Image&gt;&lt;/TextEffect&gt;"/>
  <p:tag name="PRESENTER_SHAPETEXTINFO" val="&lt;ShapeTextInfo&gt;&lt;TableIndex row=&quot;-1&quot; col=&quot;-1&quot;&gt;&lt;linesCount val=&quot;1&quot;/&gt;&lt;lineCharCount val=&quot;6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E3B333-B9D6-44E1-996D-E6C444F382C6}&quot;/&gt;&lt;isInvalidForFieldText val=&quot;0&quot;/&gt;&lt;Image&gt;&lt;filename val=&quot;C:\Users\THCSLT~1\AppData\Local\Temp\PR\data\asimages\{F1E3B333-B9D6-44E1-996D-E6C444F382C6}_1.png&quot;/&gt;&lt;left val=&quot;724&quot;/&gt;&lt;top val=&quot;243&quot;/&gt;&lt;width val=&quot;83&quot;/&gt;&lt;height val=&quot;3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05B7836C-A12A-4313-B678-2AE276800C7F}_1.png&quot;/&gt;&lt;left val=&quot;129&quot;/&gt;&lt;top val=&quot;60&quot;/&gt;&lt;width val=&quot;361&quot;/&gt;&lt;height val=&quot;54&quot;/&gt;&lt;hasText val=&quot;1&quot;/&gt;&lt;/Image&gt;&lt;/ThreeDShapeInfo&gt;"/>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D67C0F9-B14B-47EA-AD58-ABDD69AD84D9}&quot;/&gt;&lt;isInvalidForFieldText val=&quot;1&quot;/&gt;&lt;Image&gt;&lt;filename val=&quot;C:\Users\THCSLT~1\AppData\Local\Temp\PR\data\asimages\{0D67C0F9-B14B-47EA-AD58-ABDD69AD84D9}_1_S.png&quot;/&gt;&lt;left val=&quot;210&quot;/&gt;&lt;top val=&quot;224&quot;/&gt;&lt;width val=&quot;523&quot;/&gt;&lt;height val=&quot;82&quot;/&gt;&lt;hasText val=&quot;0&quot;/&gt;&lt;/Image&gt;&lt;Image&gt;&lt;filename val=&quot;C:\Users\THCSLT~1\AppData\Local\Temp\PR\data\asimages\{0D67C0F9-B14B-47EA-AD58-ABDD69AD84D9}_1_T.png&quot;/&gt;&lt;left val=&quot;214&quot;/&gt;&lt;top val=&quot;221&quot;/&gt;&lt;width val=&quot;516&quot;/&gt;&lt;height val=&quot;93&quot;/&gt;&lt;hasText val=&quot;1&quot;/&gt;&lt;/Image&gt;&lt;/ThreeDShapeInfo&gt;"/>
  <p:tag name="PRESENTER_SHAPETEXTINFO" val="&lt;ShapeTextInfo&gt;&lt;TableIndex row=&quot;-1&quot; col=&quot;-1&quot;&gt;&lt;linesCount val=&quot;2&quot;/&gt;&lt;lineCharCount val=&quot;2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3D19EAC2-C772-4690-8E64-82C4AAD7CBB7}_1.png&quot;/&gt;&lt;left val=&quot;491&quot;/&gt;&lt;top val=&quot;60&quot;/&gt;&lt;width val=&quot;361&quot;/&gt;&lt;height val=&quot;54&quot;/&gt;&lt;hasText val=&quot;1&quot;/&gt;&lt;/Image&gt;&lt;/ThreeDShapeInfo&gt;"/>
  <p:tag name="PRESENTER_SHAPETEXTINFO" val="&lt;ShapeTextInfo&gt;&lt;TableIndex row=&quot;-1&quot; col=&quot;-1&quot;&gt;&lt;linesCount val=&quot;1&quot;/&gt;&lt;lineCharCount val=&quot;1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6125490-FDFE-4489-BCE5-676914297607}&quot;/&gt;&lt;isInvalidForFieldText val=&quot;0&quot;/&gt;&lt;Image&gt;&lt;filename val=&quot;C:\Users\THCSLT~1\AppData\Local\Temp\PR\data\asimages\{C6125490-FDFE-4489-BCE5-676914297607}.png&quot;/&gt;&lt;left val=&quot;0&quot;/&gt;&lt;top val=&quot;413&quot;/&gt;&lt;width val=&quot;133&quot;/&gt;&lt;height val=&quot;13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D92528-98D9-4983-90BB-965997912444}&quot;/&gt;&lt;isInvalidForFieldText val=&quot;0&quot;/&gt;&lt;Image&gt;&lt;filename val=&quot;C:\Users\THCSLT~1\AppData\Local\Temp\PR\data\asimages\{30D92528-98D9-4983-90BB-965997912444}_1.png&quot;/&gt;&lt;left val=&quot;846&quot;/&gt;&lt;top val=&quot;7&quot;/&gt;&lt;width val=&quot;108&quot;/&gt;&lt;height val=&quot;9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7CC8ADC-7D5F-482A-B0F9-DFB2E9F720EF}&quot;/&gt;&lt;isInvalidForFieldText val=&quot;0&quot;/&gt;&lt;Image&gt;&lt;filename val=&quot;C:\Users\THCSLT~1\AppData\Local\Temp\PR\data\asimages\{87CC8ADC-7D5F-482A-B0F9-DFB2E9F720EF}.png&quot;/&gt;&lt;left val=&quot;0&quot;/&gt;&lt;top val=&quot;353&quot;/&gt;&lt;width val=&quot;81&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2956</Words>
  <Application>Microsoft Office PowerPoint</Application>
  <PresentationFormat>Custom</PresentationFormat>
  <Paragraphs>676</Paragraphs>
  <Slides>38</Slides>
  <Notes>4</Notes>
  <HiddenSlides>0</HiddenSlides>
  <MMClips>4</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6" baseType="lpstr">
      <vt:lpstr>Arial</vt:lpstr>
      <vt:lpstr>Calibri</vt:lpstr>
      <vt:lpstr>Times New Roman</vt:lpstr>
      <vt:lpstr>VNI-Swiss-Condense</vt:lpstr>
      <vt:lpstr>VNI-Thufap1</vt:lpstr>
      <vt:lpstr>Office Theme</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đầu: Tìm và sửa lại tất cả các từ Bác trong bài theo cách viết hoa đúng quy định.  </vt:lpstr>
      <vt:lpstr>Mở đầu: Tìm và sửa lại tất cả các từ Bác trong bài theo cách viết hoa đúng quy định.  </vt:lpstr>
      <vt:lpstr>Mở đầu: Tìm và sửa lại tất cả các từ Bác trong bài theo cách viết hoa đúng quy định.  </vt:lpstr>
      <vt:lpstr>PowerPoint Presentation</vt:lpstr>
      <vt:lpstr>PowerPoint Presentation</vt:lpstr>
      <vt:lpstr>BÀI 1: TÌM KIẾM VÀ THAY THẾ TRONG SOẠN THẢO VĂN BẢN</vt:lpstr>
      <vt:lpstr>BÀI 1: TÌM KIẾM VÀ THAY THẾ TRONG SOẠN THẢO VĂN BẢN</vt:lpstr>
      <vt:lpstr>BÀI 1: TÌM KIẾM VÀ THAY THẾ TRONG SOẠN THẢO VĂN BẢN</vt:lpstr>
      <vt:lpstr>BÀI 1: TÌM KIẾM VÀ THAY THẾ TRONG SOẠN THẢO VĂN BẢN</vt:lpstr>
      <vt:lpstr>PowerPoint Presentation</vt:lpstr>
      <vt:lpstr>BÀI 1: TÌM KIẾM VÀ THAY THẾ TRONG SOẠN THẢO VĂN BẢN</vt:lpstr>
      <vt:lpstr>BÀI 1: TÌM KIẾM VÀ THAY THẾ TRONG SOẠN THẢO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 bài học</vt:lpstr>
      <vt:lpstr>PowerPoint Presentation</vt:lpstr>
      <vt:lpstr>Cho đoạn văn sau: </vt:lpstr>
      <vt:lpstr>Hướng dẫn về nhà: </vt:lpstr>
      <vt:lpstr>Hướng dẫn về nhà: </vt:lpstr>
      <vt:lpstr>Hướng dẫn về nhà: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GiẢNG ĐiỆN TỬ MÔN TIN HỌC 6</dc:title>
  <dc:creator>Admin</dc:creator>
  <cp:lastModifiedBy>Hung, Nguyen Viet</cp:lastModifiedBy>
  <cp:revision>26</cp:revision>
  <dcterms:created xsi:type="dcterms:W3CDTF">2021-07-29T08:41:33Z</dcterms:created>
  <dcterms:modified xsi:type="dcterms:W3CDTF">2021-08-09T17:11:56Z</dcterms:modified>
</cp:coreProperties>
</file>