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4"/>
  </p:notesMasterIdLst>
  <p:sldIdLst>
    <p:sldId id="271" r:id="rId2"/>
    <p:sldId id="300" r:id="rId3"/>
    <p:sldId id="266" r:id="rId4"/>
    <p:sldId id="267" r:id="rId5"/>
    <p:sldId id="368" r:id="rId6"/>
    <p:sldId id="374" r:id="rId7"/>
    <p:sldId id="369" r:id="rId8"/>
    <p:sldId id="370" r:id="rId9"/>
    <p:sldId id="256" r:id="rId10"/>
    <p:sldId id="337" r:id="rId11"/>
    <p:sldId id="362" r:id="rId12"/>
    <p:sldId id="363" r:id="rId13"/>
    <p:sldId id="364" r:id="rId14"/>
    <p:sldId id="336" r:id="rId15"/>
    <p:sldId id="356" r:id="rId16"/>
    <p:sldId id="311" r:id="rId17"/>
    <p:sldId id="361" r:id="rId18"/>
    <p:sldId id="365" r:id="rId19"/>
    <p:sldId id="310" r:id="rId20"/>
    <p:sldId id="366" r:id="rId21"/>
    <p:sldId id="36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F87"/>
    <a:srgbClr val="B2B973"/>
    <a:srgbClr val="61953D"/>
    <a:srgbClr val="E36729"/>
    <a:srgbClr val="CCCCFF"/>
    <a:srgbClr val="E0A4A5"/>
    <a:srgbClr val="FFFF99"/>
    <a:srgbClr val="E36427"/>
    <a:srgbClr val="000000"/>
    <a:srgbClr val="5E9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02735" y="3257103"/>
            <a:ext cx="413151" cy="343787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608">
            <a:off x="3860449" y="5023323"/>
            <a:ext cx="45228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6533" y="1177433"/>
            <a:ext cx="97628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9458878" y="6175199"/>
            <a:ext cx="1061069" cy="478731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547034" y="514123"/>
            <a:ext cx="2467228" cy="665923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59992" y="238767"/>
            <a:ext cx="1573467" cy="686467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-406021" y="2476869"/>
            <a:ext cx="1518132" cy="59148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965700" y="5498821"/>
            <a:ext cx="1518136" cy="59284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5430" y="51304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425453" y="6485331"/>
            <a:ext cx="921088" cy="527064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79330" y="39468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2"/>
          <p:cNvGrpSpPr/>
          <p:nvPr/>
        </p:nvGrpSpPr>
        <p:grpSpPr>
          <a:xfrm>
            <a:off x="436767" y="-104767"/>
            <a:ext cx="11259445" cy="6455445"/>
            <a:chOff x="327575" y="-78575"/>
            <a:chExt cx="8444584" cy="4841584"/>
          </a:xfrm>
        </p:grpSpPr>
        <p:sp>
          <p:nvSpPr>
            <p:cNvPr id="21" name="Google Shape;21;p2"/>
            <p:cNvSpPr/>
            <p:nvPr/>
          </p:nvSpPr>
          <p:spPr>
            <a:xfrm rot="-941668">
              <a:off x="2310940" y="-59920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-941668">
              <a:off x="972140" y="3809455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05306">
              <a:off x="5999303" y="371953"/>
              <a:ext cx="288221" cy="288293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 rot="505449">
              <a:off x="8350278" y="3561206"/>
              <a:ext cx="147446" cy="147512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-1991404">
              <a:off x="8538273" y="453898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4281277">
              <a:off x="339997" y="4553052"/>
              <a:ext cx="203332" cy="172204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-1365066">
              <a:off x="7829520" y="4448604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2138645">
              <a:off x="691922" y="623067"/>
              <a:ext cx="284875" cy="241269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-4730207">
              <a:off x="618897" y="798676"/>
              <a:ext cx="190730" cy="161558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367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/>
          <p:nvPr/>
        </p:nvSpPr>
        <p:spPr>
          <a:xfrm flipH="1">
            <a:off x="5511514" y="878543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 rot="444">
            <a:off x="2173965" y="2052167"/>
            <a:ext cx="61924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subTitle" idx="1"/>
          </p:nvPr>
        </p:nvSpPr>
        <p:spPr>
          <a:xfrm>
            <a:off x="2452000" y="4331217"/>
            <a:ext cx="6807600" cy="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1190007" y="2607540"/>
            <a:ext cx="1177964" cy="46000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 rot="-1365066">
            <a:off x="11706044" y="3035757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>
            <a:off x="-698642" y="5071043"/>
            <a:ext cx="1891425" cy="66278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>
            <a:off x="-9858" y="720013"/>
            <a:ext cx="2597579" cy="701104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 rot="-2218025">
            <a:off x="11120713" y="5840209"/>
            <a:ext cx="385439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1"/>
          <p:cNvSpPr/>
          <p:nvPr/>
        </p:nvSpPr>
        <p:spPr>
          <a:xfrm rot="-941668">
            <a:off x="10712654" y="61628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1"/>
          <p:cNvSpPr/>
          <p:nvPr/>
        </p:nvSpPr>
        <p:spPr>
          <a:xfrm rot="505320">
            <a:off x="11635054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1"/>
          <p:cNvSpPr/>
          <p:nvPr/>
        </p:nvSpPr>
        <p:spPr>
          <a:xfrm rot="505306">
            <a:off x="10944338" y="468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1"/>
          <p:cNvSpPr/>
          <p:nvPr/>
        </p:nvSpPr>
        <p:spPr>
          <a:xfrm rot="505305">
            <a:off x="428602" y="1580071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1"/>
          <p:cNvSpPr/>
          <p:nvPr/>
        </p:nvSpPr>
        <p:spPr>
          <a:xfrm rot="-2138645">
            <a:off x="930597" y="678890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 rot="3195493" flipH="1">
            <a:off x="752874" y="5624577"/>
            <a:ext cx="254313" cy="21540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 rot="505305">
            <a:off x="3053435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11524099" y="5031036"/>
            <a:ext cx="1117128" cy="504024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/>
          <p:nvPr/>
        </p:nvSpPr>
        <p:spPr>
          <a:xfrm>
            <a:off x="7139519" y="-119973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1"/>
          <p:cNvSpPr/>
          <p:nvPr/>
        </p:nvSpPr>
        <p:spPr>
          <a:xfrm>
            <a:off x="8027900" y="5680161"/>
            <a:ext cx="1598339" cy="62273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1"/>
          <p:cNvSpPr/>
          <p:nvPr/>
        </p:nvSpPr>
        <p:spPr>
          <a:xfrm>
            <a:off x="4534034" y="6399216"/>
            <a:ext cx="753639" cy="627109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928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3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 rot="-955">
            <a:off x="1698800" y="4272256"/>
            <a:ext cx="4318800" cy="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14"/>
          <p:cNvSpPr txBox="1">
            <a:spLocks noGrp="1"/>
          </p:cNvSpPr>
          <p:nvPr>
            <p:ph type="subTitle" idx="1"/>
          </p:nvPr>
        </p:nvSpPr>
        <p:spPr>
          <a:xfrm>
            <a:off x="960000" y="1983117"/>
            <a:ext cx="5796400" cy="19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/>
          <p:nvPr/>
        </p:nvSpPr>
        <p:spPr>
          <a:xfrm flipH="1">
            <a:off x="-78031" y="2607540"/>
            <a:ext cx="1177964" cy="46000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/>
          <p:nvPr/>
        </p:nvSpPr>
        <p:spPr>
          <a:xfrm flipH="1">
            <a:off x="11097157" y="5071043"/>
            <a:ext cx="1891425" cy="66278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4"/>
          <p:cNvSpPr/>
          <p:nvPr/>
        </p:nvSpPr>
        <p:spPr>
          <a:xfrm flipH="1">
            <a:off x="9702217" y="720013"/>
            <a:ext cx="2597579" cy="701104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 rot="2218025" flipH="1">
            <a:off x="783789" y="5840209"/>
            <a:ext cx="385439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 rot="941668" flipH="1">
            <a:off x="1363962" y="61628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 rot="-505320" flipH="1">
            <a:off x="441560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 rot="-505306" flipH="1">
            <a:off x="961309" y="468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 rot="-505305" flipH="1">
            <a:off x="11640175" y="1580071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 rot="-1365066">
            <a:off x="312791" y="3035757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 rot="-2138645">
            <a:off x="10979510" y="678890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 rot="-3195493">
            <a:off x="11282754" y="5624577"/>
            <a:ext cx="254313" cy="21540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rot="-505305" flipH="1">
            <a:off x="9015342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351288" y="5031036"/>
            <a:ext cx="1117128" cy="504024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-698643" y="1816261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/>
          <p:nvPr/>
        </p:nvSpPr>
        <p:spPr>
          <a:xfrm flipH="1">
            <a:off x="2663700" y="5680161"/>
            <a:ext cx="1598339" cy="62273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4"/>
          <p:cNvSpPr/>
          <p:nvPr/>
        </p:nvSpPr>
        <p:spPr>
          <a:xfrm flipH="1">
            <a:off x="7002269" y="6399216"/>
            <a:ext cx="753639" cy="627109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4"/>
          <p:cNvSpPr/>
          <p:nvPr/>
        </p:nvSpPr>
        <p:spPr>
          <a:xfrm>
            <a:off x="4795667" y="878543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4"/>
          <p:cNvSpPr/>
          <p:nvPr/>
        </p:nvSpPr>
        <p:spPr>
          <a:xfrm rot="840866">
            <a:off x="5756330" y="1453861"/>
            <a:ext cx="307567" cy="302919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997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subTitle" idx="1"/>
          </p:nvPr>
        </p:nvSpPr>
        <p:spPr>
          <a:xfrm rot="288">
            <a:off x="1729533" y="3472667"/>
            <a:ext cx="47728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title"/>
          </p:nvPr>
        </p:nvSpPr>
        <p:spPr>
          <a:xfrm>
            <a:off x="1729533" y="2668067"/>
            <a:ext cx="4772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11190007" y="2607540"/>
            <a:ext cx="1177964" cy="46000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5"/>
          <p:cNvSpPr/>
          <p:nvPr/>
        </p:nvSpPr>
        <p:spPr>
          <a:xfrm rot="-1365066">
            <a:off x="11706044" y="3035757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 flipH="1">
            <a:off x="5511514" y="878543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-698642" y="5071043"/>
            <a:ext cx="1891425" cy="66278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-9858" y="720013"/>
            <a:ext cx="2597579" cy="701104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 rot="505305">
            <a:off x="428602" y="1580071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 rot="-2138645">
            <a:off x="930597" y="678890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5"/>
          <p:cNvSpPr/>
          <p:nvPr/>
        </p:nvSpPr>
        <p:spPr>
          <a:xfrm rot="3195493" flipH="1">
            <a:off x="752874" y="5624577"/>
            <a:ext cx="254313" cy="21540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5"/>
          <p:cNvSpPr/>
          <p:nvPr/>
        </p:nvSpPr>
        <p:spPr>
          <a:xfrm rot="505305">
            <a:off x="3053435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5"/>
          <p:cNvSpPr/>
          <p:nvPr/>
        </p:nvSpPr>
        <p:spPr>
          <a:xfrm>
            <a:off x="11524099" y="5031036"/>
            <a:ext cx="1117128" cy="504024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5"/>
          <p:cNvSpPr/>
          <p:nvPr/>
        </p:nvSpPr>
        <p:spPr>
          <a:xfrm>
            <a:off x="7139519" y="-119973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5"/>
          <p:cNvSpPr/>
          <p:nvPr/>
        </p:nvSpPr>
        <p:spPr>
          <a:xfrm>
            <a:off x="8027900" y="5680161"/>
            <a:ext cx="1598339" cy="62273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5"/>
          <p:cNvSpPr/>
          <p:nvPr/>
        </p:nvSpPr>
        <p:spPr>
          <a:xfrm>
            <a:off x="4534034" y="6399216"/>
            <a:ext cx="753639" cy="627109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5"/>
          <p:cNvSpPr/>
          <p:nvPr/>
        </p:nvSpPr>
        <p:spPr>
          <a:xfrm>
            <a:off x="3703301" y="4934676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714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dk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/>
          <p:nvPr/>
        </p:nvSpPr>
        <p:spPr>
          <a:xfrm>
            <a:off x="-301958" y="647580"/>
            <a:ext cx="2597579" cy="701104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body" idx="1"/>
          </p:nvPr>
        </p:nvSpPr>
        <p:spPr>
          <a:xfrm>
            <a:off x="960000" y="1733600"/>
            <a:ext cx="10272000" cy="4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-698642" y="5071043"/>
            <a:ext cx="1891425" cy="66278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6"/>
          <p:cNvSpPr/>
          <p:nvPr/>
        </p:nvSpPr>
        <p:spPr>
          <a:xfrm rot="-2218025">
            <a:off x="10828613" y="5840209"/>
            <a:ext cx="385439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 rot="-941668">
            <a:off x="10420554" y="61628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 rot="505320">
            <a:off x="11342954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 rot="505306">
            <a:off x="10652238" y="468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 rot="505305">
            <a:off x="136502" y="1580071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/>
          <p:nvPr/>
        </p:nvSpPr>
        <p:spPr>
          <a:xfrm rot="-1365066">
            <a:off x="11096444" y="3353257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6"/>
          <p:cNvSpPr/>
          <p:nvPr/>
        </p:nvSpPr>
        <p:spPr>
          <a:xfrm rot="-2138645">
            <a:off x="638497" y="587057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6"/>
          <p:cNvSpPr/>
          <p:nvPr/>
        </p:nvSpPr>
        <p:spPr>
          <a:xfrm rot="-3195493">
            <a:off x="460774" y="5624577"/>
            <a:ext cx="254313" cy="21540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6"/>
          <p:cNvSpPr/>
          <p:nvPr/>
        </p:nvSpPr>
        <p:spPr>
          <a:xfrm rot="505305">
            <a:off x="2761335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6"/>
          <p:cNvSpPr/>
          <p:nvPr/>
        </p:nvSpPr>
        <p:spPr>
          <a:xfrm>
            <a:off x="11231999" y="5031036"/>
            <a:ext cx="1117128" cy="504024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6"/>
          <p:cNvSpPr/>
          <p:nvPr/>
        </p:nvSpPr>
        <p:spPr>
          <a:xfrm>
            <a:off x="11609919" y="1816261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6"/>
          <p:cNvSpPr/>
          <p:nvPr/>
        </p:nvSpPr>
        <p:spPr>
          <a:xfrm>
            <a:off x="7735800" y="5680161"/>
            <a:ext cx="1598339" cy="62273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6"/>
          <p:cNvSpPr/>
          <p:nvPr/>
        </p:nvSpPr>
        <p:spPr>
          <a:xfrm>
            <a:off x="10897907" y="2607540"/>
            <a:ext cx="1177964" cy="46000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6"/>
          <p:cNvSpPr/>
          <p:nvPr/>
        </p:nvSpPr>
        <p:spPr>
          <a:xfrm>
            <a:off x="4241934" y="6399216"/>
            <a:ext cx="753639" cy="627109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197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8471727" y="265268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1"/>
          </p:nvPr>
        </p:nvSpPr>
        <p:spPr>
          <a:xfrm rot="378">
            <a:off x="1428867" y="3084800"/>
            <a:ext cx="3637200" cy="1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10937601" y="6470262"/>
            <a:ext cx="850348" cy="548180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762928" y="2066945"/>
            <a:ext cx="436464" cy="310939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729743" y="2314347"/>
            <a:ext cx="1139031" cy="498956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1409031" y="4958289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4285234" y="2409593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10937601" y="2528176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-329022" y="3792072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628684" y="4873466"/>
            <a:ext cx="770169" cy="640865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 rot="-941668">
            <a:off x="942305" y="481741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 rot="-941668">
            <a:off x="491521" y="3816941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7"/>
          <p:cNvSpPr/>
          <p:nvPr/>
        </p:nvSpPr>
        <p:spPr>
          <a:xfrm rot="505306">
            <a:off x="4225471" y="5993338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7"/>
          <p:cNvSpPr/>
          <p:nvPr/>
        </p:nvSpPr>
        <p:spPr>
          <a:xfrm rot="505449">
            <a:off x="11133704" y="4748275"/>
            <a:ext cx="196595" cy="19668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7"/>
          <p:cNvSpPr/>
          <p:nvPr/>
        </p:nvSpPr>
        <p:spPr>
          <a:xfrm rot="-4281277">
            <a:off x="2111246" y="5564670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7"/>
          <p:cNvSpPr/>
          <p:nvPr/>
        </p:nvSpPr>
        <p:spPr>
          <a:xfrm rot="-2138645">
            <a:off x="11615964" y="3163439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292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/>
          <p:nvPr/>
        </p:nvSpPr>
        <p:spPr>
          <a:xfrm>
            <a:off x="5524060" y="313268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703148" y="507139"/>
            <a:ext cx="597593" cy="425728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/>
          <p:nvPr/>
        </p:nvSpPr>
        <p:spPr>
          <a:xfrm>
            <a:off x="5818104" y="5727565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8"/>
          <p:cNvSpPr/>
          <p:nvPr/>
        </p:nvSpPr>
        <p:spPr>
          <a:xfrm>
            <a:off x="500867" y="3078860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8"/>
          <p:cNvSpPr/>
          <p:nvPr/>
        </p:nvSpPr>
        <p:spPr>
          <a:xfrm>
            <a:off x="10543467" y="4891443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8"/>
          <p:cNvSpPr/>
          <p:nvPr/>
        </p:nvSpPr>
        <p:spPr>
          <a:xfrm>
            <a:off x="-115533" y="2014329"/>
            <a:ext cx="850348" cy="548180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8"/>
          <p:cNvSpPr/>
          <p:nvPr/>
        </p:nvSpPr>
        <p:spPr>
          <a:xfrm>
            <a:off x="-246669" y="4150189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8"/>
          <p:cNvSpPr/>
          <p:nvPr/>
        </p:nvSpPr>
        <p:spPr>
          <a:xfrm>
            <a:off x="3059045" y="6447605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8"/>
          <p:cNvSpPr/>
          <p:nvPr/>
        </p:nvSpPr>
        <p:spPr>
          <a:xfrm>
            <a:off x="11663616" y="248754"/>
            <a:ext cx="790029" cy="657391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8"/>
          <p:cNvSpPr/>
          <p:nvPr/>
        </p:nvSpPr>
        <p:spPr>
          <a:xfrm rot="-941758">
            <a:off x="10990658" y="5945213"/>
            <a:ext cx="385439" cy="38556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 rot="-4281277">
            <a:off x="824446" y="59802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 rot="-3418433">
            <a:off x="11513329" y="2716377"/>
            <a:ext cx="223809" cy="18957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11663600" y="2734727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 rot="-941668">
            <a:off x="11143887" y="5922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42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9"/>
          <p:cNvGrpSpPr/>
          <p:nvPr/>
        </p:nvGrpSpPr>
        <p:grpSpPr>
          <a:xfrm>
            <a:off x="-537988" y="5"/>
            <a:ext cx="13018079" cy="6990839"/>
            <a:chOff x="-403491" y="3"/>
            <a:chExt cx="9763559" cy="5243129"/>
          </a:xfrm>
        </p:grpSpPr>
        <p:sp>
          <p:nvSpPr>
            <p:cNvPr id="322" name="Google Shape;322;p19"/>
            <p:cNvSpPr/>
            <p:nvPr/>
          </p:nvSpPr>
          <p:spPr>
            <a:xfrm>
              <a:off x="7667795" y="4826851"/>
              <a:ext cx="878304" cy="396272"/>
            </a:xfrm>
            <a:custGeom>
              <a:avLst/>
              <a:gdLst/>
              <a:ahLst/>
              <a:cxnLst/>
              <a:rect l="l" t="t" r="r" b="b"/>
              <a:pathLst>
                <a:path w="52886" h="23861" extrusionOk="0">
                  <a:moveTo>
                    <a:pt x="38513" y="1"/>
                  </a:moveTo>
                  <a:cubicBezTo>
                    <a:pt x="34875" y="1"/>
                    <a:pt x="31806" y="2424"/>
                    <a:pt x="30825" y="5743"/>
                  </a:cubicBezTo>
                  <a:cubicBezTo>
                    <a:pt x="30390" y="5415"/>
                    <a:pt x="29849" y="5219"/>
                    <a:pt x="29261" y="5219"/>
                  </a:cubicBezTo>
                  <a:cubicBezTo>
                    <a:pt x="27821" y="5219"/>
                    <a:pt x="26654" y="6386"/>
                    <a:pt x="26654" y="7826"/>
                  </a:cubicBezTo>
                  <a:cubicBezTo>
                    <a:pt x="26654" y="7838"/>
                    <a:pt x="26656" y="7851"/>
                    <a:pt x="26656" y="7864"/>
                  </a:cubicBezTo>
                  <a:cubicBezTo>
                    <a:pt x="26474" y="7881"/>
                    <a:pt x="26298" y="7911"/>
                    <a:pt x="26121" y="7939"/>
                  </a:cubicBezTo>
                  <a:cubicBezTo>
                    <a:pt x="24571" y="6801"/>
                    <a:pt x="22694" y="6087"/>
                    <a:pt x="20670" y="5982"/>
                  </a:cubicBezTo>
                  <a:cubicBezTo>
                    <a:pt x="20489" y="5973"/>
                    <a:pt x="20309" y="5968"/>
                    <a:pt x="20130" y="5968"/>
                  </a:cubicBezTo>
                  <a:cubicBezTo>
                    <a:pt x="15518" y="5968"/>
                    <a:pt x="11625" y="9041"/>
                    <a:pt x="10382" y="13251"/>
                  </a:cubicBezTo>
                  <a:cubicBezTo>
                    <a:pt x="9828" y="12835"/>
                    <a:pt x="9143" y="12585"/>
                    <a:pt x="8398" y="12585"/>
                  </a:cubicBezTo>
                  <a:cubicBezTo>
                    <a:pt x="6571" y="12585"/>
                    <a:pt x="5091" y="14065"/>
                    <a:pt x="5091" y="15892"/>
                  </a:cubicBezTo>
                  <a:cubicBezTo>
                    <a:pt x="5091" y="15908"/>
                    <a:pt x="5093" y="15924"/>
                    <a:pt x="5094" y="15940"/>
                  </a:cubicBezTo>
                  <a:cubicBezTo>
                    <a:pt x="5050" y="15944"/>
                    <a:pt x="5005" y="15948"/>
                    <a:pt x="4962" y="15953"/>
                  </a:cubicBezTo>
                  <a:cubicBezTo>
                    <a:pt x="0" y="16481"/>
                    <a:pt x="433" y="23860"/>
                    <a:pt x="5422" y="23860"/>
                  </a:cubicBezTo>
                  <a:lnTo>
                    <a:pt x="47573" y="23860"/>
                  </a:lnTo>
                  <a:cubicBezTo>
                    <a:pt x="50507" y="23860"/>
                    <a:pt x="52886" y="21482"/>
                    <a:pt x="52886" y="18548"/>
                  </a:cubicBezTo>
                  <a:cubicBezTo>
                    <a:pt x="52886" y="15777"/>
                    <a:pt x="50765" y="13505"/>
                    <a:pt x="48059" y="13259"/>
                  </a:cubicBezTo>
                  <a:cubicBezTo>
                    <a:pt x="48112" y="13069"/>
                    <a:pt x="48142" y="12870"/>
                    <a:pt x="48142" y="12662"/>
                  </a:cubicBezTo>
                  <a:cubicBezTo>
                    <a:pt x="48142" y="11513"/>
                    <a:pt x="47272" y="10566"/>
                    <a:pt x="46153" y="10445"/>
                  </a:cubicBezTo>
                  <a:cubicBezTo>
                    <a:pt x="46397" y="9680"/>
                    <a:pt x="46529" y="8864"/>
                    <a:pt x="46529" y="8017"/>
                  </a:cubicBezTo>
                  <a:cubicBezTo>
                    <a:pt x="46529" y="3590"/>
                    <a:pt x="42940" y="1"/>
                    <a:pt x="3851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088219" y="1703047"/>
              <a:ext cx="854273" cy="374217"/>
            </a:xfrm>
            <a:custGeom>
              <a:avLst/>
              <a:gdLst/>
              <a:ahLst/>
              <a:cxnLst/>
              <a:rect l="l" t="t" r="r" b="b"/>
              <a:pathLst>
                <a:path w="51439" h="22533" extrusionOk="0">
                  <a:moveTo>
                    <a:pt x="25363" y="1"/>
                  </a:moveTo>
                  <a:cubicBezTo>
                    <a:pt x="19552" y="1"/>
                    <a:pt x="14645" y="3862"/>
                    <a:pt x="13079" y="9165"/>
                  </a:cubicBezTo>
                  <a:cubicBezTo>
                    <a:pt x="12382" y="8642"/>
                    <a:pt x="11519" y="8326"/>
                    <a:pt x="10580" y="8326"/>
                  </a:cubicBezTo>
                  <a:cubicBezTo>
                    <a:pt x="8279" y="8326"/>
                    <a:pt x="6414" y="10192"/>
                    <a:pt x="6414" y="12492"/>
                  </a:cubicBezTo>
                  <a:cubicBezTo>
                    <a:pt x="6414" y="12512"/>
                    <a:pt x="6418" y="12533"/>
                    <a:pt x="6418" y="12553"/>
                  </a:cubicBezTo>
                  <a:cubicBezTo>
                    <a:pt x="6362" y="12558"/>
                    <a:pt x="6306" y="12564"/>
                    <a:pt x="6251" y="12570"/>
                  </a:cubicBezTo>
                  <a:cubicBezTo>
                    <a:pt x="0" y="13236"/>
                    <a:pt x="545" y="22532"/>
                    <a:pt x="6831" y="22532"/>
                  </a:cubicBezTo>
                  <a:lnTo>
                    <a:pt x="44606" y="22532"/>
                  </a:lnTo>
                  <a:cubicBezTo>
                    <a:pt x="50893" y="22532"/>
                    <a:pt x="51439" y="13236"/>
                    <a:pt x="45187" y="12570"/>
                  </a:cubicBezTo>
                  <a:cubicBezTo>
                    <a:pt x="45132" y="12564"/>
                    <a:pt x="45077" y="12559"/>
                    <a:pt x="45020" y="12553"/>
                  </a:cubicBezTo>
                  <a:cubicBezTo>
                    <a:pt x="45020" y="12533"/>
                    <a:pt x="45024" y="12512"/>
                    <a:pt x="45024" y="12492"/>
                  </a:cubicBezTo>
                  <a:cubicBezTo>
                    <a:pt x="45024" y="10192"/>
                    <a:pt x="43159" y="8326"/>
                    <a:pt x="40859" y="8326"/>
                  </a:cubicBezTo>
                  <a:cubicBezTo>
                    <a:pt x="39919" y="8326"/>
                    <a:pt x="39056" y="8642"/>
                    <a:pt x="38359" y="9165"/>
                  </a:cubicBezTo>
                  <a:cubicBezTo>
                    <a:pt x="36793" y="3862"/>
                    <a:pt x="31886" y="1"/>
                    <a:pt x="26074" y="1"/>
                  </a:cubicBezTo>
                  <a:cubicBezTo>
                    <a:pt x="25956" y="1"/>
                    <a:pt x="25837" y="2"/>
                    <a:pt x="25718" y="5"/>
                  </a:cubicBezTo>
                  <a:cubicBezTo>
                    <a:pt x="25599" y="2"/>
                    <a:pt x="25481" y="1"/>
                    <a:pt x="2536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-262548" y="407211"/>
              <a:ext cx="2042257" cy="551220"/>
            </a:xfrm>
            <a:custGeom>
              <a:avLst/>
              <a:gdLst/>
              <a:ahLst/>
              <a:cxnLst/>
              <a:rect l="l" t="t" r="r" b="b"/>
              <a:pathLst>
                <a:path w="122972" h="33191" extrusionOk="0">
                  <a:moveTo>
                    <a:pt x="19994" y="1"/>
                  </a:moveTo>
                  <a:cubicBezTo>
                    <a:pt x="13835" y="1"/>
                    <a:pt x="8843" y="4994"/>
                    <a:pt x="8843" y="11152"/>
                  </a:cubicBezTo>
                  <a:cubicBezTo>
                    <a:pt x="8843" y="12331"/>
                    <a:pt x="9027" y="13465"/>
                    <a:pt x="9365" y="14531"/>
                  </a:cubicBezTo>
                  <a:cubicBezTo>
                    <a:pt x="7811" y="14699"/>
                    <a:pt x="6599" y="16014"/>
                    <a:pt x="6599" y="17613"/>
                  </a:cubicBezTo>
                  <a:cubicBezTo>
                    <a:pt x="6599" y="17901"/>
                    <a:pt x="6642" y="18179"/>
                    <a:pt x="6715" y="18444"/>
                  </a:cubicBezTo>
                  <a:cubicBezTo>
                    <a:pt x="2951" y="18786"/>
                    <a:pt x="2" y="21947"/>
                    <a:pt x="0" y="25801"/>
                  </a:cubicBezTo>
                  <a:cubicBezTo>
                    <a:pt x="0" y="29882"/>
                    <a:pt x="3309" y="33190"/>
                    <a:pt x="7391" y="33190"/>
                  </a:cubicBezTo>
                  <a:lnTo>
                    <a:pt x="118561" y="33190"/>
                  </a:lnTo>
                  <a:cubicBezTo>
                    <a:pt x="120997" y="33190"/>
                    <a:pt x="122972" y="31215"/>
                    <a:pt x="122972" y="28779"/>
                  </a:cubicBezTo>
                  <a:cubicBezTo>
                    <a:pt x="122972" y="26343"/>
                    <a:pt x="120997" y="24369"/>
                    <a:pt x="118561" y="24369"/>
                  </a:cubicBezTo>
                  <a:lnTo>
                    <a:pt x="117486" y="24369"/>
                  </a:lnTo>
                  <a:cubicBezTo>
                    <a:pt x="117067" y="24369"/>
                    <a:pt x="116662" y="24431"/>
                    <a:pt x="116278" y="24540"/>
                  </a:cubicBezTo>
                  <a:cubicBezTo>
                    <a:pt x="115868" y="20603"/>
                    <a:pt x="112539" y="17533"/>
                    <a:pt x="108493" y="17533"/>
                  </a:cubicBezTo>
                  <a:cubicBezTo>
                    <a:pt x="106308" y="17533"/>
                    <a:pt x="104332" y="18429"/>
                    <a:pt x="102913" y="19872"/>
                  </a:cubicBezTo>
                  <a:cubicBezTo>
                    <a:pt x="102438" y="19724"/>
                    <a:pt x="101934" y="19645"/>
                    <a:pt x="101411" y="19645"/>
                  </a:cubicBezTo>
                  <a:cubicBezTo>
                    <a:pt x="99760" y="19645"/>
                    <a:pt x="98299" y="20442"/>
                    <a:pt x="97378" y="21668"/>
                  </a:cubicBezTo>
                  <a:cubicBezTo>
                    <a:pt x="96427" y="20922"/>
                    <a:pt x="95264" y="20435"/>
                    <a:pt x="93992" y="20319"/>
                  </a:cubicBezTo>
                  <a:cubicBezTo>
                    <a:pt x="94055" y="20088"/>
                    <a:pt x="94093" y="19846"/>
                    <a:pt x="94093" y="19594"/>
                  </a:cubicBezTo>
                  <a:cubicBezTo>
                    <a:pt x="94093" y="18197"/>
                    <a:pt x="93036" y="17050"/>
                    <a:pt x="91679" y="16903"/>
                  </a:cubicBezTo>
                  <a:cubicBezTo>
                    <a:pt x="92036" y="15777"/>
                    <a:pt x="92196" y="14564"/>
                    <a:pt x="92113" y="13301"/>
                  </a:cubicBezTo>
                  <a:cubicBezTo>
                    <a:pt x="91793" y="8424"/>
                    <a:pt x="87800" y="4486"/>
                    <a:pt x="82918" y="4234"/>
                  </a:cubicBezTo>
                  <a:cubicBezTo>
                    <a:pt x="82745" y="4225"/>
                    <a:pt x="82573" y="4220"/>
                    <a:pt x="82401" y="4220"/>
                  </a:cubicBezTo>
                  <a:cubicBezTo>
                    <a:pt x="77985" y="4220"/>
                    <a:pt x="74258" y="7163"/>
                    <a:pt x="73067" y="11193"/>
                  </a:cubicBezTo>
                  <a:cubicBezTo>
                    <a:pt x="72538" y="10795"/>
                    <a:pt x="71882" y="10556"/>
                    <a:pt x="71169" y="10556"/>
                  </a:cubicBezTo>
                  <a:cubicBezTo>
                    <a:pt x="69420" y="10556"/>
                    <a:pt x="68003" y="11973"/>
                    <a:pt x="68003" y="13722"/>
                  </a:cubicBezTo>
                  <a:cubicBezTo>
                    <a:pt x="68003" y="13736"/>
                    <a:pt x="68005" y="13752"/>
                    <a:pt x="68005" y="13767"/>
                  </a:cubicBezTo>
                  <a:cubicBezTo>
                    <a:pt x="67785" y="13788"/>
                    <a:pt x="67570" y="13825"/>
                    <a:pt x="67354" y="13860"/>
                  </a:cubicBezTo>
                  <a:cubicBezTo>
                    <a:pt x="65474" y="12477"/>
                    <a:pt x="63195" y="11612"/>
                    <a:pt x="60736" y="11484"/>
                  </a:cubicBezTo>
                  <a:cubicBezTo>
                    <a:pt x="60519" y="11473"/>
                    <a:pt x="60303" y="11467"/>
                    <a:pt x="60088" y="11467"/>
                  </a:cubicBezTo>
                  <a:cubicBezTo>
                    <a:pt x="58456" y="11467"/>
                    <a:pt x="56900" y="11787"/>
                    <a:pt x="55475" y="12361"/>
                  </a:cubicBezTo>
                  <a:cubicBezTo>
                    <a:pt x="52923" y="9853"/>
                    <a:pt x="49426" y="8303"/>
                    <a:pt x="45566" y="8303"/>
                  </a:cubicBezTo>
                  <a:cubicBezTo>
                    <a:pt x="45316" y="8303"/>
                    <a:pt x="45066" y="8310"/>
                    <a:pt x="44813" y="8323"/>
                  </a:cubicBezTo>
                  <a:cubicBezTo>
                    <a:pt x="41997" y="8468"/>
                    <a:pt x="39387" y="9460"/>
                    <a:pt x="37231" y="11045"/>
                  </a:cubicBezTo>
                  <a:cubicBezTo>
                    <a:pt x="36985" y="11004"/>
                    <a:pt x="36739" y="10963"/>
                    <a:pt x="36487" y="10938"/>
                  </a:cubicBezTo>
                  <a:cubicBezTo>
                    <a:pt x="36487" y="10921"/>
                    <a:pt x="36489" y="10903"/>
                    <a:pt x="36489" y="10885"/>
                  </a:cubicBezTo>
                  <a:cubicBezTo>
                    <a:pt x="36489" y="8883"/>
                    <a:pt x="34866" y="7259"/>
                    <a:pt x="32863" y="7259"/>
                  </a:cubicBezTo>
                  <a:cubicBezTo>
                    <a:pt x="32045" y="7259"/>
                    <a:pt x="31293" y="7533"/>
                    <a:pt x="30687" y="7989"/>
                  </a:cubicBezTo>
                  <a:cubicBezTo>
                    <a:pt x="29324" y="3371"/>
                    <a:pt x="25054" y="1"/>
                    <a:pt x="19994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048038" y="4701231"/>
              <a:ext cx="762487" cy="332655"/>
            </a:xfrm>
            <a:custGeom>
              <a:avLst/>
              <a:gdLst/>
              <a:ahLst/>
              <a:cxnLst/>
              <a:rect l="l" t="t" r="r" b="b"/>
              <a:pathLst>
                <a:path w="78425" h="34215" extrusionOk="0">
                  <a:moveTo>
                    <a:pt x="18079" y="0"/>
                  </a:moveTo>
                  <a:cubicBezTo>
                    <a:pt x="17728" y="0"/>
                    <a:pt x="17375" y="11"/>
                    <a:pt x="17020" y="35"/>
                  </a:cubicBezTo>
                  <a:cubicBezTo>
                    <a:pt x="9168" y="545"/>
                    <a:pt x="2807" y="6928"/>
                    <a:pt x="2317" y="14781"/>
                  </a:cubicBezTo>
                  <a:cubicBezTo>
                    <a:pt x="2021" y="19552"/>
                    <a:pt x="3844" y="23902"/>
                    <a:pt x="6935" y="26980"/>
                  </a:cubicBezTo>
                  <a:cubicBezTo>
                    <a:pt x="6413" y="26915"/>
                    <a:pt x="5883" y="26875"/>
                    <a:pt x="5343" y="26875"/>
                  </a:cubicBezTo>
                  <a:cubicBezTo>
                    <a:pt x="5130" y="26875"/>
                    <a:pt x="4919" y="26879"/>
                    <a:pt x="4708" y="26890"/>
                  </a:cubicBezTo>
                  <a:cubicBezTo>
                    <a:pt x="1" y="27121"/>
                    <a:pt x="264" y="34215"/>
                    <a:pt x="4978" y="34215"/>
                  </a:cubicBezTo>
                  <a:lnTo>
                    <a:pt x="70155" y="34215"/>
                  </a:lnTo>
                  <a:cubicBezTo>
                    <a:pt x="77821" y="34215"/>
                    <a:pt x="78425" y="22865"/>
                    <a:pt x="70795" y="22121"/>
                  </a:cubicBezTo>
                  <a:cubicBezTo>
                    <a:pt x="70719" y="22113"/>
                    <a:pt x="70641" y="22107"/>
                    <a:pt x="70565" y="22100"/>
                  </a:cubicBezTo>
                  <a:cubicBezTo>
                    <a:pt x="70573" y="21915"/>
                    <a:pt x="70579" y="21730"/>
                    <a:pt x="70579" y="21543"/>
                  </a:cubicBezTo>
                  <a:cubicBezTo>
                    <a:pt x="70579" y="14524"/>
                    <a:pt x="64889" y="8833"/>
                    <a:pt x="57870" y="8833"/>
                  </a:cubicBezTo>
                  <a:cubicBezTo>
                    <a:pt x="52490" y="8833"/>
                    <a:pt x="47894" y="12178"/>
                    <a:pt x="46039" y="16900"/>
                  </a:cubicBezTo>
                  <a:cubicBezTo>
                    <a:pt x="44580" y="15166"/>
                    <a:pt x="42397" y="14060"/>
                    <a:pt x="39953" y="14060"/>
                  </a:cubicBezTo>
                  <a:cubicBezTo>
                    <a:pt x="37486" y="14060"/>
                    <a:pt x="35281" y="15185"/>
                    <a:pt x="33822" y="16947"/>
                  </a:cubicBezTo>
                  <a:cubicBezTo>
                    <a:pt x="33850" y="16565"/>
                    <a:pt x="33869" y="16181"/>
                    <a:pt x="33869" y="15791"/>
                  </a:cubicBezTo>
                  <a:cubicBezTo>
                    <a:pt x="33869" y="7070"/>
                    <a:pt x="26800" y="0"/>
                    <a:pt x="18079" y="0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4720378" y="1243951"/>
              <a:ext cx="691777" cy="270198"/>
            </a:xfrm>
            <a:custGeom>
              <a:avLst/>
              <a:gdLst/>
              <a:ahLst/>
              <a:cxnLst/>
              <a:rect l="l" t="t" r="r" b="b"/>
              <a:pathLst>
                <a:path w="55766" h="21777" extrusionOk="0">
                  <a:moveTo>
                    <a:pt x="21776" y="1"/>
                  </a:moveTo>
                  <a:cubicBezTo>
                    <a:pt x="16677" y="1"/>
                    <a:pt x="12544" y="4135"/>
                    <a:pt x="12544" y="9234"/>
                  </a:cubicBezTo>
                  <a:cubicBezTo>
                    <a:pt x="11523" y="9234"/>
                    <a:pt x="10627" y="9756"/>
                    <a:pt x="10101" y="10547"/>
                  </a:cubicBezTo>
                  <a:cubicBezTo>
                    <a:pt x="9042" y="9727"/>
                    <a:pt x="7715" y="9234"/>
                    <a:pt x="6272" y="9234"/>
                  </a:cubicBezTo>
                  <a:cubicBezTo>
                    <a:pt x="2808" y="9234"/>
                    <a:pt x="1" y="12042"/>
                    <a:pt x="1" y="15504"/>
                  </a:cubicBezTo>
                  <a:cubicBezTo>
                    <a:pt x="1" y="18968"/>
                    <a:pt x="2808" y="21776"/>
                    <a:pt x="6272" y="21776"/>
                  </a:cubicBezTo>
                  <a:lnTo>
                    <a:pt x="52406" y="21776"/>
                  </a:lnTo>
                  <a:cubicBezTo>
                    <a:pt x="54262" y="21776"/>
                    <a:pt x="55766" y="20272"/>
                    <a:pt x="55766" y="18417"/>
                  </a:cubicBezTo>
                  <a:cubicBezTo>
                    <a:pt x="55766" y="16699"/>
                    <a:pt x="54477" y="15286"/>
                    <a:pt x="52814" y="15084"/>
                  </a:cubicBezTo>
                  <a:cubicBezTo>
                    <a:pt x="53296" y="14109"/>
                    <a:pt x="53573" y="13016"/>
                    <a:pt x="53573" y="11856"/>
                  </a:cubicBezTo>
                  <a:cubicBezTo>
                    <a:pt x="53573" y="7823"/>
                    <a:pt x="50303" y="4553"/>
                    <a:pt x="46270" y="4553"/>
                  </a:cubicBezTo>
                  <a:cubicBezTo>
                    <a:pt x="43181" y="4553"/>
                    <a:pt x="40547" y="6474"/>
                    <a:pt x="39480" y="9184"/>
                  </a:cubicBezTo>
                  <a:cubicBezTo>
                    <a:pt x="38052" y="7968"/>
                    <a:pt x="36207" y="7230"/>
                    <a:pt x="34185" y="7230"/>
                  </a:cubicBezTo>
                  <a:cubicBezTo>
                    <a:pt x="33018" y="7230"/>
                    <a:pt x="31909" y="7480"/>
                    <a:pt x="30905" y="7921"/>
                  </a:cubicBezTo>
                  <a:cubicBezTo>
                    <a:pt x="30266" y="3446"/>
                    <a:pt x="26428" y="1"/>
                    <a:pt x="21776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-403491" y="4806853"/>
              <a:ext cx="762434" cy="436279"/>
            </a:xfrm>
            <a:custGeom>
              <a:avLst/>
              <a:gdLst/>
              <a:ahLst/>
              <a:cxnLst/>
              <a:rect l="l" t="t" r="r" b="b"/>
              <a:pathLst>
                <a:path w="45909" h="26270" extrusionOk="0">
                  <a:moveTo>
                    <a:pt x="30083" y="1"/>
                  </a:moveTo>
                  <a:cubicBezTo>
                    <a:pt x="26157" y="1"/>
                    <a:pt x="22838" y="2567"/>
                    <a:pt x="21692" y="6112"/>
                  </a:cubicBezTo>
                  <a:cubicBezTo>
                    <a:pt x="21001" y="5544"/>
                    <a:pt x="20115" y="5202"/>
                    <a:pt x="19151" y="5202"/>
                  </a:cubicBezTo>
                  <a:cubicBezTo>
                    <a:pt x="17284" y="5202"/>
                    <a:pt x="15721" y="6481"/>
                    <a:pt x="15276" y="8209"/>
                  </a:cubicBezTo>
                  <a:cubicBezTo>
                    <a:pt x="13720" y="7176"/>
                    <a:pt x="11860" y="6567"/>
                    <a:pt x="9852" y="6567"/>
                  </a:cubicBezTo>
                  <a:cubicBezTo>
                    <a:pt x="4411" y="6567"/>
                    <a:pt x="1" y="10979"/>
                    <a:pt x="1" y="16419"/>
                  </a:cubicBezTo>
                  <a:cubicBezTo>
                    <a:pt x="1" y="21860"/>
                    <a:pt x="4411" y="26270"/>
                    <a:pt x="9852" y="26270"/>
                  </a:cubicBezTo>
                  <a:lnTo>
                    <a:pt x="40058" y="26270"/>
                  </a:lnTo>
                  <a:cubicBezTo>
                    <a:pt x="43289" y="26270"/>
                    <a:pt x="45907" y="23651"/>
                    <a:pt x="45907" y="20421"/>
                  </a:cubicBezTo>
                  <a:cubicBezTo>
                    <a:pt x="45908" y="17371"/>
                    <a:pt x="43573" y="14869"/>
                    <a:pt x="40594" y="14599"/>
                  </a:cubicBezTo>
                  <a:cubicBezTo>
                    <a:pt x="40652" y="14388"/>
                    <a:pt x="40685" y="14168"/>
                    <a:pt x="40685" y="13940"/>
                  </a:cubicBezTo>
                  <a:cubicBezTo>
                    <a:pt x="40685" y="12674"/>
                    <a:pt x="39727" y="11634"/>
                    <a:pt x="38496" y="11501"/>
                  </a:cubicBezTo>
                  <a:cubicBezTo>
                    <a:pt x="38764" y="10657"/>
                    <a:pt x="38909" y="9759"/>
                    <a:pt x="38909" y="8826"/>
                  </a:cubicBezTo>
                  <a:cubicBezTo>
                    <a:pt x="38909" y="3952"/>
                    <a:pt x="34958" y="1"/>
                    <a:pt x="3008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8597634" y="3"/>
              <a:ext cx="762434" cy="436279"/>
            </a:xfrm>
            <a:custGeom>
              <a:avLst/>
              <a:gdLst/>
              <a:ahLst/>
              <a:cxnLst/>
              <a:rect l="l" t="t" r="r" b="b"/>
              <a:pathLst>
                <a:path w="45909" h="26270" extrusionOk="0">
                  <a:moveTo>
                    <a:pt x="30083" y="1"/>
                  </a:moveTo>
                  <a:cubicBezTo>
                    <a:pt x="26157" y="1"/>
                    <a:pt x="22838" y="2567"/>
                    <a:pt x="21692" y="6112"/>
                  </a:cubicBezTo>
                  <a:cubicBezTo>
                    <a:pt x="21001" y="5544"/>
                    <a:pt x="20115" y="5202"/>
                    <a:pt x="19151" y="5202"/>
                  </a:cubicBezTo>
                  <a:cubicBezTo>
                    <a:pt x="17284" y="5202"/>
                    <a:pt x="15721" y="6481"/>
                    <a:pt x="15276" y="8209"/>
                  </a:cubicBezTo>
                  <a:cubicBezTo>
                    <a:pt x="13720" y="7176"/>
                    <a:pt x="11860" y="6567"/>
                    <a:pt x="9852" y="6567"/>
                  </a:cubicBezTo>
                  <a:cubicBezTo>
                    <a:pt x="4411" y="6567"/>
                    <a:pt x="1" y="10979"/>
                    <a:pt x="1" y="16419"/>
                  </a:cubicBezTo>
                  <a:cubicBezTo>
                    <a:pt x="1" y="21860"/>
                    <a:pt x="4411" y="26270"/>
                    <a:pt x="9852" y="26270"/>
                  </a:cubicBezTo>
                  <a:lnTo>
                    <a:pt x="40058" y="26270"/>
                  </a:lnTo>
                  <a:cubicBezTo>
                    <a:pt x="43289" y="26270"/>
                    <a:pt x="45907" y="23651"/>
                    <a:pt x="45907" y="20421"/>
                  </a:cubicBezTo>
                  <a:cubicBezTo>
                    <a:pt x="45908" y="17371"/>
                    <a:pt x="43573" y="14869"/>
                    <a:pt x="40594" y="14599"/>
                  </a:cubicBezTo>
                  <a:cubicBezTo>
                    <a:pt x="40652" y="14388"/>
                    <a:pt x="40685" y="14168"/>
                    <a:pt x="40685" y="13940"/>
                  </a:cubicBezTo>
                  <a:cubicBezTo>
                    <a:pt x="40685" y="12674"/>
                    <a:pt x="39727" y="11634"/>
                    <a:pt x="38496" y="11501"/>
                  </a:cubicBezTo>
                  <a:cubicBezTo>
                    <a:pt x="38764" y="10657"/>
                    <a:pt x="38909" y="9759"/>
                    <a:pt x="38909" y="8826"/>
                  </a:cubicBezTo>
                  <a:cubicBezTo>
                    <a:pt x="38909" y="3952"/>
                    <a:pt x="34958" y="1"/>
                    <a:pt x="3008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 rot="-941668">
              <a:off x="8435365" y="4944967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 rot="-941668">
              <a:off x="810215" y="3849205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 rot="505449">
              <a:off x="8607628" y="3608831"/>
              <a:ext cx="147446" cy="147512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 rot="-1991404">
              <a:off x="8815598" y="387836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 rot="-1365066">
              <a:off x="233220" y="4859467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 rot="-2138711">
              <a:off x="4959897" y="1461464"/>
              <a:ext cx="212810" cy="18023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 rot="-530730">
              <a:off x="3007901" y="4571003"/>
              <a:ext cx="288222" cy="288290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6" name="Google Shape;336;p19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19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/>
          <p:nvPr/>
        </p:nvSpPr>
        <p:spPr>
          <a:xfrm>
            <a:off x="10979330" y="39468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959992" y="238767"/>
            <a:ext cx="1573467" cy="686467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9458878" y="6175199"/>
            <a:ext cx="1061069" cy="478731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-762354" y="2560935"/>
            <a:ext cx="1518132" cy="59148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1425453" y="6485331"/>
            <a:ext cx="921088" cy="527064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546402" y="3341169"/>
            <a:ext cx="413151" cy="343787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9547034" y="514123"/>
            <a:ext cx="2467228" cy="665923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46" name="Google Shape;346;p20"/>
          <p:cNvGrpSpPr/>
          <p:nvPr/>
        </p:nvGrpSpPr>
        <p:grpSpPr>
          <a:xfrm>
            <a:off x="436767" y="-104766"/>
            <a:ext cx="11259445" cy="7195233"/>
            <a:chOff x="327575" y="-78575"/>
            <a:chExt cx="8444584" cy="5396425"/>
          </a:xfrm>
        </p:grpSpPr>
        <p:sp>
          <p:nvSpPr>
            <p:cNvPr id="347" name="Google Shape;347;p20"/>
            <p:cNvSpPr/>
            <p:nvPr/>
          </p:nvSpPr>
          <p:spPr>
            <a:xfrm rot="-941668">
              <a:off x="7321090" y="-59920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0"/>
            <p:cNvSpPr/>
            <p:nvPr/>
          </p:nvSpPr>
          <p:spPr>
            <a:xfrm rot="-941668">
              <a:off x="972140" y="3809455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0"/>
            <p:cNvSpPr/>
            <p:nvPr/>
          </p:nvSpPr>
          <p:spPr>
            <a:xfrm rot="505306">
              <a:off x="1684478" y="5010003"/>
              <a:ext cx="288221" cy="288293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0"/>
            <p:cNvSpPr/>
            <p:nvPr/>
          </p:nvSpPr>
          <p:spPr>
            <a:xfrm rot="505449">
              <a:off x="8350278" y="3561206"/>
              <a:ext cx="147446" cy="147512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0"/>
            <p:cNvSpPr/>
            <p:nvPr/>
          </p:nvSpPr>
          <p:spPr>
            <a:xfrm rot="-1991404">
              <a:off x="8538273" y="453898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0"/>
            <p:cNvSpPr/>
            <p:nvPr/>
          </p:nvSpPr>
          <p:spPr>
            <a:xfrm rot="-4281277">
              <a:off x="339997" y="4553052"/>
              <a:ext cx="203332" cy="172204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0"/>
            <p:cNvSpPr/>
            <p:nvPr/>
          </p:nvSpPr>
          <p:spPr>
            <a:xfrm rot="-1365066">
              <a:off x="7829520" y="4448604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0"/>
            <p:cNvSpPr/>
            <p:nvPr/>
          </p:nvSpPr>
          <p:spPr>
            <a:xfrm rot="-2138645">
              <a:off x="691922" y="623067"/>
              <a:ext cx="284875" cy="241269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0"/>
            <p:cNvSpPr/>
            <p:nvPr/>
          </p:nvSpPr>
          <p:spPr>
            <a:xfrm rot="-4730207">
              <a:off x="618897" y="798676"/>
              <a:ext cx="190730" cy="161558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545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/>
          <p:nvPr/>
        </p:nvSpPr>
        <p:spPr>
          <a:xfrm flipH="1">
            <a:off x="-342073" y="1108375"/>
            <a:ext cx="1736591" cy="757635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1"/>
          <p:cNvSpPr/>
          <p:nvPr/>
        </p:nvSpPr>
        <p:spPr>
          <a:xfrm flipH="1">
            <a:off x="10367067" y="5849598"/>
            <a:ext cx="809671" cy="576812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 flipH="1">
            <a:off x="11176740" y="119201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 flipH="1">
            <a:off x="2715347" y="6392876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/>
          <p:nvPr/>
        </p:nvSpPr>
        <p:spPr>
          <a:xfrm rot="-941668">
            <a:off x="11823871" y="1380490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1"/>
          <p:cNvSpPr/>
          <p:nvPr/>
        </p:nvSpPr>
        <p:spPr>
          <a:xfrm rot="-941668">
            <a:off x="2740221" y="65530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1"/>
          <p:cNvSpPr/>
          <p:nvPr/>
        </p:nvSpPr>
        <p:spPr>
          <a:xfrm rot="505306">
            <a:off x="11937438" y="1134438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rot="-4730207">
            <a:off x="399080" y="1788801"/>
            <a:ext cx="254307" cy="215411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105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902735" y="3257103"/>
            <a:ext cx="413151" cy="343787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189200" y="1885500"/>
            <a:ext cx="5813600" cy="2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1561052" y="3604313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 rot="473">
            <a:off x="3189400" y="4403433"/>
            <a:ext cx="5813600" cy="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-406021" y="2476869"/>
            <a:ext cx="1518132" cy="59148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9458878" y="6175199"/>
            <a:ext cx="1061069" cy="478731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9547034" y="514123"/>
            <a:ext cx="2467228" cy="665923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959992" y="238767"/>
            <a:ext cx="1573467" cy="686467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965700" y="5498821"/>
            <a:ext cx="1518136" cy="59284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585430" y="51304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1425453" y="6485331"/>
            <a:ext cx="921088" cy="527064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10979330" y="39468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3"/>
          <p:cNvGrpSpPr/>
          <p:nvPr/>
        </p:nvGrpSpPr>
        <p:grpSpPr>
          <a:xfrm>
            <a:off x="436767" y="-104767"/>
            <a:ext cx="11259445" cy="6455445"/>
            <a:chOff x="327575" y="-78575"/>
            <a:chExt cx="8444584" cy="4841584"/>
          </a:xfrm>
        </p:grpSpPr>
        <p:sp>
          <p:nvSpPr>
            <p:cNvPr id="44" name="Google Shape;44;p3"/>
            <p:cNvSpPr/>
            <p:nvPr/>
          </p:nvSpPr>
          <p:spPr>
            <a:xfrm rot="-941668">
              <a:off x="2310940" y="-59920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941668">
              <a:off x="972140" y="3809455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505306">
              <a:off x="5999303" y="371953"/>
              <a:ext cx="288221" cy="288293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 rot="505449">
              <a:off x="8350278" y="3561206"/>
              <a:ext cx="147446" cy="147512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 rot="-1991404">
              <a:off x="8538273" y="453898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 rot="-4281277">
              <a:off x="339997" y="4553052"/>
              <a:ext cx="203332" cy="172204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 rot="-1365066">
              <a:off x="7829520" y="4448604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 rot="-2138645">
              <a:off x="691922" y="623067"/>
              <a:ext cx="284875" cy="241269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 rot="-4730207">
              <a:off x="618897" y="798676"/>
              <a:ext cx="190730" cy="161558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" name="Google Shape;53;p3"/>
          <p:cNvSpPr/>
          <p:nvPr/>
        </p:nvSpPr>
        <p:spPr>
          <a:xfrm rot="-941668">
            <a:off x="5805154" y="54700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1474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/>
          <p:nvPr/>
        </p:nvSpPr>
        <p:spPr>
          <a:xfrm>
            <a:off x="-194245" y="930841"/>
            <a:ext cx="1736591" cy="757635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2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title" idx="2"/>
          </p:nvPr>
        </p:nvSpPr>
        <p:spPr>
          <a:xfrm>
            <a:off x="1387651" y="3614633"/>
            <a:ext cx="2280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subTitle" idx="1"/>
          </p:nvPr>
        </p:nvSpPr>
        <p:spPr>
          <a:xfrm>
            <a:off x="1057851" y="4394664"/>
            <a:ext cx="2939600" cy="1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title" idx="3"/>
          </p:nvPr>
        </p:nvSpPr>
        <p:spPr>
          <a:xfrm>
            <a:off x="4956000" y="3614633"/>
            <a:ext cx="2280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subTitle" idx="4"/>
          </p:nvPr>
        </p:nvSpPr>
        <p:spPr>
          <a:xfrm>
            <a:off x="4626800" y="4394633"/>
            <a:ext cx="2938400" cy="1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5"/>
          </p:nvPr>
        </p:nvSpPr>
        <p:spPr>
          <a:xfrm>
            <a:off x="8524317" y="3614633"/>
            <a:ext cx="2280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6"/>
          </p:nvPr>
        </p:nvSpPr>
        <p:spPr>
          <a:xfrm>
            <a:off x="8195117" y="4394657"/>
            <a:ext cx="2938400" cy="1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11804134" y="4575598"/>
            <a:ext cx="809671" cy="576812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2"/>
          <p:cNvSpPr/>
          <p:nvPr/>
        </p:nvSpPr>
        <p:spPr>
          <a:xfrm>
            <a:off x="1233893" y="1827814"/>
            <a:ext cx="1139031" cy="498956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2"/>
          <p:cNvSpPr/>
          <p:nvPr/>
        </p:nvSpPr>
        <p:spPr>
          <a:xfrm>
            <a:off x="353453" y="5640248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2"/>
          <p:cNvSpPr/>
          <p:nvPr/>
        </p:nvSpPr>
        <p:spPr>
          <a:xfrm>
            <a:off x="10128597" y="2008523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2"/>
          <p:cNvSpPr/>
          <p:nvPr/>
        </p:nvSpPr>
        <p:spPr>
          <a:xfrm>
            <a:off x="3180334" y="6498993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2"/>
          <p:cNvSpPr/>
          <p:nvPr/>
        </p:nvSpPr>
        <p:spPr>
          <a:xfrm>
            <a:off x="7307634" y="-327291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2"/>
          <p:cNvSpPr/>
          <p:nvPr/>
        </p:nvSpPr>
        <p:spPr>
          <a:xfrm>
            <a:off x="8355679" y="6490505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2"/>
          <p:cNvSpPr/>
          <p:nvPr/>
        </p:nvSpPr>
        <p:spPr>
          <a:xfrm rot="-941668">
            <a:off x="1768321" y="57518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2"/>
          <p:cNvSpPr/>
          <p:nvPr/>
        </p:nvSpPr>
        <p:spPr>
          <a:xfrm rot="-941668">
            <a:off x="10668787" y="20885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2"/>
          <p:cNvSpPr/>
          <p:nvPr/>
        </p:nvSpPr>
        <p:spPr>
          <a:xfrm rot="505306">
            <a:off x="11039855" y="5854089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2"/>
          <p:cNvSpPr/>
          <p:nvPr/>
        </p:nvSpPr>
        <p:spPr>
          <a:xfrm rot="505449">
            <a:off x="5380604" y="2626592"/>
            <a:ext cx="196595" cy="19668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2"/>
          <p:cNvSpPr/>
          <p:nvPr/>
        </p:nvSpPr>
        <p:spPr>
          <a:xfrm rot="-1991404">
            <a:off x="7812798" y="5148164"/>
            <a:ext cx="271111" cy="22961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2"/>
          <p:cNvSpPr/>
          <p:nvPr/>
        </p:nvSpPr>
        <p:spPr>
          <a:xfrm rot="-4281277">
            <a:off x="3954496" y="61883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 rot="-4621212">
            <a:off x="11515823" y="-94432"/>
            <a:ext cx="525412" cy="44499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 rot="-2138764">
            <a:off x="885549" y="786111"/>
            <a:ext cx="463185" cy="39229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 rot="-4730241">
            <a:off x="766819" y="1071652"/>
            <a:ext cx="310112" cy="26267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 rot="505493">
            <a:off x="1293669" y="1999540"/>
            <a:ext cx="103729" cy="10378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668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"/>
          <p:cNvSpPr/>
          <p:nvPr/>
        </p:nvSpPr>
        <p:spPr>
          <a:xfrm>
            <a:off x="10728059" y="664814"/>
            <a:ext cx="1139031" cy="498956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3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title" idx="2"/>
          </p:nvPr>
        </p:nvSpPr>
        <p:spPr>
          <a:xfrm>
            <a:off x="2485577" y="2341867"/>
            <a:ext cx="259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1"/>
          </p:nvPr>
        </p:nvSpPr>
        <p:spPr>
          <a:xfrm>
            <a:off x="2150167" y="3136213"/>
            <a:ext cx="3267600" cy="8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title" idx="3"/>
          </p:nvPr>
        </p:nvSpPr>
        <p:spPr>
          <a:xfrm>
            <a:off x="7102685" y="2341867"/>
            <a:ext cx="259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98" name="Google Shape;398;p23"/>
          <p:cNvSpPr txBox="1">
            <a:spLocks noGrp="1"/>
          </p:cNvSpPr>
          <p:nvPr>
            <p:ph type="subTitle" idx="4"/>
          </p:nvPr>
        </p:nvSpPr>
        <p:spPr>
          <a:xfrm>
            <a:off x="6767295" y="3136197"/>
            <a:ext cx="3267600" cy="8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3"/>
          <p:cNvSpPr txBox="1">
            <a:spLocks noGrp="1"/>
          </p:cNvSpPr>
          <p:nvPr>
            <p:ph type="title" idx="5"/>
          </p:nvPr>
        </p:nvSpPr>
        <p:spPr>
          <a:xfrm>
            <a:off x="2485567" y="4502433"/>
            <a:ext cx="259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0" name="Google Shape;400;p23"/>
          <p:cNvSpPr txBox="1">
            <a:spLocks noGrp="1"/>
          </p:cNvSpPr>
          <p:nvPr>
            <p:ph type="subTitle" idx="6"/>
          </p:nvPr>
        </p:nvSpPr>
        <p:spPr>
          <a:xfrm>
            <a:off x="2150165" y="5284405"/>
            <a:ext cx="326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3"/>
          <p:cNvSpPr txBox="1">
            <a:spLocks noGrp="1"/>
          </p:cNvSpPr>
          <p:nvPr>
            <p:ph type="title" idx="7"/>
          </p:nvPr>
        </p:nvSpPr>
        <p:spPr>
          <a:xfrm>
            <a:off x="7102707" y="4502433"/>
            <a:ext cx="2596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2" name="Google Shape;402;p23"/>
          <p:cNvSpPr txBox="1">
            <a:spLocks noGrp="1"/>
          </p:cNvSpPr>
          <p:nvPr>
            <p:ph type="subTitle" idx="8"/>
          </p:nvPr>
        </p:nvSpPr>
        <p:spPr>
          <a:xfrm>
            <a:off x="6767287" y="5284400"/>
            <a:ext cx="326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6767293" y="-242732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23"/>
          <p:cNvSpPr/>
          <p:nvPr/>
        </p:nvSpPr>
        <p:spPr>
          <a:xfrm>
            <a:off x="-401497" y="1642115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3"/>
          <p:cNvSpPr/>
          <p:nvPr/>
        </p:nvSpPr>
        <p:spPr>
          <a:xfrm>
            <a:off x="11122581" y="5045723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3"/>
          <p:cNvSpPr/>
          <p:nvPr/>
        </p:nvSpPr>
        <p:spPr>
          <a:xfrm>
            <a:off x="2792585" y="6429109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3"/>
          <p:cNvSpPr/>
          <p:nvPr/>
        </p:nvSpPr>
        <p:spPr>
          <a:xfrm>
            <a:off x="-293355" y="3844305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3"/>
          <p:cNvSpPr/>
          <p:nvPr/>
        </p:nvSpPr>
        <p:spPr>
          <a:xfrm>
            <a:off x="6019433" y="4957219"/>
            <a:ext cx="633999" cy="527556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3"/>
          <p:cNvSpPr/>
          <p:nvPr/>
        </p:nvSpPr>
        <p:spPr>
          <a:xfrm rot="-941668">
            <a:off x="482221" y="22903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3"/>
          <p:cNvSpPr/>
          <p:nvPr/>
        </p:nvSpPr>
        <p:spPr>
          <a:xfrm rot="-941668">
            <a:off x="11628887" y="12657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3"/>
          <p:cNvSpPr/>
          <p:nvPr/>
        </p:nvSpPr>
        <p:spPr>
          <a:xfrm rot="505306">
            <a:off x="4672005" y="6612605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3"/>
          <p:cNvSpPr/>
          <p:nvPr/>
        </p:nvSpPr>
        <p:spPr>
          <a:xfrm rot="505449">
            <a:off x="11133704" y="4748275"/>
            <a:ext cx="196595" cy="19668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3"/>
          <p:cNvSpPr/>
          <p:nvPr/>
        </p:nvSpPr>
        <p:spPr>
          <a:xfrm rot="-1991404">
            <a:off x="1339565" y="-93369"/>
            <a:ext cx="271111" cy="22961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3"/>
          <p:cNvSpPr/>
          <p:nvPr/>
        </p:nvSpPr>
        <p:spPr>
          <a:xfrm rot="-4281277">
            <a:off x="453330" y="60707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3"/>
          <p:cNvSpPr/>
          <p:nvPr/>
        </p:nvSpPr>
        <p:spPr>
          <a:xfrm rot="-1365066">
            <a:off x="10439360" y="5931473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 rot="-4730207">
            <a:off x="6209280" y="5445235"/>
            <a:ext cx="254307" cy="215411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4818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4"/>
          <p:cNvGrpSpPr/>
          <p:nvPr/>
        </p:nvGrpSpPr>
        <p:grpSpPr>
          <a:xfrm>
            <a:off x="-537988" y="5"/>
            <a:ext cx="13018079" cy="6990839"/>
            <a:chOff x="-403491" y="3"/>
            <a:chExt cx="9763559" cy="5243129"/>
          </a:xfrm>
        </p:grpSpPr>
        <p:sp>
          <p:nvSpPr>
            <p:cNvPr id="419" name="Google Shape;419;p24"/>
            <p:cNvSpPr/>
            <p:nvPr/>
          </p:nvSpPr>
          <p:spPr>
            <a:xfrm>
              <a:off x="7667795" y="4826851"/>
              <a:ext cx="878304" cy="396272"/>
            </a:xfrm>
            <a:custGeom>
              <a:avLst/>
              <a:gdLst/>
              <a:ahLst/>
              <a:cxnLst/>
              <a:rect l="l" t="t" r="r" b="b"/>
              <a:pathLst>
                <a:path w="52886" h="23861" extrusionOk="0">
                  <a:moveTo>
                    <a:pt x="38513" y="1"/>
                  </a:moveTo>
                  <a:cubicBezTo>
                    <a:pt x="34875" y="1"/>
                    <a:pt x="31806" y="2424"/>
                    <a:pt x="30825" y="5743"/>
                  </a:cubicBezTo>
                  <a:cubicBezTo>
                    <a:pt x="30390" y="5415"/>
                    <a:pt x="29849" y="5219"/>
                    <a:pt x="29261" y="5219"/>
                  </a:cubicBezTo>
                  <a:cubicBezTo>
                    <a:pt x="27821" y="5219"/>
                    <a:pt x="26654" y="6386"/>
                    <a:pt x="26654" y="7826"/>
                  </a:cubicBezTo>
                  <a:cubicBezTo>
                    <a:pt x="26654" y="7838"/>
                    <a:pt x="26656" y="7851"/>
                    <a:pt x="26656" y="7864"/>
                  </a:cubicBezTo>
                  <a:cubicBezTo>
                    <a:pt x="26474" y="7881"/>
                    <a:pt x="26298" y="7911"/>
                    <a:pt x="26121" y="7939"/>
                  </a:cubicBezTo>
                  <a:cubicBezTo>
                    <a:pt x="24571" y="6801"/>
                    <a:pt x="22694" y="6087"/>
                    <a:pt x="20670" y="5982"/>
                  </a:cubicBezTo>
                  <a:cubicBezTo>
                    <a:pt x="20489" y="5973"/>
                    <a:pt x="20309" y="5968"/>
                    <a:pt x="20130" y="5968"/>
                  </a:cubicBezTo>
                  <a:cubicBezTo>
                    <a:pt x="15518" y="5968"/>
                    <a:pt x="11625" y="9041"/>
                    <a:pt x="10382" y="13251"/>
                  </a:cubicBezTo>
                  <a:cubicBezTo>
                    <a:pt x="9828" y="12835"/>
                    <a:pt x="9143" y="12585"/>
                    <a:pt x="8398" y="12585"/>
                  </a:cubicBezTo>
                  <a:cubicBezTo>
                    <a:pt x="6571" y="12585"/>
                    <a:pt x="5091" y="14065"/>
                    <a:pt x="5091" y="15892"/>
                  </a:cubicBezTo>
                  <a:cubicBezTo>
                    <a:pt x="5091" y="15908"/>
                    <a:pt x="5093" y="15924"/>
                    <a:pt x="5094" y="15940"/>
                  </a:cubicBezTo>
                  <a:cubicBezTo>
                    <a:pt x="5050" y="15944"/>
                    <a:pt x="5005" y="15948"/>
                    <a:pt x="4962" y="15953"/>
                  </a:cubicBezTo>
                  <a:cubicBezTo>
                    <a:pt x="0" y="16481"/>
                    <a:pt x="433" y="23860"/>
                    <a:pt x="5422" y="23860"/>
                  </a:cubicBezTo>
                  <a:lnTo>
                    <a:pt x="47573" y="23860"/>
                  </a:lnTo>
                  <a:cubicBezTo>
                    <a:pt x="50507" y="23860"/>
                    <a:pt x="52886" y="21482"/>
                    <a:pt x="52886" y="18548"/>
                  </a:cubicBezTo>
                  <a:cubicBezTo>
                    <a:pt x="52886" y="15777"/>
                    <a:pt x="50765" y="13505"/>
                    <a:pt x="48059" y="13259"/>
                  </a:cubicBezTo>
                  <a:cubicBezTo>
                    <a:pt x="48112" y="13069"/>
                    <a:pt x="48142" y="12870"/>
                    <a:pt x="48142" y="12662"/>
                  </a:cubicBezTo>
                  <a:cubicBezTo>
                    <a:pt x="48142" y="11513"/>
                    <a:pt x="47272" y="10566"/>
                    <a:pt x="46153" y="10445"/>
                  </a:cubicBezTo>
                  <a:cubicBezTo>
                    <a:pt x="46397" y="9680"/>
                    <a:pt x="46529" y="8864"/>
                    <a:pt x="46529" y="8017"/>
                  </a:cubicBezTo>
                  <a:cubicBezTo>
                    <a:pt x="46529" y="3590"/>
                    <a:pt x="42940" y="1"/>
                    <a:pt x="3851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088219" y="1703047"/>
              <a:ext cx="854273" cy="374217"/>
            </a:xfrm>
            <a:custGeom>
              <a:avLst/>
              <a:gdLst/>
              <a:ahLst/>
              <a:cxnLst/>
              <a:rect l="l" t="t" r="r" b="b"/>
              <a:pathLst>
                <a:path w="51439" h="22533" extrusionOk="0">
                  <a:moveTo>
                    <a:pt x="25363" y="1"/>
                  </a:moveTo>
                  <a:cubicBezTo>
                    <a:pt x="19552" y="1"/>
                    <a:pt x="14645" y="3862"/>
                    <a:pt x="13079" y="9165"/>
                  </a:cubicBezTo>
                  <a:cubicBezTo>
                    <a:pt x="12382" y="8642"/>
                    <a:pt x="11519" y="8326"/>
                    <a:pt x="10580" y="8326"/>
                  </a:cubicBezTo>
                  <a:cubicBezTo>
                    <a:pt x="8279" y="8326"/>
                    <a:pt x="6414" y="10192"/>
                    <a:pt x="6414" y="12492"/>
                  </a:cubicBezTo>
                  <a:cubicBezTo>
                    <a:pt x="6414" y="12512"/>
                    <a:pt x="6418" y="12533"/>
                    <a:pt x="6418" y="12553"/>
                  </a:cubicBezTo>
                  <a:cubicBezTo>
                    <a:pt x="6362" y="12558"/>
                    <a:pt x="6306" y="12564"/>
                    <a:pt x="6251" y="12570"/>
                  </a:cubicBezTo>
                  <a:cubicBezTo>
                    <a:pt x="0" y="13236"/>
                    <a:pt x="545" y="22532"/>
                    <a:pt x="6831" y="22532"/>
                  </a:cubicBezTo>
                  <a:lnTo>
                    <a:pt x="44606" y="22532"/>
                  </a:lnTo>
                  <a:cubicBezTo>
                    <a:pt x="50893" y="22532"/>
                    <a:pt x="51439" y="13236"/>
                    <a:pt x="45187" y="12570"/>
                  </a:cubicBezTo>
                  <a:cubicBezTo>
                    <a:pt x="45132" y="12564"/>
                    <a:pt x="45077" y="12559"/>
                    <a:pt x="45020" y="12553"/>
                  </a:cubicBezTo>
                  <a:cubicBezTo>
                    <a:pt x="45020" y="12533"/>
                    <a:pt x="45024" y="12512"/>
                    <a:pt x="45024" y="12492"/>
                  </a:cubicBezTo>
                  <a:cubicBezTo>
                    <a:pt x="45024" y="10192"/>
                    <a:pt x="43159" y="8326"/>
                    <a:pt x="40859" y="8326"/>
                  </a:cubicBezTo>
                  <a:cubicBezTo>
                    <a:pt x="39919" y="8326"/>
                    <a:pt x="39056" y="8642"/>
                    <a:pt x="38359" y="9165"/>
                  </a:cubicBezTo>
                  <a:cubicBezTo>
                    <a:pt x="36793" y="3862"/>
                    <a:pt x="31886" y="1"/>
                    <a:pt x="26074" y="1"/>
                  </a:cubicBezTo>
                  <a:cubicBezTo>
                    <a:pt x="25956" y="1"/>
                    <a:pt x="25837" y="2"/>
                    <a:pt x="25718" y="5"/>
                  </a:cubicBezTo>
                  <a:cubicBezTo>
                    <a:pt x="25599" y="2"/>
                    <a:pt x="25481" y="1"/>
                    <a:pt x="2536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-262548" y="407211"/>
              <a:ext cx="2042257" cy="551220"/>
            </a:xfrm>
            <a:custGeom>
              <a:avLst/>
              <a:gdLst/>
              <a:ahLst/>
              <a:cxnLst/>
              <a:rect l="l" t="t" r="r" b="b"/>
              <a:pathLst>
                <a:path w="122972" h="33191" extrusionOk="0">
                  <a:moveTo>
                    <a:pt x="19994" y="1"/>
                  </a:moveTo>
                  <a:cubicBezTo>
                    <a:pt x="13835" y="1"/>
                    <a:pt x="8843" y="4994"/>
                    <a:pt x="8843" y="11152"/>
                  </a:cubicBezTo>
                  <a:cubicBezTo>
                    <a:pt x="8843" y="12331"/>
                    <a:pt x="9027" y="13465"/>
                    <a:pt x="9365" y="14531"/>
                  </a:cubicBezTo>
                  <a:cubicBezTo>
                    <a:pt x="7811" y="14699"/>
                    <a:pt x="6599" y="16014"/>
                    <a:pt x="6599" y="17613"/>
                  </a:cubicBezTo>
                  <a:cubicBezTo>
                    <a:pt x="6599" y="17901"/>
                    <a:pt x="6642" y="18179"/>
                    <a:pt x="6715" y="18444"/>
                  </a:cubicBezTo>
                  <a:cubicBezTo>
                    <a:pt x="2951" y="18786"/>
                    <a:pt x="2" y="21947"/>
                    <a:pt x="0" y="25801"/>
                  </a:cubicBezTo>
                  <a:cubicBezTo>
                    <a:pt x="0" y="29882"/>
                    <a:pt x="3309" y="33190"/>
                    <a:pt x="7391" y="33190"/>
                  </a:cubicBezTo>
                  <a:lnTo>
                    <a:pt x="118561" y="33190"/>
                  </a:lnTo>
                  <a:cubicBezTo>
                    <a:pt x="120997" y="33190"/>
                    <a:pt x="122972" y="31215"/>
                    <a:pt x="122972" y="28779"/>
                  </a:cubicBezTo>
                  <a:cubicBezTo>
                    <a:pt x="122972" y="26343"/>
                    <a:pt x="120997" y="24369"/>
                    <a:pt x="118561" y="24369"/>
                  </a:cubicBezTo>
                  <a:lnTo>
                    <a:pt x="117486" y="24369"/>
                  </a:lnTo>
                  <a:cubicBezTo>
                    <a:pt x="117067" y="24369"/>
                    <a:pt x="116662" y="24431"/>
                    <a:pt x="116278" y="24540"/>
                  </a:cubicBezTo>
                  <a:cubicBezTo>
                    <a:pt x="115868" y="20603"/>
                    <a:pt x="112539" y="17533"/>
                    <a:pt x="108493" y="17533"/>
                  </a:cubicBezTo>
                  <a:cubicBezTo>
                    <a:pt x="106308" y="17533"/>
                    <a:pt x="104332" y="18429"/>
                    <a:pt x="102913" y="19872"/>
                  </a:cubicBezTo>
                  <a:cubicBezTo>
                    <a:pt x="102438" y="19724"/>
                    <a:pt x="101934" y="19645"/>
                    <a:pt x="101411" y="19645"/>
                  </a:cubicBezTo>
                  <a:cubicBezTo>
                    <a:pt x="99760" y="19645"/>
                    <a:pt x="98299" y="20442"/>
                    <a:pt x="97378" y="21668"/>
                  </a:cubicBezTo>
                  <a:cubicBezTo>
                    <a:pt x="96427" y="20922"/>
                    <a:pt x="95264" y="20435"/>
                    <a:pt x="93992" y="20319"/>
                  </a:cubicBezTo>
                  <a:cubicBezTo>
                    <a:pt x="94055" y="20088"/>
                    <a:pt x="94093" y="19846"/>
                    <a:pt x="94093" y="19594"/>
                  </a:cubicBezTo>
                  <a:cubicBezTo>
                    <a:pt x="94093" y="18197"/>
                    <a:pt x="93036" y="17050"/>
                    <a:pt x="91679" y="16903"/>
                  </a:cubicBezTo>
                  <a:cubicBezTo>
                    <a:pt x="92036" y="15777"/>
                    <a:pt x="92196" y="14564"/>
                    <a:pt x="92113" y="13301"/>
                  </a:cubicBezTo>
                  <a:cubicBezTo>
                    <a:pt x="91793" y="8424"/>
                    <a:pt x="87800" y="4486"/>
                    <a:pt x="82918" y="4234"/>
                  </a:cubicBezTo>
                  <a:cubicBezTo>
                    <a:pt x="82745" y="4225"/>
                    <a:pt x="82573" y="4220"/>
                    <a:pt x="82401" y="4220"/>
                  </a:cubicBezTo>
                  <a:cubicBezTo>
                    <a:pt x="77985" y="4220"/>
                    <a:pt x="74258" y="7163"/>
                    <a:pt x="73067" y="11193"/>
                  </a:cubicBezTo>
                  <a:cubicBezTo>
                    <a:pt x="72538" y="10795"/>
                    <a:pt x="71882" y="10556"/>
                    <a:pt x="71169" y="10556"/>
                  </a:cubicBezTo>
                  <a:cubicBezTo>
                    <a:pt x="69420" y="10556"/>
                    <a:pt x="68003" y="11973"/>
                    <a:pt x="68003" y="13722"/>
                  </a:cubicBezTo>
                  <a:cubicBezTo>
                    <a:pt x="68003" y="13736"/>
                    <a:pt x="68005" y="13752"/>
                    <a:pt x="68005" y="13767"/>
                  </a:cubicBezTo>
                  <a:cubicBezTo>
                    <a:pt x="67785" y="13788"/>
                    <a:pt x="67570" y="13825"/>
                    <a:pt x="67354" y="13860"/>
                  </a:cubicBezTo>
                  <a:cubicBezTo>
                    <a:pt x="65474" y="12477"/>
                    <a:pt x="63195" y="11612"/>
                    <a:pt x="60736" y="11484"/>
                  </a:cubicBezTo>
                  <a:cubicBezTo>
                    <a:pt x="60519" y="11473"/>
                    <a:pt x="60303" y="11467"/>
                    <a:pt x="60088" y="11467"/>
                  </a:cubicBezTo>
                  <a:cubicBezTo>
                    <a:pt x="58456" y="11467"/>
                    <a:pt x="56900" y="11787"/>
                    <a:pt x="55475" y="12361"/>
                  </a:cubicBezTo>
                  <a:cubicBezTo>
                    <a:pt x="52923" y="9853"/>
                    <a:pt x="49426" y="8303"/>
                    <a:pt x="45566" y="8303"/>
                  </a:cubicBezTo>
                  <a:cubicBezTo>
                    <a:pt x="45316" y="8303"/>
                    <a:pt x="45066" y="8310"/>
                    <a:pt x="44813" y="8323"/>
                  </a:cubicBezTo>
                  <a:cubicBezTo>
                    <a:pt x="41997" y="8468"/>
                    <a:pt x="39387" y="9460"/>
                    <a:pt x="37231" y="11045"/>
                  </a:cubicBezTo>
                  <a:cubicBezTo>
                    <a:pt x="36985" y="11004"/>
                    <a:pt x="36739" y="10963"/>
                    <a:pt x="36487" y="10938"/>
                  </a:cubicBezTo>
                  <a:cubicBezTo>
                    <a:pt x="36487" y="10921"/>
                    <a:pt x="36489" y="10903"/>
                    <a:pt x="36489" y="10885"/>
                  </a:cubicBezTo>
                  <a:cubicBezTo>
                    <a:pt x="36489" y="8883"/>
                    <a:pt x="34866" y="7259"/>
                    <a:pt x="32863" y="7259"/>
                  </a:cubicBezTo>
                  <a:cubicBezTo>
                    <a:pt x="32045" y="7259"/>
                    <a:pt x="31293" y="7533"/>
                    <a:pt x="30687" y="7989"/>
                  </a:cubicBezTo>
                  <a:cubicBezTo>
                    <a:pt x="29324" y="3371"/>
                    <a:pt x="25054" y="1"/>
                    <a:pt x="19994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2048038" y="4701231"/>
              <a:ext cx="762487" cy="332655"/>
            </a:xfrm>
            <a:custGeom>
              <a:avLst/>
              <a:gdLst/>
              <a:ahLst/>
              <a:cxnLst/>
              <a:rect l="l" t="t" r="r" b="b"/>
              <a:pathLst>
                <a:path w="78425" h="34215" extrusionOk="0">
                  <a:moveTo>
                    <a:pt x="18079" y="0"/>
                  </a:moveTo>
                  <a:cubicBezTo>
                    <a:pt x="17728" y="0"/>
                    <a:pt x="17375" y="11"/>
                    <a:pt x="17020" y="35"/>
                  </a:cubicBezTo>
                  <a:cubicBezTo>
                    <a:pt x="9168" y="545"/>
                    <a:pt x="2807" y="6928"/>
                    <a:pt x="2317" y="14781"/>
                  </a:cubicBezTo>
                  <a:cubicBezTo>
                    <a:pt x="2021" y="19552"/>
                    <a:pt x="3844" y="23902"/>
                    <a:pt x="6935" y="26980"/>
                  </a:cubicBezTo>
                  <a:cubicBezTo>
                    <a:pt x="6413" y="26915"/>
                    <a:pt x="5883" y="26875"/>
                    <a:pt x="5343" y="26875"/>
                  </a:cubicBezTo>
                  <a:cubicBezTo>
                    <a:pt x="5130" y="26875"/>
                    <a:pt x="4919" y="26879"/>
                    <a:pt x="4708" y="26890"/>
                  </a:cubicBezTo>
                  <a:cubicBezTo>
                    <a:pt x="1" y="27121"/>
                    <a:pt x="264" y="34215"/>
                    <a:pt x="4978" y="34215"/>
                  </a:cubicBezTo>
                  <a:lnTo>
                    <a:pt x="70155" y="34215"/>
                  </a:lnTo>
                  <a:cubicBezTo>
                    <a:pt x="77821" y="34215"/>
                    <a:pt x="78425" y="22865"/>
                    <a:pt x="70795" y="22121"/>
                  </a:cubicBezTo>
                  <a:cubicBezTo>
                    <a:pt x="70719" y="22113"/>
                    <a:pt x="70641" y="22107"/>
                    <a:pt x="70565" y="22100"/>
                  </a:cubicBezTo>
                  <a:cubicBezTo>
                    <a:pt x="70573" y="21915"/>
                    <a:pt x="70579" y="21730"/>
                    <a:pt x="70579" y="21543"/>
                  </a:cubicBezTo>
                  <a:cubicBezTo>
                    <a:pt x="70579" y="14524"/>
                    <a:pt x="64889" y="8833"/>
                    <a:pt x="57870" y="8833"/>
                  </a:cubicBezTo>
                  <a:cubicBezTo>
                    <a:pt x="52490" y="8833"/>
                    <a:pt x="47894" y="12178"/>
                    <a:pt x="46039" y="16900"/>
                  </a:cubicBezTo>
                  <a:cubicBezTo>
                    <a:pt x="44580" y="15166"/>
                    <a:pt x="42397" y="14060"/>
                    <a:pt x="39953" y="14060"/>
                  </a:cubicBezTo>
                  <a:cubicBezTo>
                    <a:pt x="37486" y="14060"/>
                    <a:pt x="35281" y="15185"/>
                    <a:pt x="33822" y="16947"/>
                  </a:cubicBezTo>
                  <a:cubicBezTo>
                    <a:pt x="33850" y="16565"/>
                    <a:pt x="33869" y="16181"/>
                    <a:pt x="33869" y="15791"/>
                  </a:cubicBezTo>
                  <a:cubicBezTo>
                    <a:pt x="33869" y="7070"/>
                    <a:pt x="26800" y="0"/>
                    <a:pt x="18079" y="0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310928" y="1243951"/>
              <a:ext cx="691777" cy="270198"/>
            </a:xfrm>
            <a:custGeom>
              <a:avLst/>
              <a:gdLst/>
              <a:ahLst/>
              <a:cxnLst/>
              <a:rect l="l" t="t" r="r" b="b"/>
              <a:pathLst>
                <a:path w="55766" h="21777" extrusionOk="0">
                  <a:moveTo>
                    <a:pt x="21776" y="1"/>
                  </a:moveTo>
                  <a:cubicBezTo>
                    <a:pt x="16677" y="1"/>
                    <a:pt x="12544" y="4135"/>
                    <a:pt x="12544" y="9234"/>
                  </a:cubicBezTo>
                  <a:cubicBezTo>
                    <a:pt x="11523" y="9234"/>
                    <a:pt x="10627" y="9756"/>
                    <a:pt x="10101" y="10547"/>
                  </a:cubicBezTo>
                  <a:cubicBezTo>
                    <a:pt x="9042" y="9727"/>
                    <a:pt x="7715" y="9234"/>
                    <a:pt x="6272" y="9234"/>
                  </a:cubicBezTo>
                  <a:cubicBezTo>
                    <a:pt x="2808" y="9234"/>
                    <a:pt x="1" y="12042"/>
                    <a:pt x="1" y="15504"/>
                  </a:cubicBezTo>
                  <a:cubicBezTo>
                    <a:pt x="1" y="18968"/>
                    <a:pt x="2808" y="21776"/>
                    <a:pt x="6272" y="21776"/>
                  </a:cubicBezTo>
                  <a:lnTo>
                    <a:pt x="52406" y="21776"/>
                  </a:lnTo>
                  <a:cubicBezTo>
                    <a:pt x="54262" y="21776"/>
                    <a:pt x="55766" y="20272"/>
                    <a:pt x="55766" y="18417"/>
                  </a:cubicBezTo>
                  <a:cubicBezTo>
                    <a:pt x="55766" y="16699"/>
                    <a:pt x="54477" y="15286"/>
                    <a:pt x="52814" y="15084"/>
                  </a:cubicBezTo>
                  <a:cubicBezTo>
                    <a:pt x="53296" y="14109"/>
                    <a:pt x="53573" y="13016"/>
                    <a:pt x="53573" y="11856"/>
                  </a:cubicBezTo>
                  <a:cubicBezTo>
                    <a:pt x="53573" y="7823"/>
                    <a:pt x="50303" y="4553"/>
                    <a:pt x="46270" y="4553"/>
                  </a:cubicBezTo>
                  <a:cubicBezTo>
                    <a:pt x="43181" y="4553"/>
                    <a:pt x="40547" y="6474"/>
                    <a:pt x="39480" y="9184"/>
                  </a:cubicBezTo>
                  <a:cubicBezTo>
                    <a:pt x="38052" y="7968"/>
                    <a:pt x="36207" y="7230"/>
                    <a:pt x="34185" y="7230"/>
                  </a:cubicBezTo>
                  <a:cubicBezTo>
                    <a:pt x="33018" y="7230"/>
                    <a:pt x="31909" y="7480"/>
                    <a:pt x="30905" y="7921"/>
                  </a:cubicBezTo>
                  <a:cubicBezTo>
                    <a:pt x="30266" y="3446"/>
                    <a:pt x="26428" y="1"/>
                    <a:pt x="21776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-403491" y="4806853"/>
              <a:ext cx="762434" cy="436279"/>
            </a:xfrm>
            <a:custGeom>
              <a:avLst/>
              <a:gdLst/>
              <a:ahLst/>
              <a:cxnLst/>
              <a:rect l="l" t="t" r="r" b="b"/>
              <a:pathLst>
                <a:path w="45909" h="26270" extrusionOk="0">
                  <a:moveTo>
                    <a:pt x="30083" y="1"/>
                  </a:moveTo>
                  <a:cubicBezTo>
                    <a:pt x="26157" y="1"/>
                    <a:pt x="22838" y="2567"/>
                    <a:pt x="21692" y="6112"/>
                  </a:cubicBezTo>
                  <a:cubicBezTo>
                    <a:pt x="21001" y="5544"/>
                    <a:pt x="20115" y="5202"/>
                    <a:pt x="19151" y="5202"/>
                  </a:cubicBezTo>
                  <a:cubicBezTo>
                    <a:pt x="17284" y="5202"/>
                    <a:pt x="15721" y="6481"/>
                    <a:pt x="15276" y="8209"/>
                  </a:cubicBezTo>
                  <a:cubicBezTo>
                    <a:pt x="13720" y="7176"/>
                    <a:pt x="11860" y="6567"/>
                    <a:pt x="9852" y="6567"/>
                  </a:cubicBezTo>
                  <a:cubicBezTo>
                    <a:pt x="4411" y="6567"/>
                    <a:pt x="1" y="10979"/>
                    <a:pt x="1" y="16419"/>
                  </a:cubicBezTo>
                  <a:cubicBezTo>
                    <a:pt x="1" y="21860"/>
                    <a:pt x="4411" y="26270"/>
                    <a:pt x="9852" y="26270"/>
                  </a:cubicBezTo>
                  <a:lnTo>
                    <a:pt x="40058" y="26270"/>
                  </a:lnTo>
                  <a:cubicBezTo>
                    <a:pt x="43289" y="26270"/>
                    <a:pt x="45907" y="23651"/>
                    <a:pt x="45907" y="20421"/>
                  </a:cubicBezTo>
                  <a:cubicBezTo>
                    <a:pt x="45908" y="17371"/>
                    <a:pt x="43573" y="14869"/>
                    <a:pt x="40594" y="14599"/>
                  </a:cubicBezTo>
                  <a:cubicBezTo>
                    <a:pt x="40652" y="14388"/>
                    <a:pt x="40685" y="14168"/>
                    <a:pt x="40685" y="13940"/>
                  </a:cubicBezTo>
                  <a:cubicBezTo>
                    <a:pt x="40685" y="12674"/>
                    <a:pt x="39727" y="11634"/>
                    <a:pt x="38496" y="11501"/>
                  </a:cubicBezTo>
                  <a:cubicBezTo>
                    <a:pt x="38764" y="10657"/>
                    <a:pt x="38909" y="9759"/>
                    <a:pt x="38909" y="8826"/>
                  </a:cubicBezTo>
                  <a:cubicBezTo>
                    <a:pt x="38909" y="3952"/>
                    <a:pt x="34958" y="1"/>
                    <a:pt x="3008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8597634" y="3"/>
              <a:ext cx="762434" cy="436279"/>
            </a:xfrm>
            <a:custGeom>
              <a:avLst/>
              <a:gdLst/>
              <a:ahLst/>
              <a:cxnLst/>
              <a:rect l="l" t="t" r="r" b="b"/>
              <a:pathLst>
                <a:path w="45909" h="26270" extrusionOk="0">
                  <a:moveTo>
                    <a:pt x="30083" y="1"/>
                  </a:moveTo>
                  <a:cubicBezTo>
                    <a:pt x="26157" y="1"/>
                    <a:pt x="22838" y="2567"/>
                    <a:pt x="21692" y="6112"/>
                  </a:cubicBezTo>
                  <a:cubicBezTo>
                    <a:pt x="21001" y="5544"/>
                    <a:pt x="20115" y="5202"/>
                    <a:pt x="19151" y="5202"/>
                  </a:cubicBezTo>
                  <a:cubicBezTo>
                    <a:pt x="17284" y="5202"/>
                    <a:pt x="15721" y="6481"/>
                    <a:pt x="15276" y="8209"/>
                  </a:cubicBezTo>
                  <a:cubicBezTo>
                    <a:pt x="13720" y="7176"/>
                    <a:pt x="11860" y="6567"/>
                    <a:pt x="9852" y="6567"/>
                  </a:cubicBezTo>
                  <a:cubicBezTo>
                    <a:pt x="4411" y="6567"/>
                    <a:pt x="1" y="10979"/>
                    <a:pt x="1" y="16419"/>
                  </a:cubicBezTo>
                  <a:cubicBezTo>
                    <a:pt x="1" y="21860"/>
                    <a:pt x="4411" y="26270"/>
                    <a:pt x="9852" y="26270"/>
                  </a:cubicBezTo>
                  <a:lnTo>
                    <a:pt x="40058" y="26270"/>
                  </a:lnTo>
                  <a:cubicBezTo>
                    <a:pt x="43289" y="26270"/>
                    <a:pt x="45907" y="23651"/>
                    <a:pt x="45907" y="20421"/>
                  </a:cubicBezTo>
                  <a:cubicBezTo>
                    <a:pt x="45908" y="17371"/>
                    <a:pt x="43573" y="14869"/>
                    <a:pt x="40594" y="14599"/>
                  </a:cubicBezTo>
                  <a:cubicBezTo>
                    <a:pt x="40652" y="14388"/>
                    <a:pt x="40685" y="14168"/>
                    <a:pt x="40685" y="13940"/>
                  </a:cubicBezTo>
                  <a:cubicBezTo>
                    <a:pt x="40685" y="12674"/>
                    <a:pt x="39727" y="11634"/>
                    <a:pt x="38496" y="11501"/>
                  </a:cubicBezTo>
                  <a:cubicBezTo>
                    <a:pt x="38764" y="10657"/>
                    <a:pt x="38909" y="9759"/>
                    <a:pt x="38909" y="8826"/>
                  </a:cubicBezTo>
                  <a:cubicBezTo>
                    <a:pt x="38909" y="3952"/>
                    <a:pt x="34958" y="1"/>
                    <a:pt x="30083" y="1"/>
                  </a:cubicBezTo>
                  <a:close/>
                </a:path>
              </a:pathLst>
            </a:custGeom>
            <a:solidFill>
              <a:srgbClr val="FFFFFF">
                <a:alpha val="68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 rot="-941668">
              <a:off x="8435365" y="4944967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 rot="-941668">
              <a:off x="377615" y="3211030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 rot="-1991404">
              <a:off x="8815598" y="387836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 rot="-1365066">
              <a:off x="233220" y="4859467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 rot="-2138711">
              <a:off x="5550447" y="1461464"/>
              <a:ext cx="212810" cy="18023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 rot="-530730">
              <a:off x="3007901" y="4571003"/>
              <a:ext cx="288222" cy="288290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24"/>
          <p:cNvSpPr/>
          <p:nvPr/>
        </p:nvSpPr>
        <p:spPr>
          <a:xfrm rot="-941668">
            <a:off x="566454" y="1183090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4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4"/>
          <p:cNvSpPr txBox="1">
            <a:spLocks noGrp="1"/>
          </p:cNvSpPr>
          <p:nvPr>
            <p:ph type="title" idx="2"/>
          </p:nvPr>
        </p:nvSpPr>
        <p:spPr>
          <a:xfrm>
            <a:off x="1922808" y="2273951"/>
            <a:ext cx="21748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5" name="Google Shape;435;p24"/>
          <p:cNvSpPr txBox="1">
            <a:spLocks noGrp="1"/>
          </p:cNvSpPr>
          <p:nvPr>
            <p:ph type="subTitle" idx="1"/>
          </p:nvPr>
        </p:nvSpPr>
        <p:spPr>
          <a:xfrm>
            <a:off x="1430984" y="3032617"/>
            <a:ext cx="280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4"/>
          <p:cNvSpPr txBox="1">
            <a:spLocks noGrp="1"/>
          </p:cNvSpPr>
          <p:nvPr>
            <p:ph type="title" idx="3"/>
          </p:nvPr>
        </p:nvSpPr>
        <p:spPr>
          <a:xfrm>
            <a:off x="5416240" y="2273917"/>
            <a:ext cx="21748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7" name="Google Shape;437;p24"/>
          <p:cNvSpPr txBox="1">
            <a:spLocks noGrp="1"/>
          </p:cNvSpPr>
          <p:nvPr>
            <p:ph type="subTitle" idx="4"/>
          </p:nvPr>
        </p:nvSpPr>
        <p:spPr>
          <a:xfrm>
            <a:off x="4887983" y="3032584"/>
            <a:ext cx="280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4"/>
          <p:cNvSpPr txBox="1">
            <a:spLocks noGrp="1"/>
          </p:cNvSpPr>
          <p:nvPr>
            <p:ph type="title" idx="5"/>
          </p:nvPr>
        </p:nvSpPr>
        <p:spPr>
          <a:xfrm>
            <a:off x="1922808" y="4372784"/>
            <a:ext cx="21748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6"/>
          </p:nvPr>
        </p:nvSpPr>
        <p:spPr>
          <a:xfrm>
            <a:off x="1430984" y="5154584"/>
            <a:ext cx="280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title" idx="7"/>
          </p:nvPr>
        </p:nvSpPr>
        <p:spPr>
          <a:xfrm>
            <a:off x="5416240" y="4372784"/>
            <a:ext cx="21748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subTitle" idx="8"/>
          </p:nvPr>
        </p:nvSpPr>
        <p:spPr>
          <a:xfrm>
            <a:off x="4887983" y="5154584"/>
            <a:ext cx="280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4"/>
          <p:cNvSpPr txBox="1">
            <a:spLocks noGrp="1"/>
          </p:cNvSpPr>
          <p:nvPr>
            <p:ph type="title" idx="9"/>
          </p:nvPr>
        </p:nvSpPr>
        <p:spPr>
          <a:xfrm>
            <a:off x="8773500" y="2273951"/>
            <a:ext cx="22800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13"/>
          </p:nvPr>
        </p:nvSpPr>
        <p:spPr>
          <a:xfrm>
            <a:off x="8344975" y="3032617"/>
            <a:ext cx="280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4"/>
          <p:cNvSpPr txBox="1">
            <a:spLocks noGrp="1"/>
          </p:cNvSpPr>
          <p:nvPr>
            <p:ph type="title" idx="14"/>
          </p:nvPr>
        </p:nvSpPr>
        <p:spPr>
          <a:xfrm>
            <a:off x="8878700" y="4372784"/>
            <a:ext cx="21748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5" name="Google Shape;445;p24"/>
          <p:cNvSpPr txBox="1">
            <a:spLocks noGrp="1"/>
          </p:cNvSpPr>
          <p:nvPr>
            <p:ph type="subTitle" idx="15"/>
          </p:nvPr>
        </p:nvSpPr>
        <p:spPr>
          <a:xfrm>
            <a:off x="8344975" y="5154584"/>
            <a:ext cx="280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743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/>
          <p:nvPr/>
        </p:nvSpPr>
        <p:spPr>
          <a:xfrm>
            <a:off x="-301958" y="647580"/>
            <a:ext cx="2597579" cy="701104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5"/>
          <p:cNvSpPr txBox="1">
            <a:spLocks noGrp="1"/>
          </p:cNvSpPr>
          <p:nvPr>
            <p:ph type="subTitle" idx="1"/>
          </p:nvPr>
        </p:nvSpPr>
        <p:spPr>
          <a:xfrm>
            <a:off x="1721033" y="5608400"/>
            <a:ext cx="387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5"/>
          <p:cNvSpPr txBox="1">
            <a:spLocks noGrp="1"/>
          </p:cNvSpPr>
          <p:nvPr>
            <p:ph type="subTitle" idx="2"/>
          </p:nvPr>
        </p:nvSpPr>
        <p:spPr>
          <a:xfrm>
            <a:off x="6594200" y="5608400"/>
            <a:ext cx="387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5"/>
          <p:cNvSpPr txBox="1">
            <a:spLocks noGrp="1"/>
          </p:cNvSpPr>
          <p:nvPr>
            <p:ph type="title" hasCustomPrompt="1"/>
          </p:nvPr>
        </p:nvSpPr>
        <p:spPr>
          <a:xfrm>
            <a:off x="1721033" y="4180300"/>
            <a:ext cx="38768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3" hasCustomPrompt="1"/>
          </p:nvPr>
        </p:nvSpPr>
        <p:spPr>
          <a:xfrm>
            <a:off x="6594200" y="4180300"/>
            <a:ext cx="38768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52" name="Google Shape;452;p25"/>
          <p:cNvSpPr txBox="1">
            <a:spLocks noGrp="1"/>
          </p:cNvSpPr>
          <p:nvPr>
            <p:ph type="title" idx="4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1640219" y="3428994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5"/>
          <p:cNvSpPr/>
          <p:nvPr/>
        </p:nvSpPr>
        <p:spPr>
          <a:xfrm>
            <a:off x="-698642" y="5071043"/>
            <a:ext cx="1891425" cy="66278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5"/>
          <p:cNvSpPr/>
          <p:nvPr/>
        </p:nvSpPr>
        <p:spPr>
          <a:xfrm rot="-4261358">
            <a:off x="10828613" y="5840213"/>
            <a:ext cx="385444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5"/>
          <p:cNvSpPr/>
          <p:nvPr/>
        </p:nvSpPr>
        <p:spPr>
          <a:xfrm rot="-941668">
            <a:off x="10420554" y="61628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5"/>
          <p:cNvSpPr/>
          <p:nvPr/>
        </p:nvSpPr>
        <p:spPr>
          <a:xfrm rot="505320">
            <a:off x="11342954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5"/>
          <p:cNvSpPr/>
          <p:nvPr/>
        </p:nvSpPr>
        <p:spPr>
          <a:xfrm rot="505305">
            <a:off x="136502" y="1580071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5"/>
          <p:cNvSpPr/>
          <p:nvPr/>
        </p:nvSpPr>
        <p:spPr>
          <a:xfrm rot="-1365066">
            <a:off x="11413944" y="3088190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5"/>
          <p:cNvSpPr/>
          <p:nvPr/>
        </p:nvSpPr>
        <p:spPr>
          <a:xfrm rot="-2138645">
            <a:off x="638497" y="587057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5"/>
          <p:cNvSpPr/>
          <p:nvPr/>
        </p:nvSpPr>
        <p:spPr>
          <a:xfrm rot="-3195493">
            <a:off x="460774" y="5624577"/>
            <a:ext cx="254313" cy="21540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5"/>
          <p:cNvSpPr/>
          <p:nvPr/>
        </p:nvSpPr>
        <p:spPr>
          <a:xfrm rot="505305">
            <a:off x="5121818" y="6492337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5"/>
          <p:cNvSpPr/>
          <p:nvPr/>
        </p:nvSpPr>
        <p:spPr>
          <a:xfrm>
            <a:off x="11231999" y="5031036"/>
            <a:ext cx="1117128" cy="504024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5"/>
          <p:cNvSpPr/>
          <p:nvPr/>
        </p:nvSpPr>
        <p:spPr>
          <a:xfrm>
            <a:off x="4271452" y="6528694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5"/>
          <p:cNvSpPr/>
          <p:nvPr/>
        </p:nvSpPr>
        <p:spPr>
          <a:xfrm>
            <a:off x="5106800" y="2436978"/>
            <a:ext cx="1598339" cy="62273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5"/>
          <p:cNvSpPr/>
          <p:nvPr/>
        </p:nvSpPr>
        <p:spPr>
          <a:xfrm>
            <a:off x="11062607" y="2584689"/>
            <a:ext cx="1177964" cy="46000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5"/>
          <p:cNvSpPr/>
          <p:nvPr/>
        </p:nvSpPr>
        <p:spPr>
          <a:xfrm>
            <a:off x="10022734" y="-271117"/>
            <a:ext cx="753639" cy="627109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265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/>
          <p:nvPr/>
        </p:nvSpPr>
        <p:spPr>
          <a:xfrm flipH="1">
            <a:off x="6367448" y="1788188"/>
            <a:ext cx="1518136" cy="59284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6"/>
          <p:cNvSpPr/>
          <p:nvPr/>
        </p:nvSpPr>
        <p:spPr>
          <a:xfrm rot="-2138645">
            <a:off x="6712797" y="2075373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6"/>
          <p:cNvSpPr/>
          <p:nvPr/>
        </p:nvSpPr>
        <p:spPr>
          <a:xfrm rot="-4730207">
            <a:off x="6615429" y="2309517"/>
            <a:ext cx="254307" cy="215411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6"/>
          <p:cNvSpPr txBox="1"/>
          <p:nvPr/>
        </p:nvSpPr>
        <p:spPr>
          <a:xfrm>
            <a:off x="1261000" y="4310733"/>
            <a:ext cx="47804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</a:t>
            </a:r>
            <a:r>
              <a:rPr lang="en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</a:t>
            </a:r>
            <a:r>
              <a:rPr lang="en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</a:t>
            </a:r>
            <a:r>
              <a:rPr lang="en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3" name="Google Shape;473;p26"/>
          <p:cNvSpPr txBox="1">
            <a:spLocks noGrp="1"/>
          </p:cNvSpPr>
          <p:nvPr>
            <p:ph type="ctrTitle"/>
          </p:nvPr>
        </p:nvSpPr>
        <p:spPr>
          <a:xfrm>
            <a:off x="1726000" y="990301"/>
            <a:ext cx="46024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subTitle" idx="1"/>
          </p:nvPr>
        </p:nvSpPr>
        <p:spPr>
          <a:xfrm>
            <a:off x="1261000" y="2673544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26"/>
          <p:cNvSpPr txBox="1">
            <a:spLocks noGrp="1"/>
          </p:cNvSpPr>
          <p:nvPr>
            <p:ph type="subTitle" idx="2"/>
          </p:nvPr>
        </p:nvSpPr>
        <p:spPr>
          <a:xfrm rot="-962">
            <a:off x="1261000" y="5542589"/>
            <a:ext cx="42888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26"/>
          <p:cNvSpPr/>
          <p:nvPr/>
        </p:nvSpPr>
        <p:spPr>
          <a:xfrm flipH="1">
            <a:off x="5863006" y="3873682"/>
            <a:ext cx="1032037" cy="452087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6"/>
          <p:cNvSpPr/>
          <p:nvPr/>
        </p:nvSpPr>
        <p:spPr>
          <a:xfrm flipH="1">
            <a:off x="9257413" y="19333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6"/>
          <p:cNvSpPr/>
          <p:nvPr/>
        </p:nvSpPr>
        <p:spPr>
          <a:xfrm flipH="1">
            <a:off x="1862572" y="6556199"/>
            <a:ext cx="1061069" cy="478731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6"/>
          <p:cNvSpPr/>
          <p:nvPr/>
        </p:nvSpPr>
        <p:spPr>
          <a:xfrm flipH="1">
            <a:off x="-406042" y="143139"/>
            <a:ext cx="2467228" cy="665923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26"/>
          <p:cNvSpPr/>
          <p:nvPr/>
        </p:nvSpPr>
        <p:spPr>
          <a:xfrm flipH="1">
            <a:off x="9836359" y="238767"/>
            <a:ext cx="1573467" cy="686467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6"/>
          <p:cNvSpPr/>
          <p:nvPr/>
        </p:nvSpPr>
        <p:spPr>
          <a:xfrm flipH="1">
            <a:off x="10708179" y="6574530"/>
            <a:ext cx="1047644" cy="599481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6"/>
          <p:cNvSpPr/>
          <p:nvPr/>
        </p:nvSpPr>
        <p:spPr>
          <a:xfrm flipH="1">
            <a:off x="5366667" y="5966103"/>
            <a:ext cx="413151" cy="343787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6"/>
          <p:cNvSpPr/>
          <p:nvPr/>
        </p:nvSpPr>
        <p:spPr>
          <a:xfrm flipH="1">
            <a:off x="-837821" y="3896015"/>
            <a:ext cx="1796511" cy="62952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6"/>
          <p:cNvSpPr/>
          <p:nvPr/>
        </p:nvSpPr>
        <p:spPr>
          <a:xfrm rot="-941668">
            <a:off x="2685421" y="-95126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6"/>
          <p:cNvSpPr/>
          <p:nvPr/>
        </p:nvSpPr>
        <p:spPr>
          <a:xfrm rot="-941668">
            <a:off x="10871787" y="833941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6"/>
          <p:cNvSpPr/>
          <p:nvPr/>
        </p:nvSpPr>
        <p:spPr>
          <a:xfrm rot="505306">
            <a:off x="5805905" y="6682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6"/>
          <p:cNvSpPr/>
          <p:nvPr/>
        </p:nvSpPr>
        <p:spPr>
          <a:xfrm rot="505437">
            <a:off x="10760778" y="4500102"/>
            <a:ext cx="223612" cy="223719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6"/>
          <p:cNvSpPr/>
          <p:nvPr/>
        </p:nvSpPr>
        <p:spPr>
          <a:xfrm rot="-1991404">
            <a:off x="11096449" y="775464"/>
            <a:ext cx="271111" cy="22961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6"/>
          <p:cNvSpPr/>
          <p:nvPr/>
        </p:nvSpPr>
        <p:spPr>
          <a:xfrm rot="-4281277">
            <a:off x="453330" y="60707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051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"/>
          <p:cNvSpPr/>
          <p:nvPr/>
        </p:nvSpPr>
        <p:spPr>
          <a:xfrm>
            <a:off x="9731270" y="941248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7"/>
          <p:cNvSpPr/>
          <p:nvPr/>
        </p:nvSpPr>
        <p:spPr>
          <a:xfrm>
            <a:off x="-663703" y="2632723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7"/>
          <p:cNvSpPr/>
          <p:nvPr/>
        </p:nvSpPr>
        <p:spPr>
          <a:xfrm>
            <a:off x="1669034" y="390293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7"/>
          <p:cNvSpPr/>
          <p:nvPr/>
        </p:nvSpPr>
        <p:spPr>
          <a:xfrm>
            <a:off x="9817748" y="5613569"/>
            <a:ext cx="1660109" cy="581729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7"/>
          <p:cNvSpPr/>
          <p:nvPr/>
        </p:nvSpPr>
        <p:spPr>
          <a:xfrm>
            <a:off x="584545" y="5996672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7"/>
          <p:cNvSpPr/>
          <p:nvPr/>
        </p:nvSpPr>
        <p:spPr>
          <a:xfrm rot="2218025" flipH="1">
            <a:off x="11182622" y="5616609"/>
            <a:ext cx="385439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7"/>
          <p:cNvSpPr/>
          <p:nvPr/>
        </p:nvSpPr>
        <p:spPr>
          <a:xfrm rot="941668" flipH="1">
            <a:off x="10215862" y="60313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27"/>
          <p:cNvSpPr/>
          <p:nvPr/>
        </p:nvSpPr>
        <p:spPr>
          <a:xfrm rot="-505320" flipH="1">
            <a:off x="441560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27"/>
          <p:cNvSpPr/>
          <p:nvPr/>
        </p:nvSpPr>
        <p:spPr>
          <a:xfrm rot="-505306" flipH="1">
            <a:off x="961309" y="468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27"/>
          <p:cNvSpPr/>
          <p:nvPr/>
        </p:nvSpPr>
        <p:spPr>
          <a:xfrm rot="-505305" flipH="1">
            <a:off x="442091" y="31869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27"/>
          <p:cNvSpPr/>
          <p:nvPr/>
        </p:nvSpPr>
        <p:spPr>
          <a:xfrm rot="-1365066">
            <a:off x="957291" y="6444623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7"/>
          <p:cNvSpPr/>
          <p:nvPr/>
        </p:nvSpPr>
        <p:spPr>
          <a:xfrm rot="-2138645">
            <a:off x="11042077" y="1645623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27"/>
          <p:cNvSpPr/>
          <p:nvPr/>
        </p:nvSpPr>
        <p:spPr>
          <a:xfrm rot="-505305" flipH="1">
            <a:off x="9015342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4" name="Google Shape;504;p27"/>
          <p:cNvGrpSpPr/>
          <p:nvPr/>
        </p:nvGrpSpPr>
        <p:grpSpPr>
          <a:xfrm rot="-420054">
            <a:off x="1071183" y="3416659"/>
            <a:ext cx="2308323" cy="2565931"/>
            <a:chOff x="4529350" y="217375"/>
            <a:chExt cx="894500" cy="994275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4529350" y="217375"/>
              <a:ext cx="894500" cy="994275"/>
              <a:chOff x="4529350" y="410750"/>
              <a:chExt cx="894500" cy="994275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4529350" y="410750"/>
                <a:ext cx="894500" cy="994275"/>
              </a:xfrm>
              <a:custGeom>
                <a:avLst/>
                <a:gdLst/>
                <a:ahLst/>
                <a:cxnLst/>
                <a:rect l="l" t="t" r="r" b="b"/>
                <a:pathLst>
                  <a:path w="35780" h="39771" extrusionOk="0">
                    <a:moveTo>
                      <a:pt x="17890" y="1"/>
                    </a:moveTo>
                    <a:cubicBezTo>
                      <a:pt x="12446" y="1"/>
                      <a:pt x="7365" y="2435"/>
                      <a:pt x="3948" y="6681"/>
                    </a:cubicBezTo>
                    <a:cubicBezTo>
                      <a:pt x="1403" y="9843"/>
                      <a:pt x="1" y="13823"/>
                      <a:pt x="1" y="17890"/>
                    </a:cubicBezTo>
                    <a:lnTo>
                      <a:pt x="1" y="38598"/>
                    </a:lnTo>
                    <a:cubicBezTo>
                      <a:pt x="1" y="39245"/>
                      <a:pt x="526" y="39771"/>
                      <a:pt x="1174" y="39771"/>
                    </a:cubicBezTo>
                    <a:lnTo>
                      <a:pt x="34607" y="39771"/>
                    </a:lnTo>
                    <a:cubicBezTo>
                      <a:pt x="35255" y="39771"/>
                      <a:pt x="35780" y="39245"/>
                      <a:pt x="35780" y="38598"/>
                    </a:cubicBezTo>
                    <a:lnTo>
                      <a:pt x="35780" y="17890"/>
                    </a:lnTo>
                    <a:cubicBezTo>
                      <a:pt x="35780" y="13111"/>
                      <a:pt x="33919" y="8618"/>
                      <a:pt x="30541" y="5240"/>
                    </a:cubicBezTo>
                    <a:cubicBezTo>
                      <a:pt x="27162" y="1861"/>
                      <a:pt x="22670" y="1"/>
                      <a:pt x="17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>
                <a:off x="4556200" y="440075"/>
                <a:ext cx="835850" cy="935625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37425" extrusionOk="0">
                    <a:moveTo>
                      <a:pt x="16717" y="1"/>
                    </a:moveTo>
                    <a:cubicBezTo>
                      <a:pt x="11448" y="1"/>
                      <a:pt x="6753" y="2436"/>
                      <a:pt x="3688" y="6243"/>
                    </a:cubicBezTo>
                    <a:cubicBezTo>
                      <a:pt x="1381" y="9107"/>
                      <a:pt x="0" y="12750"/>
                      <a:pt x="0" y="16717"/>
                    </a:cubicBezTo>
                    <a:lnTo>
                      <a:pt x="0" y="37425"/>
                    </a:lnTo>
                    <a:lnTo>
                      <a:pt x="33434" y="37425"/>
                    </a:lnTo>
                    <a:lnTo>
                      <a:pt x="33434" y="16717"/>
                    </a:lnTo>
                    <a:cubicBezTo>
                      <a:pt x="33434" y="12100"/>
                      <a:pt x="31564" y="7922"/>
                      <a:pt x="28539" y="4896"/>
                    </a:cubicBezTo>
                    <a:cubicBezTo>
                      <a:pt x="25513" y="1871"/>
                      <a:pt x="21333" y="1"/>
                      <a:pt x="16717" y="1"/>
                    </a:cubicBezTo>
                    <a:close/>
                  </a:path>
                </a:pathLst>
              </a:custGeom>
              <a:solidFill>
                <a:srgbClr val="ADD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4579075" y="803925"/>
                <a:ext cx="2162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8" extrusionOk="0">
                    <a:moveTo>
                      <a:pt x="6257" y="0"/>
                    </a:moveTo>
                    <a:cubicBezTo>
                      <a:pt x="5655" y="0"/>
                      <a:pt x="5049" y="255"/>
                      <a:pt x="4594" y="656"/>
                    </a:cubicBezTo>
                    <a:cubicBezTo>
                      <a:pt x="3993" y="1185"/>
                      <a:pt x="3626" y="1942"/>
                      <a:pt x="3425" y="2718"/>
                    </a:cubicBezTo>
                    <a:cubicBezTo>
                      <a:pt x="3116" y="2093"/>
                      <a:pt x="2424" y="1687"/>
                      <a:pt x="1732" y="1687"/>
                    </a:cubicBezTo>
                    <a:cubicBezTo>
                      <a:pt x="1610" y="1687"/>
                      <a:pt x="1488" y="1699"/>
                      <a:pt x="1369" y="1725"/>
                    </a:cubicBezTo>
                    <a:cubicBezTo>
                      <a:pt x="735" y="1862"/>
                      <a:pt x="203" y="2366"/>
                      <a:pt x="0" y="2977"/>
                    </a:cubicBezTo>
                    <a:lnTo>
                      <a:pt x="8648" y="2977"/>
                    </a:lnTo>
                    <a:cubicBezTo>
                      <a:pt x="8617" y="2468"/>
                      <a:pt x="8526" y="1961"/>
                      <a:pt x="8320" y="1496"/>
                    </a:cubicBezTo>
                    <a:cubicBezTo>
                      <a:pt x="8035" y="850"/>
                      <a:pt x="7505" y="284"/>
                      <a:pt x="6827" y="81"/>
                    </a:cubicBezTo>
                    <a:cubicBezTo>
                      <a:pt x="6641" y="26"/>
                      <a:pt x="6449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4613000" y="890175"/>
                <a:ext cx="2867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823" extrusionOk="0">
                    <a:moveTo>
                      <a:pt x="573" y="1"/>
                    </a:moveTo>
                    <a:lnTo>
                      <a:pt x="573" y="1"/>
                    </a:lnTo>
                    <a:cubicBezTo>
                      <a:pt x="573" y="1"/>
                      <a:pt x="0" y="1823"/>
                      <a:pt x="514" y="1823"/>
                    </a:cubicBezTo>
                    <a:cubicBezTo>
                      <a:pt x="517" y="1823"/>
                      <a:pt x="520" y="1822"/>
                      <a:pt x="523" y="1822"/>
                    </a:cubicBezTo>
                    <a:cubicBezTo>
                      <a:pt x="1146" y="1798"/>
                      <a:pt x="573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4649825" y="927000"/>
                <a:ext cx="286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822" extrusionOk="0">
                    <a:moveTo>
                      <a:pt x="572" y="1"/>
                    </a:moveTo>
                    <a:cubicBezTo>
                      <a:pt x="571" y="1"/>
                      <a:pt x="0" y="1821"/>
                      <a:pt x="513" y="1821"/>
                    </a:cubicBezTo>
                    <a:cubicBezTo>
                      <a:pt x="516" y="1821"/>
                      <a:pt x="519" y="1821"/>
                      <a:pt x="522" y="1821"/>
                    </a:cubicBezTo>
                    <a:cubicBezTo>
                      <a:pt x="1145" y="1797"/>
                      <a:pt x="5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>
                <a:off x="4683500" y="893300"/>
                <a:ext cx="2867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823" extrusionOk="0">
                    <a:moveTo>
                      <a:pt x="572" y="0"/>
                    </a:moveTo>
                    <a:cubicBezTo>
                      <a:pt x="572" y="1"/>
                      <a:pt x="0" y="1822"/>
                      <a:pt x="513" y="1822"/>
                    </a:cubicBezTo>
                    <a:cubicBezTo>
                      <a:pt x="516" y="1822"/>
                      <a:pt x="519" y="1822"/>
                      <a:pt x="522" y="1822"/>
                    </a:cubicBezTo>
                    <a:cubicBezTo>
                      <a:pt x="1146" y="1798"/>
                      <a:pt x="572" y="1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5076825" y="709950"/>
                <a:ext cx="2162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9" extrusionOk="0">
                    <a:moveTo>
                      <a:pt x="6258" y="0"/>
                    </a:moveTo>
                    <a:cubicBezTo>
                      <a:pt x="5655" y="0"/>
                      <a:pt x="5050" y="254"/>
                      <a:pt x="4595" y="656"/>
                    </a:cubicBezTo>
                    <a:cubicBezTo>
                      <a:pt x="3993" y="1185"/>
                      <a:pt x="3626" y="1942"/>
                      <a:pt x="3424" y="2718"/>
                    </a:cubicBezTo>
                    <a:cubicBezTo>
                      <a:pt x="3117" y="2093"/>
                      <a:pt x="2424" y="1687"/>
                      <a:pt x="1732" y="1687"/>
                    </a:cubicBezTo>
                    <a:cubicBezTo>
                      <a:pt x="1610" y="1687"/>
                      <a:pt x="1488" y="1699"/>
                      <a:pt x="1369" y="1725"/>
                    </a:cubicBezTo>
                    <a:cubicBezTo>
                      <a:pt x="735" y="1861"/>
                      <a:pt x="203" y="2366"/>
                      <a:pt x="1" y="2978"/>
                    </a:cubicBezTo>
                    <a:lnTo>
                      <a:pt x="8649" y="2978"/>
                    </a:lnTo>
                    <a:cubicBezTo>
                      <a:pt x="8617" y="2468"/>
                      <a:pt x="8525" y="1962"/>
                      <a:pt x="8320" y="1496"/>
                    </a:cubicBezTo>
                    <a:cubicBezTo>
                      <a:pt x="8035" y="849"/>
                      <a:pt x="7505" y="285"/>
                      <a:pt x="6827" y="81"/>
                    </a:cubicBezTo>
                    <a:cubicBezTo>
                      <a:pt x="6641" y="26"/>
                      <a:pt x="6449" y="0"/>
                      <a:pt x="6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>
                <a:off x="4915075" y="479975"/>
                <a:ext cx="2162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9" extrusionOk="0">
                    <a:moveTo>
                      <a:pt x="6255" y="1"/>
                    </a:moveTo>
                    <a:cubicBezTo>
                      <a:pt x="5654" y="1"/>
                      <a:pt x="5049" y="255"/>
                      <a:pt x="4594" y="656"/>
                    </a:cubicBezTo>
                    <a:cubicBezTo>
                      <a:pt x="3993" y="1187"/>
                      <a:pt x="3625" y="1943"/>
                      <a:pt x="3423" y="2719"/>
                    </a:cubicBezTo>
                    <a:cubicBezTo>
                      <a:pt x="3116" y="2093"/>
                      <a:pt x="2423" y="1687"/>
                      <a:pt x="1730" y="1687"/>
                    </a:cubicBezTo>
                    <a:cubicBezTo>
                      <a:pt x="1609" y="1687"/>
                      <a:pt x="1488" y="1700"/>
                      <a:pt x="1368" y="1725"/>
                    </a:cubicBezTo>
                    <a:cubicBezTo>
                      <a:pt x="734" y="1863"/>
                      <a:pt x="203" y="2367"/>
                      <a:pt x="0" y="2979"/>
                    </a:cubicBezTo>
                    <a:lnTo>
                      <a:pt x="8648" y="2979"/>
                    </a:lnTo>
                    <a:cubicBezTo>
                      <a:pt x="8616" y="2468"/>
                      <a:pt x="8525" y="1962"/>
                      <a:pt x="8320" y="1497"/>
                    </a:cubicBezTo>
                    <a:cubicBezTo>
                      <a:pt x="8034" y="851"/>
                      <a:pt x="7505" y="285"/>
                      <a:pt x="6827" y="82"/>
                    </a:cubicBezTo>
                    <a:cubicBezTo>
                      <a:pt x="6640" y="27"/>
                      <a:pt x="6448" y="1"/>
                      <a:pt x="6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4851125" y="518400"/>
                <a:ext cx="1696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457" extrusionOk="0">
                    <a:moveTo>
                      <a:pt x="6139" y="1232"/>
                    </a:moveTo>
                    <a:lnTo>
                      <a:pt x="6139" y="1232"/>
                    </a:lnTo>
                    <a:lnTo>
                      <a:pt x="6139" y="1232"/>
                    </a:lnTo>
                    <a:close/>
                    <a:moveTo>
                      <a:pt x="2345" y="0"/>
                    </a:moveTo>
                    <a:lnTo>
                      <a:pt x="2616" y="2156"/>
                    </a:lnTo>
                    <a:lnTo>
                      <a:pt x="649" y="1232"/>
                    </a:lnTo>
                    <a:lnTo>
                      <a:pt x="2134" y="2818"/>
                    </a:lnTo>
                    <a:lnTo>
                      <a:pt x="0" y="3228"/>
                    </a:lnTo>
                    <a:lnTo>
                      <a:pt x="2134" y="3637"/>
                    </a:lnTo>
                    <a:lnTo>
                      <a:pt x="649" y="5223"/>
                    </a:lnTo>
                    <a:lnTo>
                      <a:pt x="2616" y="4300"/>
                    </a:lnTo>
                    <a:lnTo>
                      <a:pt x="2345" y="6456"/>
                    </a:lnTo>
                    <a:lnTo>
                      <a:pt x="3394" y="4552"/>
                    </a:lnTo>
                    <a:lnTo>
                      <a:pt x="4442" y="6456"/>
                    </a:lnTo>
                    <a:lnTo>
                      <a:pt x="4171" y="4300"/>
                    </a:lnTo>
                    <a:lnTo>
                      <a:pt x="6139" y="5223"/>
                    </a:lnTo>
                    <a:lnTo>
                      <a:pt x="4653" y="3637"/>
                    </a:lnTo>
                    <a:lnTo>
                      <a:pt x="6787" y="3228"/>
                    </a:lnTo>
                    <a:lnTo>
                      <a:pt x="4653" y="2818"/>
                    </a:lnTo>
                    <a:lnTo>
                      <a:pt x="6139" y="1232"/>
                    </a:lnTo>
                    <a:lnTo>
                      <a:pt x="4171" y="2156"/>
                    </a:lnTo>
                    <a:lnTo>
                      <a:pt x="4442" y="0"/>
                    </a:lnTo>
                    <a:lnTo>
                      <a:pt x="3394" y="1904"/>
                    </a:lnTo>
                    <a:lnTo>
                      <a:pt x="2345" y="0"/>
                    </a:lnTo>
                    <a:close/>
                    <a:moveTo>
                      <a:pt x="2345" y="6456"/>
                    </a:moveTo>
                    <a:lnTo>
                      <a:pt x="2345" y="6456"/>
                    </a:lnTo>
                    <a:lnTo>
                      <a:pt x="2345" y="64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5190425" y="864350"/>
                <a:ext cx="1697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6457" extrusionOk="0">
                    <a:moveTo>
                      <a:pt x="2345" y="0"/>
                    </a:moveTo>
                    <a:lnTo>
                      <a:pt x="2617" y="2157"/>
                    </a:lnTo>
                    <a:lnTo>
                      <a:pt x="650" y="1234"/>
                    </a:lnTo>
                    <a:lnTo>
                      <a:pt x="2134" y="2819"/>
                    </a:lnTo>
                    <a:lnTo>
                      <a:pt x="1" y="3228"/>
                    </a:lnTo>
                    <a:lnTo>
                      <a:pt x="2134" y="3638"/>
                    </a:lnTo>
                    <a:lnTo>
                      <a:pt x="650" y="5224"/>
                    </a:lnTo>
                    <a:lnTo>
                      <a:pt x="2617" y="4301"/>
                    </a:lnTo>
                    <a:lnTo>
                      <a:pt x="2345" y="6456"/>
                    </a:lnTo>
                    <a:lnTo>
                      <a:pt x="3395" y="4552"/>
                    </a:lnTo>
                    <a:lnTo>
                      <a:pt x="4443" y="6456"/>
                    </a:lnTo>
                    <a:lnTo>
                      <a:pt x="4172" y="4301"/>
                    </a:lnTo>
                    <a:lnTo>
                      <a:pt x="6140" y="5224"/>
                    </a:lnTo>
                    <a:lnTo>
                      <a:pt x="4654" y="3638"/>
                    </a:lnTo>
                    <a:lnTo>
                      <a:pt x="6787" y="3228"/>
                    </a:lnTo>
                    <a:lnTo>
                      <a:pt x="4654" y="2819"/>
                    </a:lnTo>
                    <a:lnTo>
                      <a:pt x="6140" y="1234"/>
                    </a:lnTo>
                    <a:lnTo>
                      <a:pt x="6140" y="1234"/>
                    </a:lnTo>
                    <a:lnTo>
                      <a:pt x="4172" y="2157"/>
                    </a:lnTo>
                    <a:lnTo>
                      <a:pt x="4443" y="0"/>
                    </a:lnTo>
                    <a:lnTo>
                      <a:pt x="3395" y="1904"/>
                    </a:lnTo>
                    <a:lnTo>
                      <a:pt x="23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4649025" y="1272700"/>
                <a:ext cx="1697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4120" extrusionOk="0">
                    <a:moveTo>
                      <a:pt x="2346" y="0"/>
                    </a:moveTo>
                    <a:lnTo>
                      <a:pt x="2346" y="0"/>
                    </a:lnTo>
                    <a:lnTo>
                      <a:pt x="2346" y="0"/>
                    </a:lnTo>
                    <a:close/>
                    <a:moveTo>
                      <a:pt x="2346" y="0"/>
                    </a:moveTo>
                    <a:lnTo>
                      <a:pt x="2617" y="2156"/>
                    </a:lnTo>
                    <a:lnTo>
                      <a:pt x="2617" y="2156"/>
                    </a:lnTo>
                    <a:lnTo>
                      <a:pt x="649" y="1233"/>
                    </a:lnTo>
                    <a:lnTo>
                      <a:pt x="2135" y="2818"/>
                    </a:lnTo>
                    <a:lnTo>
                      <a:pt x="0" y="3229"/>
                    </a:lnTo>
                    <a:lnTo>
                      <a:pt x="2135" y="3637"/>
                    </a:lnTo>
                    <a:lnTo>
                      <a:pt x="1683" y="4120"/>
                    </a:lnTo>
                    <a:lnTo>
                      <a:pt x="5106" y="4120"/>
                    </a:lnTo>
                    <a:lnTo>
                      <a:pt x="4653" y="3637"/>
                    </a:lnTo>
                    <a:lnTo>
                      <a:pt x="6788" y="3229"/>
                    </a:lnTo>
                    <a:lnTo>
                      <a:pt x="6491" y="3172"/>
                    </a:lnTo>
                    <a:lnTo>
                      <a:pt x="6161" y="3108"/>
                    </a:lnTo>
                    <a:lnTo>
                      <a:pt x="4653" y="2818"/>
                    </a:lnTo>
                    <a:lnTo>
                      <a:pt x="6139" y="1233"/>
                    </a:lnTo>
                    <a:lnTo>
                      <a:pt x="4172" y="2156"/>
                    </a:lnTo>
                    <a:lnTo>
                      <a:pt x="4172" y="2156"/>
                    </a:lnTo>
                    <a:lnTo>
                      <a:pt x="4443" y="0"/>
                    </a:lnTo>
                    <a:lnTo>
                      <a:pt x="3393" y="1904"/>
                    </a:lnTo>
                    <a:lnTo>
                      <a:pt x="2346" y="0"/>
                    </a:lnTo>
                    <a:close/>
                  </a:path>
                </a:pathLst>
              </a:custGeom>
              <a:solidFill>
                <a:srgbClr val="FFB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4556200" y="985775"/>
                <a:ext cx="1053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6457" extrusionOk="0">
                    <a:moveTo>
                      <a:pt x="1868" y="1"/>
                    </a:moveTo>
                    <a:lnTo>
                      <a:pt x="819" y="1905"/>
                    </a:lnTo>
                    <a:lnTo>
                      <a:pt x="0" y="417"/>
                    </a:lnTo>
                    <a:lnTo>
                      <a:pt x="0" y="1815"/>
                    </a:lnTo>
                    <a:lnTo>
                      <a:pt x="43" y="2157"/>
                    </a:lnTo>
                    <a:lnTo>
                      <a:pt x="43" y="2157"/>
                    </a:lnTo>
                    <a:lnTo>
                      <a:pt x="0" y="2137"/>
                    </a:lnTo>
                    <a:lnTo>
                      <a:pt x="0" y="4320"/>
                    </a:lnTo>
                    <a:lnTo>
                      <a:pt x="43" y="4301"/>
                    </a:lnTo>
                    <a:lnTo>
                      <a:pt x="0" y="4643"/>
                    </a:lnTo>
                    <a:lnTo>
                      <a:pt x="0" y="6040"/>
                    </a:lnTo>
                    <a:lnTo>
                      <a:pt x="819" y="4553"/>
                    </a:lnTo>
                    <a:lnTo>
                      <a:pt x="1868" y="6456"/>
                    </a:lnTo>
                    <a:lnTo>
                      <a:pt x="1597" y="4301"/>
                    </a:lnTo>
                    <a:lnTo>
                      <a:pt x="1597" y="4301"/>
                    </a:lnTo>
                    <a:lnTo>
                      <a:pt x="3565" y="5223"/>
                    </a:lnTo>
                    <a:lnTo>
                      <a:pt x="2080" y="3638"/>
                    </a:lnTo>
                    <a:lnTo>
                      <a:pt x="4214" y="3227"/>
                    </a:lnTo>
                    <a:lnTo>
                      <a:pt x="2080" y="2820"/>
                    </a:lnTo>
                    <a:lnTo>
                      <a:pt x="3565" y="1235"/>
                    </a:lnTo>
                    <a:lnTo>
                      <a:pt x="1597" y="215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4708100" y="712225"/>
                <a:ext cx="210725" cy="294200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11768" extrusionOk="0">
                    <a:moveTo>
                      <a:pt x="7897" y="1"/>
                    </a:moveTo>
                    <a:cubicBezTo>
                      <a:pt x="6109" y="384"/>
                      <a:pt x="4383" y="1059"/>
                      <a:pt x="2810" y="1991"/>
                    </a:cubicBezTo>
                    <a:cubicBezTo>
                      <a:pt x="2097" y="2413"/>
                      <a:pt x="1405" y="2897"/>
                      <a:pt x="879" y="3537"/>
                    </a:cubicBezTo>
                    <a:cubicBezTo>
                      <a:pt x="352" y="4176"/>
                      <a:pt x="1" y="4993"/>
                      <a:pt x="51" y="5820"/>
                    </a:cubicBezTo>
                    <a:cubicBezTo>
                      <a:pt x="95" y="6528"/>
                      <a:pt x="423" y="7187"/>
                      <a:pt x="810" y="7782"/>
                    </a:cubicBezTo>
                    <a:cubicBezTo>
                      <a:pt x="1818" y="9331"/>
                      <a:pt x="3236" y="10561"/>
                      <a:pt x="4636" y="11768"/>
                    </a:cubicBezTo>
                    <a:cubicBezTo>
                      <a:pt x="7191" y="8557"/>
                      <a:pt x="8428" y="4070"/>
                      <a:pt x="7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4833700" y="1075350"/>
                <a:ext cx="3449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12014" extrusionOk="0">
                    <a:moveTo>
                      <a:pt x="8269" y="0"/>
                    </a:moveTo>
                    <a:cubicBezTo>
                      <a:pt x="8258" y="4"/>
                      <a:pt x="8246" y="8"/>
                      <a:pt x="8237" y="12"/>
                    </a:cubicBezTo>
                    <a:cubicBezTo>
                      <a:pt x="8204" y="22"/>
                      <a:pt x="8172" y="35"/>
                      <a:pt x="8140" y="45"/>
                    </a:cubicBezTo>
                    <a:lnTo>
                      <a:pt x="8138" y="45"/>
                    </a:lnTo>
                    <a:cubicBezTo>
                      <a:pt x="8094" y="61"/>
                      <a:pt x="8048" y="77"/>
                      <a:pt x="8004" y="92"/>
                    </a:cubicBezTo>
                    <a:cubicBezTo>
                      <a:pt x="8002" y="93"/>
                      <a:pt x="8002" y="93"/>
                      <a:pt x="8000" y="93"/>
                    </a:cubicBezTo>
                    <a:cubicBezTo>
                      <a:pt x="7777" y="172"/>
                      <a:pt x="7556" y="249"/>
                      <a:pt x="7332" y="325"/>
                    </a:cubicBezTo>
                    <a:lnTo>
                      <a:pt x="7330" y="325"/>
                    </a:lnTo>
                    <a:cubicBezTo>
                      <a:pt x="5874" y="815"/>
                      <a:pt x="4380" y="1261"/>
                      <a:pt x="2901" y="1708"/>
                    </a:cubicBezTo>
                    <a:lnTo>
                      <a:pt x="2899" y="1708"/>
                    </a:lnTo>
                    <a:cubicBezTo>
                      <a:pt x="2301" y="1891"/>
                      <a:pt x="1707" y="2070"/>
                      <a:pt x="1119" y="2255"/>
                    </a:cubicBezTo>
                    <a:lnTo>
                      <a:pt x="1117" y="2255"/>
                    </a:lnTo>
                    <a:cubicBezTo>
                      <a:pt x="1116" y="2255"/>
                      <a:pt x="1116" y="2255"/>
                      <a:pt x="1113" y="2257"/>
                    </a:cubicBezTo>
                    <a:cubicBezTo>
                      <a:pt x="996" y="2293"/>
                      <a:pt x="879" y="2328"/>
                      <a:pt x="764" y="2367"/>
                    </a:cubicBezTo>
                    <a:cubicBezTo>
                      <a:pt x="988" y="3023"/>
                      <a:pt x="1441" y="3626"/>
                      <a:pt x="1574" y="4302"/>
                    </a:cubicBezTo>
                    <a:cubicBezTo>
                      <a:pt x="1584" y="4350"/>
                      <a:pt x="1592" y="4398"/>
                      <a:pt x="1597" y="4447"/>
                    </a:cubicBezTo>
                    <a:cubicBezTo>
                      <a:pt x="1633" y="4738"/>
                      <a:pt x="1666" y="5027"/>
                      <a:pt x="1693" y="5318"/>
                    </a:cubicBezTo>
                    <a:lnTo>
                      <a:pt x="1693" y="5322"/>
                    </a:lnTo>
                    <a:cubicBezTo>
                      <a:pt x="1715" y="5539"/>
                      <a:pt x="1733" y="5755"/>
                      <a:pt x="1751" y="5971"/>
                    </a:cubicBezTo>
                    <a:cubicBezTo>
                      <a:pt x="1801" y="6590"/>
                      <a:pt x="1834" y="7211"/>
                      <a:pt x="1848" y="7830"/>
                    </a:cubicBezTo>
                    <a:cubicBezTo>
                      <a:pt x="1848" y="7859"/>
                      <a:pt x="1850" y="7887"/>
                      <a:pt x="1850" y="7915"/>
                    </a:cubicBezTo>
                    <a:cubicBezTo>
                      <a:pt x="1852" y="7954"/>
                      <a:pt x="1852" y="7992"/>
                      <a:pt x="1852" y="8032"/>
                    </a:cubicBezTo>
                    <a:cubicBezTo>
                      <a:pt x="1866" y="8545"/>
                      <a:pt x="1866" y="9061"/>
                      <a:pt x="1852" y="9571"/>
                    </a:cubicBezTo>
                    <a:cubicBezTo>
                      <a:pt x="1848" y="9718"/>
                      <a:pt x="1843" y="9868"/>
                      <a:pt x="1797" y="10005"/>
                    </a:cubicBezTo>
                    <a:cubicBezTo>
                      <a:pt x="1726" y="10206"/>
                      <a:pt x="1576" y="10367"/>
                      <a:pt x="1429" y="10519"/>
                    </a:cubicBezTo>
                    <a:cubicBezTo>
                      <a:pt x="1256" y="10700"/>
                      <a:pt x="1082" y="10882"/>
                      <a:pt x="909" y="11064"/>
                    </a:cubicBezTo>
                    <a:lnTo>
                      <a:pt x="907" y="11064"/>
                    </a:lnTo>
                    <a:cubicBezTo>
                      <a:pt x="687" y="11297"/>
                      <a:pt x="466" y="11530"/>
                      <a:pt x="244" y="11760"/>
                    </a:cubicBezTo>
                    <a:cubicBezTo>
                      <a:pt x="164" y="11845"/>
                      <a:pt x="81" y="11930"/>
                      <a:pt x="1" y="12014"/>
                    </a:cubicBezTo>
                    <a:lnTo>
                      <a:pt x="13799" y="12014"/>
                    </a:lnTo>
                    <a:cubicBezTo>
                      <a:pt x="13731" y="11873"/>
                      <a:pt x="13658" y="11735"/>
                      <a:pt x="13586" y="11595"/>
                    </a:cubicBezTo>
                    <a:cubicBezTo>
                      <a:pt x="13488" y="11412"/>
                      <a:pt x="13389" y="11229"/>
                      <a:pt x="13285" y="11048"/>
                    </a:cubicBezTo>
                    <a:cubicBezTo>
                      <a:pt x="13180" y="10866"/>
                      <a:pt x="13070" y="10685"/>
                      <a:pt x="12959" y="10507"/>
                    </a:cubicBezTo>
                    <a:cubicBezTo>
                      <a:pt x="12757" y="10187"/>
                      <a:pt x="12545" y="9874"/>
                      <a:pt x="12319" y="9569"/>
                    </a:cubicBezTo>
                    <a:cubicBezTo>
                      <a:pt x="12156" y="9348"/>
                      <a:pt x="11988" y="9129"/>
                      <a:pt x="11820" y="8911"/>
                    </a:cubicBezTo>
                    <a:cubicBezTo>
                      <a:pt x="11600" y="8627"/>
                      <a:pt x="11379" y="8341"/>
                      <a:pt x="11172" y="8046"/>
                    </a:cubicBezTo>
                    <a:cubicBezTo>
                      <a:pt x="11167" y="8039"/>
                      <a:pt x="11160" y="8030"/>
                      <a:pt x="11155" y="8023"/>
                    </a:cubicBezTo>
                    <a:cubicBezTo>
                      <a:pt x="10868" y="7612"/>
                      <a:pt x="10604" y="7186"/>
                      <a:pt x="10362" y="6747"/>
                    </a:cubicBezTo>
                    <a:cubicBezTo>
                      <a:pt x="9732" y="5610"/>
                      <a:pt x="9255" y="4386"/>
                      <a:pt x="8901" y="3124"/>
                    </a:cubicBezTo>
                    <a:cubicBezTo>
                      <a:pt x="8747" y="2568"/>
                      <a:pt x="8616" y="2009"/>
                      <a:pt x="8506" y="1445"/>
                    </a:cubicBezTo>
                    <a:lnTo>
                      <a:pt x="8506" y="1443"/>
                    </a:lnTo>
                    <a:cubicBezTo>
                      <a:pt x="8453" y="1167"/>
                      <a:pt x="8405" y="891"/>
                      <a:pt x="8362" y="615"/>
                    </a:cubicBezTo>
                    <a:cubicBezTo>
                      <a:pt x="8338" y="489"/>
                      <a:pt x="8319" y="362"/>
                      <a:pt x="8301" y="235"/>
                    </a:cubicBezTo>
                    <a:lnTo>
                      <a:pt x="8296" y="201"/>
                    </a:lnTo>
                    <a:lnTo>
                      <a:pt x="8296" y="197"/>
                    </a:lnTo>
                    <a:cubicBezTo>
                      <a:pt x="8290" y="157"/>
                      <a:pt x="8283" y="114"/>
                      <a:pt x="8278" y="70"/>
                    </a:cubicBezTo>
                    <a:lnTo>
                      <a:pt x="8278" y="68"/>
                    </a:lnTo>
                    <a:cubicBezTo>
                      <a:pt x="8274" y="45"/>
                      <a:pt x="8272" y="24"/>
                      <a:pt x="8269" y="0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4799475" y="1264000"/>
                <a:ext cx="438625" cy="111700"/>
              </a:xfrm>
              <a:custGeom>
                <a:avLst/>
                <a:gdLst/>
                <a:ahLst/>
                <a:cxnLst/>
                <a:rect l="l" t="t" r="r" b="b"/>
                <a:pathLst>
                  <a:path w="17545" h="4468" extrusionOk="0">
                    <a:moveTo>
                      <a:pt x="15201" y="0"/>
                    </a:moveTo>
                    <a:cubicBezTo>
                      <a:pt x="15117" y="0"/>
                      <a:pt x="15031" y="19"/>
                      <a:pt x="14949" y="38"/>
                    </a:cubicBezTo>
                    <a:cubicBezTo>
                      <a:pt x="14146" y="214"/>
                      <a:pt x="13337" y="360"/>
                      <a:pt x="12524" y="477"/>
                    </a:cubicBezTo>
                    <a:cubicBezTo>
                      <a:pt x="10974" y="698"/>
                      <a:pt x="9407" y="809"/>
                      <a:pt x="7840" y="809"/>
                    </a:cubicBezTo>
                    <a:cubicBezTo>
                      <a:pt x="6296" y="809"/>
                      <a:pt x="4751" y="702"/>
                      <a:pt x="3221" y="486"/>
                    </a:cubicBezTo>
                    <a:cubicBezTo>
                      <a:pt x="2736" y="419"/>
                      <a:pt x="2252" y="339"/>
                      <a:pt x="1769" y="249"/>
                    </a:cubicBezTo>
                    <a:lnTo>
                      <a:pt x="983" y="1100"/>
                    </a:lnTo>
                    <a:cubicBezTo>
                      <a:pt x="718" y="1289"/>
                      <a:pt x="458" y="1489"/>
                      <a:pt x="205" y="1703"/>
                    </a:cubicBezTo>
                    <a:cubicBezTo>
                      <a:pt x="15" y="2254"/>
                      <a:pt x="0" y="2855"/>
                      <a:pt x="143" y="3456"/>
                    </a:cubicBezTo>
                    <a:cubicBezTo>
                      <a:pt x="146" y="3478"/>
                      <a:pt x="151" y="3499"/>
                      <a:pt x="157" y="3520"/>
                    </a:cubicBezTo>
                    <a:lnTo>
                      <a:pt x="473" y="3520"/>
                    </a:lnTo>
                    <a:lnTo>
                      <a:pt x="2277" y="3518"/>
                    </a:lnTo>
                    <a:lnTo>
                      <a:pt x="2277" y="3518"/>
                    </a:lnTo>
                    <a:cubicBezTo>
                      <a:pt x="2057" y="3751"/>
                      <a:pt x="1836" y="3984"/>
                      <a:pt x="1613" y="4214"/>
                    </a:cubicBezTo>
                    <a:cubicBezTo>
                      <a:pt x="1533" y="4299"/>
                      <a:pt x="1450" y="4384"/>
                      <a:pt x="1370" y="4468"/>
                    </a:cubicBezTo>
                    <a:lnTo>
                      <a:pt x="15168" y="4468"/>
                    </a:lnTo>
                    <a:cubicBezTo>
                      <a:pt x="15100" y="4327"/>
                      <a:pt x="15027" y="4189"/>
                      <a:pt x="14955" y="4050"/>
                    </a:cubicBezTo>
                    <a:cubicBezTo>
                      <a:pt x="14857" y="3867"/>
                      <a:pt x="14758" y="3683"/>
                      <a:pt x="14654" y="3503"/>
                    </a:cubicBezTo>
                    <a:lnTo>
                      <a:pt x="17533" y="3501"/>
                    </a:lnTo>
                    <a:lnTo>
                      <a:pt x="17545" y="3343"/>
                    </a:lnTo>
                    <a:cubicBezTo>
                      <a:pt x="17090" y="2204"/>
                      <a:pt x="16432" y="1142"/>
                      <a:pt x="15610" y="231"/>
                    </a:cubicBezTo>
                    <a:cubicBezTo>
                      <a:pt x="15534" y="147"/>
                      <a:pt x="15452" y="61"/>
                      <a:pt x="15346" y="24"/>
                    </a:cubicBezTo>
                    <a:cubicBezTo>
                      <a:pt x="15299" y="7"/>
                      <a:pt x="15250" y="0"/>
                      <a:pt x="15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4692000" y="707650"/>
                <a:ext cx="467850" cy="517400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0696" extrusionOk="0">
                    <a:moveTo>
                      <a:pt x="10505" y="1"/>
                    </a:moveTo>
                    <a:cubicBezTo>
                      <a:pt x="7053" y="1"/>
                      <a:pt x="4118" y="2210"/>
                      <a:pt x="3046" y="5288"/>
                    </a:cubicBezTo>
                    <a:cubicBezTo>
                      <a:pt x="3037" y="5308"/>
                      <a:pt x="3027" y="5328"/>
                      <a:pt x="3019" y="5348"/>
                    </a:cubicBezTo>
                    <a:cubicBezTo>
                      <a:pt x="2904" y="5609"/>
                      <a:pt x="2864" y="5895"/>
                      <a:pt x="2812" y="6172"/>
                    </a:cubicBezTo>
                    <a:cubicBezTo>
                      <a:pt x="2765" y="6504"/>
                      <a:pt x="2676" y="6834"/>
                      <a:pt x="2620" y="7166"/>
                    </a:cubicBezTo>
                    <a:cubicBezTo>
                      <a:pt x="2394" y="8495"/>
                      <a:pt x="2329" y="9834"/>
                      <a:pt x="2253" y="11176"/>
                    </a:cubicBezTo>
                    <a:cubicBezTo>
                      <a:pt x="2109" y="11339"/>
                      <a:pt x="1925" y="11505"/>
                      <a:pt x="1682" y="11669"/>
                    </a:cubicBezTo>
                    <a:cubicBezTo>
                      <a:pt x="1155" y="12027"/>
                      <a:pt x="0" y="12602"/>
                      <a:pt x="37" y="13174"/>
                    </a:cubicBezTo>
                    <a:cubicBezTo>
                      <a:pt x="74" y="13760"/>
                      <a:pt x="1446" y="14047"/>
                      <a:pt x="2126" y="14325"/>
                    </a:cubicBezTo>
                    <a:cubicBezTo>
                      <a:pt x="2121" y="14518"/>
                      <a:pt x="2117" y="14714"/>
                      <a:pt x="2114" y="14907"/>
                    </a:cubicBezTo>
                    <a:cubicBezTo>
                      <a:pt x="2112" y="14968"/>
                      <a:pt x="2112" y="15031"/>
                      <a:pt x="2110" y="15089"/>
                    </a:cubicBezTo>
                    <a:cubicBezTo>
                      <a:pt x="2078" y="17587"/>
                      <a:pt x="2181" y="19909"/>
                      <a:pt x="2742" y="20238"/>
                    </a:cubicBezTo>
                    <a:cubicBezTo>
                      <a:pt x="3405" y="20625"/>
                      <a:pt x="3932" y="20695"/>
                      <a:pt x="4615" y="20695"/>
                    </a:cubicBezTo>
                    <a:cubicBezTo>
                      <a:pt x="5003" y="20695"/>
                      <a:pt x="5442" y="20673"/>
                      <a:pt x="5986" y="20673"/>
                    </a:cubicBezTo>
                    <a:cubicBezTo>
                      <a:pt x="6081" y="20673"/>
                      <a:pt x="6180" y="20673"/>
                      <a:pt x="6282" y="20675"/>
                    </a:cubicBezTo>
                    <a:cubicBezTo>
                      <a:pt x="6551" y="20678"/>
                      <a:pt x="6828" y="20680"/>
                      <a:pt x="7109" y="20680"/>
                    </a:cubicBezTo>
                    <a:cubicBezTo>
                      <a:pt x="7212" y="20680"/>
                      <a:pt x="7315" y="20680"/>
                      <a:pt x="7419" y="20679"/>
                    </a:cubicBezTo>
                    <a:cubicBezTo>
                      <a:pt x="9146" y="20673"/>
                      <a:pt x="10995" y="20597"/>
                      <a:pt x="12328" y="20530"/>
                    </a:cubicBezTo>
                    <a:cubicBezTo>
                      <a:pt x="13421" y="20475"/>
                      <a:pt x="14320" y="19651"/>
                      <a:pt x="14470" y="18568"/>
                    </a:cubicBezTo>
                    <a:lnTo>
                      <a:pt x="14569" y="17832"/>
                    </a:lnTo>
                    <a:lnTo>
                      <a:pt x="14779" y="16309"/>
                    </a:lnTo>
                    <a:cubicBezTo>
                      <a:pt x="14779" y="16307"/>
                      <a:pt x="14867" y="15682"/>
                      <a:pt x="14867" y="15682"/>
                    </a:cubicBezTo>
                    <a:cubicBezTo>
                      <a:pt x="16115" y="14907"/>
                      <a:pt x="17138" y="13805"/>
                      <a:pt x="17814" y="12494"/>
                    </a:cubicBezTo>
                    <a:cubicBezTo>
                      <a:pt x="18012" y="12109"/>
                      <a:pt x="18182" y="11708"/>
                      <a:pt x="18316" y="11291"/>
                    </a:cubicBezTo>
                    <a:cubicBezTo>
                      <a:pt x="18574" y="10500"/>
                      <a:pt x="18713" y="9656"/>
                      <a:pt x="18713" y="8779"/>
                    </a:cubicBezTo>
                    <a:cubicBezTo>
                      <a:pt x="18713" y="7647"/>
                      <a:pt x="18481" y="6569"/>
                      <a:pt x="18063" y="5587"/>
                    </a:cubicBezTo>
                    <a:cubicBezTo>
                      <a:pt x="17081" y="2356"/>
                      <a:pt x="14072" y="1"/>
                      <a:pt x="10505" y="1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4799475" y="798025"/>
                <a:ext cx="549025" cy="554000"/>
              </a:xfrm>
              <a:custGeom>
                <a:avLst/>
                <a:gdLst/>
                <a:ahLst/>
                <a:cxnLst/>
                <a:rect l="l" t="t" r="r" b="b"/>
                <a:pathLst>
                  <a:path w="21961" h="22160" extrusionOk="0">
                    <a:moveTo>
                      <a:pt x="14035" y="0"/>
                    </a:moveTo>
                    <a:cubicBezTo>
                      <a:pt x="13743" y="174"/>
                      <a:pt x="13444" y="342"/>
                      <a:pt x="13152" y="512"/>
                    </a:cubicBezTo>
                    <a:cubicBezTo>
                      <a:pt x="12076" y="1134"/>
                      <a:pt x="11052" y="1792"/>
                      <a:pt x="10603" y="2947"/>
                    </a:cubicBezTo>
                    <a:cubicBezTo>
                      <a:pt x="10033" y="4419"/>
                      <a:pt x="9966" y="6080"/>
                      <a:pt x="10419" y="7593"/>
                    </a:cubicBezTo>
                    <a:cubicBezTo>
                      <a:pt x="10429" y="7623"/>
                      <a:pt x="10436" y="7653"/>
                      <a:pt x="10447" y="7683"/>
                    </a:cubicBezTo>
                    <a:cubicBezTo>
                      <a:pt x="10554" y="8033"/>
                      <a:pt x="10685" y="8377"/>
                      <a:pt x="10767" y="8732"/>
                    </a:cubicBezTo>
                    <a:cubicBezTo>
                      <a:pt x="10787" y="8803"/>
                      <a:pt x="10800" y="8873"/>
                      <a:pt x="10812" y="8945"/>
                    </a:cubicBezTo>
                    <a:cubicBezTo>
                      <a:pt x="10822" y="8990"/>
                      <a:pt x="10827" y="9035"/>
                      <a:pt x="10834" y="9081"/>
                    </a:cubicBezTo>
                    <a:cubicBezTo>
                      <a:pt x="10943" y="9936"/>
                      <a:pt x="10615" y="10820"/>
                      <a:pt x="10022" y="11443"/>
                    </a:cubicBezTo>
                    <a:cubicBezTo>
                      <a:pt x="9930" y="11539"/>
                      <a:pt x="9835" y="11627"/>
                      <a:pt x="9732" y="11709"/>
                    </a:cubicBezTo>
                    <a:cubicBezTo>
                      <a:pt x="9565" y="11842"/>
                      <a:pt x="9385" y="11956"/>
                      <a:pt x="9192" y="12048"/>
                    </a:cubicBezTo>
                    <a:cubicBezTo>
                      <a:pt x="9123" y="12078"/>
                      <a:pt x="9053" y="12110"/>
                      <a:pt x="8980" y="12135"/>
                    </a:cubicBezTo>
                    <a:cubicBezTo>
                      <a:pt x="7773" y="12579"/>
                      <a:pt x="6374" y="12180"/>
                      <a:pt x="5174" y="12647"/>
                    </a:cubicBezTo>
                    <a:cubicBezTo>
                      <a:pt x="4171" y="13035"/>
                      <a:pt x="3460" y="14008"/>
                      <a:pt x="3241" y="15061"/>
                    </a:cubicBezTo>
                    <a:cubicBezTo>
                      <a:pt x="3147" y="15500"/>
                      <a:pt x="3131" y="15965"/>
                      <a:pt x="3064" y="16411"/>
                    </a:cubicBezTo>
                    <a:lnTo>
                      <a:pt x="3064" y="16415"/>
                    </a:lnTo>
                    <a:cubicBezTo>
                      <a:pt x="3032" y="16638"/>
                      <a:pt x="2986" y="16855"/>
                      <a:pt x="2912" y="17064"/>
                    </a:cubicBezTo>
                    <a:cubicBezTo>
                      <a:pt x="2880" y="17164"/>
                      <a:pt x="2838" y="17262"/>
                      <a:pt x="2790" y="17357"/>
                    </a:cubicBezTo>
                    <a:cubicBezTo>
                      <a:pt x="2351" y="18215"/>
                      <a:pt x="1390" y="18659"/>
                      <a:pt x="757" y="19383"/>
                    </a:cubicBezTo>
                    <a:cubicBezTo>
                      <a:pt x="502" y="19673"/>
                      <a:pt x="321" y="19997"/>
                      <a:pt x="205" y="20342"/>
                    </a:cubicBezTo>
                    <a:cubicBezTo>
                      <a:pt x="10" y="20912"/>
                      <a:pt x="0" y="21538"/>
                      <a:pt x="157" y="22159"/>
                    </a:cubicBezTo>
                    <a:lnTo>
                      <a:pt x="2277" y="22157"/>
                    </a:lnTo>
                    <a:lnTo>
                      <a:pt x="2280" y="22157"/>
                    </a:lnTo>
                    <a:lnTo>
                      <a:pt x="14654" y="22141"/>
                    </a:lnTo>
                    <a:lnTo>
                      <a:pt x="17533" y="22140"/>
                    </a:lnTo>
                    <a:lnTo>
                      <a:pt x="17545" y="21982"/>
                    </a:lnTo>
                    <a:lnTo>
                      <a:pt x="17782" y="18764"/>
                    </a:lnTo>
                    <a:lnTo>
                      <a:pt x="18708" y="22138"/>
                    </a:lnTo>
                    <a:lnTo>
                      <a:pt x="21806" y="22134"/>
                    </a:lnTo>
                    <a:cubicBezTo>
                      <a:pt x="21960" y="21713"/>
                      <a:pt x="21754" y="21244"/>
                      <a:pt x="21487" y="20885"/>
                    </a:cubicBezTo>
                    <a:cubicBezTo>
                      <a:pt x="21220" y="20526"/>
                      <a:pt x="20882" y="20209"/>
                      <a:pt x="20712" y="19794"/>
                    </a:cubicBezTo>
                    <a:cubicBezTo>
                      <a:pt x="20296" y="18785"/>
                      <a:pt x="20942" y="17893"/>
                      <a:pt x="21317" y="17007"/>
                    </a:cubicBezTo>
                    <a:cubicBezTo>
                      <a:pt x="21724" y="16048"/>
                      <a:pt x="21938" y="14996"/>
                      <a:pt x="21860" y="13953"/>
                    </a:cubicBezTo>
                    <a:cubicBezTo>
                      <a:pt x="21743" y="12405"/>
                      <a:pt x="20896" y="10642"/>
                      <a:pt x="19382" y="10044"/>
                    </a:cubicBezTo>
                    <a:cubicBezTo>
                      <a:pt x="18444" y="9670"/>
                      <a:pt x="17082" y="9845"/>
                      <a:pt x="16356" y="9042"/>
                    </a:cubicBezTo>
                    <a:cubicBezTo>
                      <a:pt x="15774" y="8394"/>
                      <a:pt x="15940" y="7392"/>
                      <a:pt x="16036" y="6606"/>
                    </a:cubicBezTo>
                    <a:cubicBezTo>
                      <a:pt x="16310" y="4407"/>
                      <a:pt x="15673" y="2113"/>
                      <a:pt x="14322" y="355"/>
                    </a:cubicBezTo>
                    <a:cubicBezTo>
                      <a:pt x="14322" y="354"/>
                      <a:pt x="14322" y="354"/>
                      <a:pt x="14320" y="352"/>
                    </a:cubicBezTo>
                    <a:cubicBezTo>
                      <a:pt x="14228" y="231"/>
                      <a:pt x="14132" y="116"/>
                      <a:pt x="140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>
                <a:off x="4765550" y="704525"/>
                <a:ext cx="429800" cy="3823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15295" extrusionOk="0">
                    <a:moveTo>
                      <a:pt x="8185" y="0"/>
                    </a:moveTo>
                    <a:cubicBezTo>
                      <a:pt x="4421" y="0"/>
                      <a:pt x="1074" y="1871"/>
                      <a:pt x="1" y="5465"/>
                    </a:cubicBezTo>
                    <a:cubicBezTo>
                      <a:pt x="1729" y="8647"/>
                      <a:pt x="5116" y="11034"/>
                      <a:pt x="8729" y="11505"/>
                    </a:cubicBezTo>
                    <a:cubicBezTo>
                      <a:pt x="8993" y="12284"/>
                      <a:pt x="9411" y="13061"/>
                      <a:pt x="9763" y="13802"/>
                    </a:cubicBezTo>
                    <a:cubicBezTo>
                      <a:pt x="10047" y="13256"/>
                      <a:pt x="10602" y="12822"/>
                      <a:pt x="10888" y="12275"/>
                    </a:cubicBezTo>
                    <a:lnTo>
                      <a:pt x="10888" y="12275"/>
                    </a:lnTo>
                    <a:cubicBezTo>
                      <a:pt x="10738" y="13130"/>
                      <a:pt x="10405" y="13609"/>
                      <a:pt x="10074" y="14412"/>
                    </a:cubicBezTo>
                    <a:cubicBezTo>
                      <a:pt x="10259" y="14618"/>
                      <a:pt x="10477" y="14785"/>
                      <a:pt x="10714" y="14918"/>
                    </a:cubicBezTo>
                    <a:cubicBezTo>
                      <a:pt x="10967" y="15060"/>
                      <a:pt x="11244" y="15161"/>
                      <a:pt x="11532" y="15220"/>
                    </a:cubicBezTo>
                    <a:cubicBezTo>
                      <a:pt x="11626" y="15242"/>
                      <a:pt x="11719" y="15258"/>
                      <a:pt x="11816" y="15268"/>
                    </a:cubicBezTo>
                    <a:cubicBezTo>
                      <a:pt x="11880" y="15278"/>
                      <a:pt x="11945" y="15284"/>
                      <a:pt x="12012" y="15286"/>
                    </a:cubicBezTo>
                    <a:lnTo>
                      <a:pt x="12014" y="15286"/>
                    </a:lnTo>
                    <a:cubicBezTo>
                      <a:pt x="12097" y="15292"/>
                      <a:pt x="12180" y="15295"/>
                      <a:pt x="12263" y="15295"/>
                    </a:cubicBezTo>
                    <a:cubicBezTo>
                      <a:pt x="12766" y="15295"/>
                      <a:pt x="13274" y="15186"/>
                      <a:pt x="13730" y="14982"/>
                    </a:cubicBezTo>
                    <a:cubicBezTo>
                      <a:pt x="14761" y="14519"/>
                      <a:pt x="15557" y="13656"/>
                      <a:pt x="16162" y="12694"/>
                    </a:cubicBezTo>
                    <a:cubicBezTo>
                      <a:pt x="16263" y="12534"/>
                      <a:pt x="16358" y="12374"/>
                      <a:pt x="16448" y="12211"/>
                    </a:cubicBezTo>
                    <a:cubicBezTo>
                      <a:pt x="16559" y="12012"/>
                      <a:pt x="16661" y="11810"/>
                      <a:pt x="16759" y="11602"/>
                    </a:cubicBezTo>
                    <a:cubicBezTo>
                      <a:pt x="17040" y="10798"/>
                      <a:pt x="17191" y="9940"/>
                      <a:pt x="17191" y="9048"/>
                    </a:cubicBezTo>
                    <a:cubicBezTo>
                      <a:pt x="17191" y="7898"/>
                      <a:pt x="16938" y="6801"/>
                      <a:pt x="16481" y="5804"/>
                    </a:cubicBezTo>
                    <a:lnTo>
                      <a:pt x="16479" y="5804"/>
                    </a:lnTo>
                    <a:cubicBezTo>
                      <a:pt x="15412" y="2520"/>
                      <a:pt x="12074" y="0"/>
                      <a:pt x="8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4792900" y="1017625"/>
                <a:ext cx="1279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5117" extrusionOk="0">
                    <a:moveTo>
                      <a:pt x="2558" y="1"/>
                    </a:moveTo>
                    <a:cubicBezTo>
                      <a:pt x="1146" y="1"/>
                      <a:pt x="0" y="1146"/>
                      <a:pt x="0" y="2559"/>
                    </a:cubicBezTo>
                    <a:cubicBezTo>
                      <a:pt x="0" y="3971"/>
                      <a:pt x="1146" y="5117"/>
                      <a:pt x="2558" y="5117"/>
                    </a:cubicBezTo>
                    <a:cubicBezTo>
                      <a:pt x="3971" y="5117"/>
                      <a:pt x="5115" y="3971"/>
                      <a:pt x="5115" y="2559"/>
                    </a:cubicBezTo>
                    <a:cubicBezTo>
                      <a:pt x="5115" y="1146"/>
                      <a:pt x="3971" y="1"/>
                      <a:pt x="2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4782700" y="970900"/>
                <a:ext cx="353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660" extrusionOk="0">
                    <a:moveTo>
                      <a:pt x="706" y="1"/>
                    </a:moveTo>
                    <a:cubicBezTo>
                      <a:pt x="316" y="1"/>
                      <a:pt x="1" y="373"/>
                      <a:pt x="1" y="830"/>
                    </a:cubicBezTo>
                    <a:cubicBezTo>
                      <a:pt x="1" y="1288"/>
                      <a:pt x="316" y="1660"/>
                      <a:pt x="706" y="1660"/>
                    </a:cubicBezTo>
                    <a:cubicBezTo>
                      <a:pt x="1096" y="1660"/>
                      <a:pt x="1413" y="1288"/>
                      <a:pt x="1413" y="830"/>
                    </a:cubicBezTo>
                    <a:cubicBezTo>
                      <a:pt x="1413" y="373"/>
                      <a:pt x="1096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5006000" y="983225"/>
                <a:ext cx="13737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5294" extrusionOk="0">
                    <a:moveTo>
                      <a:pt x="3366" y="1"/>
                    </a:moveTo>
                    <a:cubicBezTo>
                      <a:pt x="2951" y="1"/>
                      <a:pt x="2524" y="110"/>
                      <a:pt x="2151" y="290"/>
                    </a:cubicBezTo>
                    <a:cubicBezTo>
                      <a:pt x="1300" y="701"/>
                      <a:pt x="214" y="1777"/>
                      <a:pt x="109" y="2754"/>
                    </a:cubicBezTo>
                    <a:cubicBezTo>
                      <a:pt x="1" y="3737"/>
                      <a:pt x="968" y="5005"/>
                      <a:pt x="1929" y="5241"/>
                    </a:cubicBezTo>
                    <a:cubicBezTo>
                      <a:pt x="2077" y="5277"/>
                      <a:pt x="2229" y="5293"/>
                      <a:pt x="2381" y="5293"/>
                    </a:cubicBezTo>
                    <a:cubicBezTo>
                      <a:pt x="2598" y="5293"/>
                      <a:pt x="2816" y="5261"/>
                      <a:pt x="3026" y="5208"/>
                    </a:cubicBezTo>
                    <a:cubicBezTo>
                      <a:pt x="3900" y="4988"/>
                      <a:pt x="4675" y="4398"/>
                      <a:pt x="5079" y="3607"/>
                    </a:cubicBezTo>
                    <a:cubicBezTo>
                      <a:pt x="5481" y="2818"/>
                      <a:pt x="5494" y="1841"/>
                      <a:pt x="5081" y="1056"/>
                    </a:cubicBezTo>
                    <a:cubicBezTo>
                      <a:pt x="4928" y="764"/>
                      <a:pt x="4716" y="497"/>
                      <a:pt x="4442" y="310"/>
                    </a:cubicBezTo>
                    <a:cubicBezTo>
                      <a:pt x="4126" y="94"/>
                      <a:pt x="3751" y="1"/>
                      <a:pt x="3366" y="1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5035525" y="994500"/>
                <a:ext cx="8332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878" extrusionOk="0">
                    <a:moveTo>
                      <a:pt x="3012" y="1"/>
                    </a:moveTo>
                    <a:cubicBezTo>
                      <a:pt x="2769" y="1"/>
                      <a:pt x="2500" y="81"/>
                      <a:pt x="2198" y="243"/>
                    </a:cubicBezTo>
                    <a:cubicBezTo>
                      <a:pt x="931" y="918"/>
                      <a:pt x="111" y="2241"/>
                      <a:pt x="3" y="3782"/>
                    </a:cubicBezTo>
                    <a:cubicBezTo>
                      <a:pt x="0" y="3831"/>
                      <a:pt x="37" y="3875"/>
                      <a:pt x="87" y="3878"/>
                    </a:cubicBezTo>
                    <a:lnTo>
                      <a:pt x="93" y="3878"/>
                    </a:lnTo>
                    <a:cubicBezTo>
                      <a:pt x="141" y="3878"/>
                      <a:pt x="180" y="3842"/>
                      <a:pt x="184" y="3794"/>
                    </a:cubicBezTo>
                    <a:cubicBezTo>
                      <a:pt x="286" y="2316"/>
                      <a:pt x="1071" y="1048"/>
                      <a:pt x="2283" y="402"/>
                    </a:cubicBezTo>
                    <a:cubicBezTo>
                      <a:pt x="2560" y="254"/>
                      <a:pt x="2802" y="181"/>
                      <a:pt x="3014" y="181"/>
                    </a:cubicBezTo>
                    <a:cubicBezTo>
                      <a:pt x="3083" y="181"/>
                      <a:pt x="3149" y="189"/>
                      <a:pt x="3212" y="204"/>
                    </a:cubicBezTo>
                    <a:cubicBezTo>
                      <a:pt x="3219" y="206"/>
                      <a:pt x="3227" y="207"/>
                      <a:pt x="3234" y="207"/>
                    </a:cubicBezTo>
                    <a:cubicBezTo>
                      <a:pt x="3274" y="207"/>
                      <a:pt x="3311" y="180"/>
                      <a:pt x="3321" y="139"/>
                    </a:cubicBezTo>
                    <a:cubicBezTo>
                      <a:pt x="3333" y="90"/>
                      <a:pt x="3303" y="41"/>
                      <a:pt x="3255" y="30"/>
                    </a:cubicBezTo>
                    <a:cubicBezTo>
                      <a:pt x="3177" y="10"/>
                      <a:pt x="3096" y="1"/>
                      <a:pt x="3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4781350" y="929175"/>
                <a:ext cx="629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951" extrusionOk="0">
                    <a:moveTo>
                      <a:pt x="242" y="0"/>
                    </a:moveTo>
                    <a:cubicBezTo>
                      <a:pt x="203" y="0"/>
                      <a:pt x="164" y="1"/>
                      <a:pt x="123" y="3"/>
                    </a:cubicBezTo>
                    <a:lnTo>
                      <a:pt x="121" y="3"/>
                    </a:lnTo>
                    <a:cubicBezTo>
                      <a:pt x="102" y="5"/>
                      <a:pt x="83" y="11"/>
                      <a:pt x="66" y="23"/>
                    </a:cubicBezTo>
                    <a:cubicBezTo>
                      <a:pt x="14" y="56"/>
                      <a:pt x="1" y="126"/>
                      <a:pt x="34" y="178"/>
                    </a:cubicBezTo>
                    <a:cubicBezTo>
                      <a:pt x="168" y="376"/>
                      <a:pt x="342" y="517"/>
                      <a:pt x="529" y="631"/>
                    </a:cubicBezTo>
                    <a:cubicBezTo>
                      <a:pt x="717" y="745"/>
                      <a:pt x="922" y="823"/>
                      <a:pt x="1132" y="875"/>
                    </a:cubicBezTo>
                    <a:cubicBezTo>
                      <a:pt x="1329" y="923"/>
                      <a:pt x="1532" y="951"/>
                      <a:pt x="1736" y="951"/>
                    </a:cubicBezTo>
                    <a:cubicBezTo>
                      <a:pt x="1751" y="951"/>
                      <a:pt x="1765" y="950"/>
                      <a:pt x="1780" y="950"/>
                    </a:cubicBezTo>
                    <a:cubicBezTo>
                      <a:pt x="1999" y="945"/>
                      <a:pt x="2218" y="913"/>
                      <a:pt x="2433" y="826"/>
                    </a:cubicBezTo>
                    <a:cubicBezTo>
                      <a:pt x="2454" y="816"/>
                      <a:pt x="2473" y="800"/>
                      <a:pt x="2486" y="778"/>
                    </a:cubicBezTo>
                    <a:cubicBezTo>
                      <a:pt x="2515" y="726"/>
                      <a:pt x="2497" y="660"/>
                      <a:pt x="2445" y="631"/>
                    </a:cubicBezTo>
                    <a:lnTo>
                      <a:pt x="2443" y="630"/>
                    </a:lnTo>
                    <a:cubicBezTo>
                      <a:pt x="2248" y="519"/>
                      <a:pt x="2060" y="444"/>
                      <a:pt x="1873" y="372"/>
                    </a:cubicBezTo>
                    <a:cubicBezTo>
                      <a:pt x="1687" y="303"/>
                      <a:pt x="1503" y="244"/>
                      <a:pt x="1318" y="188"/>
                    </a:cubicBezTo>
                    <a:cubicBezTo>
                      <a:pt x="1133" y="133"/>
                      <a:pt x="947" y="85"/>
                      <a:pt x="753" y="51"/>
                    </a:cubicBezTo>
                    <a:cubicBezTo>
                      <a:pt x="591" y="23"/>
                      <a:pt x="426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4817325" y="109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350" cap="rnd" cmpd="sng">
                <a:solidFill>
                  <a:srgbClr val="371A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4774100" y="1090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lose/>
                  </a:path>
                </a:pathLst>
              </a:custGeom>
              <a:noFill/>
              <a:ln w="350" cap="rnd" cmpd="sng">
                <a:solidFill>
                  <a:srgbClr val="371A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5202125" y="679600"/>
                <a:ext cx="159350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5806" extrusionOk="0">
                    <a:moveTo>
                      <a:pt x="3187" y="1"/>
                    </a:moveTo>
                    <a:cubicBezTo>
                      <a:pt x="2444" y="1"/>
                      <a:pt x="1702" y="284"/>
                      <a:pt x="1135" y="850"/>
                    </a:cubicBezTo>
                    <a:cubicBezTo>
                      <a:pt x="1" y="1984"/>
                      <a:pt x="1" y="3821"/>
                      <a:pt x="1135" y="4955"/>
                    </a:cubicBezTo>
                    <a:cubicBezTo>
                      <a:pt x="1702" y="5522"/>
                      <a:pt x="2444" y="5805"/>
                      <a:pt x="3187" y="5805"/>
                    </a:cubicBezTo>
                    <a:cubicBezTo>
                      <a:pt x="3930" y="5805"/>
                      <a:pt x="4673" y="5522"/>
                      <a:pt x="5240" y="4955"/>
                    </a:cubicBezTo>
                    <a:cubicBezTo>
                      <a:pt x="6373" y="3821"/>
                      <a:pt x="6373" y="1984"/>
                      <a:pt x="5240" y="850"/>
                    </a:cubicBezTo>
                    <a:cubicBezTo>
                      <a:pt x="4673" y="284"/>
                      <a:pt x="3930" y="1"/>
                      <a:pt x="3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5242350" y="724725"/>
                <a:ext cx="209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38" extrusionOk="0">
                    <a:moveTo>
                      <a:pt x="418" y="0"/>
                    </a:moveTo>
                    <a:cubicBezTo>
                      <a:pt x="272" y="0"/>
                      <a:pt x="133" y="88"/>
                      <a:pt x="76" y="231"/>
                    </a:cubicBezTo>
                    <a:cubicBezTo>
                      <a:pt x="0" y="420"/>
                      <a:pt x="92" y="634"/>
                      <a:pt x="281" y="710"/>
                    </a:cubicBezTo>
                    <a:cubicBezTo>
                      <a:pt x="326" y="729"/>
                      <a:pt x="372" y="737"/>
                      <a:pt x="418" y="737"/>
                    </a:cubicBezTo>
                    <a:cubicBezTo>
                      <a:pt x="564" y="737"/>
                      <a:pt x="702" y="649"/>
                      <a:pt x="760" y="505"/>
                    </a:cubicBezTo>
                    <a:cubicBezTo>
                      <a:pt x="836" y="316"/>
                      <a:pt x="744" y="102"/>
                      <a:pt x="555" y="27"/>
                    </a:cubicBezTo>
                    <a:cubicBezTo>
                      <a:pt x="510" y="9"/>
                      <a:pt x="464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5306025" y="750250"/>
                <a:ext cx="209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39" extrusionOk="0">
                    <a:moveTo>
                      <a:pt x="418" y="1"/>
                    </a:moveTo>
                    <a:cubicBezTo>
                      <a:pt x="272" y="1"/>
                      <a:pt x="133" y="88"/>
                      <a:pt x="76" y="232"/>
                    </a:cubicBezTo>
                    <a:cubicBezTo>
                      <a:pt x="1" y="422"/>
                      <a:pt x="91" y="636"/>
                      <a:pt x="281" y="712"/>
                    </a:cubicBezTo>
                    <a:cubicBezTo>
                      <a:pt x="325" y="730"/>
                      <a:pt x="372" y="738"/>
                      <a:pt x="417" y="738"/>
                    </a:cubicBezTo>
                    <a:cubicBezTo>
                      <a:pt x="564" y="738"/>
                      <a:pt x="702" y="651"/>
                      <a:pt x="760" y="507"/>
                    </a:cubicBezTo>
                    <a:cubicBezTo>
                      <a:pt x="836" y="318"/>
                      <a:pt x="744" y="104"/>
                      <a:pt x="555" y="28"/>
                    </a:cubicBezTo>
                    <a:cubicBezTo>
                      <a:pt x="510" y="9"/>
                      <a:pt x="4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5254025" y="747250"/>
                <a:ext cx="4680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682" fill="none" extrusionOk="0">
                    <a:moveTo>
                      <a:pt x="0" y="1111"/>
                    </a:moveTo>
                    <a:cubicBezTo>
                      <a:pt x="0" y="1111"/>
                      <a:pt x="574" y="1"/>
                      <a:pt x="1223" y="240"/>
                    </a:cubicBezTo>
                    <a:cubicBezTo>
                      <a:pt x="1871" y="479"/>
                      <a:pt x="1474" y="1682"/>
                      <a:pt x="1474" y="168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4636900" y="603450"/>
                <a:ext cx="1593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807" extrusionOk="0">
                    <a:moveTo>
                      <a:pt x="3186" y="1"/>
                    </a:moveTo>
                    <a:cubicBezTo>
                      <a:pt x="2444" y="1"/>
                      <a:pt x="1701" y="284"/>
                      <a:pt x="1134" y="851"/>
                    </a:cubicBezTo>
                    <a:cubicBezTo>
                      <a:pt x="0" y="1985"/>
                      <a:pt x="0" y="3822"/>
                      <a:pt x="1134" y="4956"/>
                    </a:cubicBezTo>
                    <a:cubicBezTo>
                      <a:pt x="1701" y="5523"/>
                      <a:pt x="2444" y="5806"/>
                      <a:pt x="3186" y="5806"/>
                    </a:cubicBezTo>
                    <a:cubicBezTo>
                      <a:pt x="3929" y="5806"/>
                      <a:pt x="4672" y="5523"/>
                      <a:pt x="5239" y="4956"/>
                    </a:cubicBezTo>
                    <a:cubicBezTo>
                      <a:pt x="6372" y="3822"/>
                      <a:pt x="6372" y="1985"/>
                      <a:pt x="5239" y="851"/>
                    </a:cubicBezTo>
                    <a:cubicBezTo>
                      <a:pt x="4672" y="284"/>
                      <a:pt x="3929" y="1"/>
                      <a:pt x="3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4672200" y="668575"/>
                <a:ext cx="203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38" extrusionOk="0">
                    <a:moveTo>
                      <a:pt x="407" y="1"/>
                    </a:moveTo>
                    <a:cubicBezTo>
                      <a:pt x="379" y="1"/>
                      <a:pt x="351" y="4"/>
                      <a:pt x="322" y="11"/>
                    </a:cubicBezTo>
                    <a:cubicBezTo>
                      <a:pt x="123" y="57"/>
                      <a:pt x="1" y="256"/>
                      <a:pt x="47" y="453"/>
                    </a:cubicBezTo>
                    <a:cubicBezTo>
                      <a:pt x="87" y="624"/>
                      <a:pt x="239" y="738"/>
                      <a:pt x="406" y="738"/>
                    </a:cubicBezTo>
                    <a:cubicBezTo>
                      <a:pt x="434" y="738"/>
                      <a:pt x="463" y="735"/>
                      <a:pt x="491" y="728"/>
                    </a:cubicBezTo>
                    <a:cubicBezTo>
                      <a:pt x="689" y="682"/>
                      <a:pt x="811" y="483"/>
                      <a:pt x="765" y="285"/>
                    </a:cubicBezTo>
                    <a:cubicBezTo>
                      <a:pt x="725" y="115"/>
                      <a:pt x="574" y="1"/>
                      <a:pt x="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4739000" y="652900"/>
                <a:ext cx="203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38" extrusionOk="0">
                    <a:moveTo>
                      <a:pt x="407" y="0"/>
                    </a:moveTo>
                    <a:cubicBezTo>
                      <a:pt x="379" y="0"/>
                      <a:pt x="350" y="3"/>
                      <a:pt x="322" y="10"/>
                    </a:cubicBezTo>
                    <a:cubicBezTo>
                      <a:pt x="124" y="57"/>
                      <a:pt x="1" y="255"/>
                      <a:pt x="47" y="453"/>
                    </a:cubicBezTo>
                    <a:cubicBezTo>
                      <a:pt x="87" y="623"/>
                      <a:pt x="239" y="737"/>
                      <a:pt x="406" y="737"/>
                    </a:cubicBezTo>
                    <a:cubicBezTo>
                      <a:pt x="434" y="737"/>
                      <a:pt x="462" y="734"/>
                      <a:pt x="490" y="727"/>
                    </a:cubicBezTo>
                    <a:cubicBezTo>
                      <a:pt x="689" y="681"/>
                      <a:pt x="811" y="482"/>
                      <a:pt x="765" y="285"/>
                    </a:cubicBezTo>
                    <a:cubicBezTo>
                      <a:pt x="725" y="115"/>
                      <a:pt x="574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4702750" y="670900"/>
                <a:ext cx="4260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594" fill="none" extrusionOk="0">
                    <a:moveTo>
                      <a:pt x="169" y="1593"/>
                    </a:moveTo>
                    <a:cubicBezTo>
                      <a:pt x="169" y="1593"/>
                      <a:pt x="0" y="355"/>
                      <a:pt x="669" y="178"/>
                    </a:cubicBezTo>
                    <a:cubicBezTo>
                      <a:pt x="1337" y="0"/>
                      <a:pt x="1704" y="1213"/>
                      <a:pt x="1704" y="12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5091600" y="559175"/>
                <a:ext cx="143125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49" extrusionOk="0">
                    <a:moveTo>
                      <a:pt x="4692" y="1"/>
                    </a:moveTo>
                    <a:lnTo>
                      <a:pt x="2500" y="1505"/>
                    </a:lnTo>
                    <a:lnTo>
                      <a:pt x="1785" y="2001"/>
                    </a:lnTo>
                    <a:lnTo>
                      <a:pt x="2348" y="3103"/>
                    </a:lnTo>
                    <a:lnTo>
                      <a:pt x="0" y="4848"/>
                    </a:lnTo>
                    <a:lnTo>
                      <a:pt x="3547" y="3706"/>
                    </a:lnTo>
                    <a:lnTo>
                      <a:pt x="3097" y="2723"/>
                    </a:lnTo>
                    <a:lnTo>
                      <a:pt x="5725" y="1784"/>
                    </a:lnTo>
                    <a:lnTo>
                      <a:pt x="46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5053600" y="511625"/>
                <a:ext cx="757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6692" extrusionOk="0">
                    <a:moveTo>
                      <a:pt x="1137" y="1"/>
                    </a:moveTo>
                    <a:lnTo>
                      <a:pt x="278" y="2518"/>
                    </a:lnTo>
                    <a:lnTo>
                      <a:pt x="1" y="3343"/>
                    </a:lnTo>
                    <a:lnTo>
                      <a:pt x="1110" y="3889"/>
                    </a:lnTo>
                    <a:lnTo>
                      <a:pt x="271" y="6691"/>
                    </a:lnTo>
                    <a:lnTo>
                      <a:pt x="2433" y="3657"/>
                    </a:lnTo>
                    <a:lnTo>
                      <a:pt x="1484" y="3137"/>
                    </a:lnTo>
                    <a:lnTo>
                      <a:pt x="3030" y="814"/>
                    </a:lnTo>
                    <a:lnTo>
                      <a:pt x="1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4644925" y="116167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0"/>
                    </a:moveTo>
                    <a:lnTo>
                      <a:pt x="1294" y="1294"/>
                    </a:lnTo>
                    <a:lnTo>
                      <a:pt x="0" y="1708"/>
                    </a:lnTo>
                    <a:lnTo>
                      <a:pt x="1294" y="2121"/>
                    </a:lnTo>
                    <a:lnTo>
                      <a:pt x="1708" y="3415"/>
                    </a:lnTo>
                    <a:lnTo>
                      <a:pt x="2121" y="2121"/>
                    </a:lnTo>
                    <a:lnTo>
                      <a:pt x="3415" y="1708"/>
                    </a:lnTo>
                    <a:lnTo>
                      <a:pt x="2121" y="1294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4765975" y="51832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0"/>
                    </a:moveTo>
                    <a:lnTo>
                      <a:pt x="1294" y="1295"/>
                    </a:lnTo>
                    <a:lnTo>
                      <a:pt x="1" y="1708"/>
                    </a:lnTo>
                    <a:lnTo>
                      <a:pt x="1294" y="2122"/>
                    </a:lnTo>
                    <a:lnTo>
                      <a:pt x="1708" y="3415"/>
                    </a:lnTo>
                    <a:lnTo>
                      <a:pt x="2121" y="2122"/>
                    </a:lnTo>
                    <a:lnTo>
                      <a:pt x="3416" y="1708"/>
                    </a:lnTo>
                    <a:lnTo>
                      <a:pt x="2121" y="1295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5283250" y="95742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1"/>
                    </a:moveTo>
                    <a:lnTo>
                      <a:pt x="1295" y="1295"/>
                    </a:lnTo>
                    <a:lnTo>
                      <a:pt x="1" y="1708"/>
                    </a:lnTo>
                    <a:lnTo>
                      <a:pt x="1295" y="2122"/>
                    </a:lnTo>
                    <a:lnTo>
                      <a:pt x="1708" y="3416"/>
                    </a:lnTo>
                    <a:lnTo>
                      <a:pt x="2122" y="2122"/>
                    </a:lnTo>
                    <a:lnTo>
                      <a:pt x="3416" y="1708"/>
                    </a:lnTo>
                    <a:lnTo>
                      <a:pt x="2122" y="1295"/>
                    </a:lnTo>
                    <a:lnTo>
                      <a:pt x="1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5245000" y="1190300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1"/>
                    </a:moveTo>
                    <a:lnTo>
                      <a:pt x="1295" y="1294"/>
                    </a:lnTo>
                    <a:lnTo>
                      <a:pt x="1" y="1708"/>
                    </a:lnTo>
                    <a:lnTo>
                      <a:pt x="1295" y="2122"/>
                    </a:lnTo>
                    <a:lnTo>
                      <a:pt x="1708" y="3416"/>
                    </a:lnTo>
                    <a:lnTo>
                      <a:pt x="2122" y="2122"/>
                    </a:lnTo>
                    <a:lnTo>
                      <a:pt x="3416" y="1708"/>
                    </a:lnTo>
                    <a:lnTo>
                      <a:pt x="2122" y="1294"/>
                    </a:lnTo>
                    <a:lnTo>
                      <a:pt x="1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5" name="Google Shape;545;p27"/>
            <p:cNvSpPr/>
            <p:nvPr/>
          </p:nvSpPr>
          <p:spPr>
            <a:xfrm flipH="1">
              <a:off x="4746800" y="914975"/>
              <a:ext cx="62875" cy="18575"/>
            </a:xfrm>
            <a:custGeom>
              <a:avLst/>
              <a:gdLst/>
              <a:ahLst/>
              <a:cxnLst/>
              <a:rect l="l" t="t" r="r" b="b"/>
              <a:pathLst>
                <a:path w="2515" h="743" extrusionOk="0">
                  <a:moveTo>
                    <a:pt x="2427" y="0"/>
                  </a:moveTo>
                  <a:cubicBezTo>
                    <a:pt x="1603" y="0"/>
                    <a:pt x="787" y="207"/>
                    <a:pt x="47" y="611"/>
                  </a:cubicBezTo>
                  <a:cubicBezTo>
                    <a:pt x="13" y="630"/>
                    <a:pt x="0" y="673"/>
                    <a:pt x="19" y="707"/>
                  </a:cubicBezTo>
                  <a:cubicBezTo>
                    <a:pt x="32" y="730"/>
                    <a:pt x="56" y="743"/>
                    <a:pt x="81" y="743"/>
                  </a:cubicBezTo>
                  <a:cubicBezTo>
                    <a:pt x="92" y="743"/>
                    <a:pt x="104" y="741"/>
                    <a:pt x="115" y="735"/>
                  </a:cubicBezTo>
                  <a:cubicBezTo>
                    <a:pt x="835" y="344"/>
                    <a:pt x="1629" y="142"/>
                    <a:pt x="2430" y="142"/>
                  </a:cubicBezTo>
                  <a:cubicBezTo>
                    <a:pt x="2458" y="142"/>
                    <a:pt x="2486" y="142"/>
                    <a:pt x="2515" y="143"/>
                  </a:cubicBezTo>
                  <a:cubicBezTo>
                    <a:pt x="2515" y="96"/>
                    <a:pt x="2515" y="49"/>
                    <a:pt x="2513" y="1"/>
                  </a:cubicBezTo>
                  <a:cubicBezTo>
                    <a:pt x="2484" y="1"/>
                    <a:pt x="245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43154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-301958" y="647580"/>
            <a:ext cx="2597579" cy="701104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960000" y="1733600"/>
            <a:ext cx="10272000" cy="4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698642" y="5071043"/>
            <a:ext cx="1891425" cy="66278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 rot="-2218025">
            <a:off x="10828613" y="5840209"/>
            <a:ext cx="385439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 rot="-941668">
            <a:off x="10420554" y="61628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05320">
            <a:off x="11342954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505305">
            <a:off x="136502" y="1580071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 rot="-1365066">
            <a:off x="11096444" y="3353257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4"/>
          <p:cNvSpPr/>
          <p:nvPr/>
        </p:nvSpPr>
        <p:spPr>
          <a:xfrm rot="-2138645">
            <a:off x="638497" y="587057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 rot="-3195493">
            <a:off x="460774" y="5624577"/>
            <a:ext cx="254313" cy="21540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/>
          <p:nvPr/>
        </p:nvSpPr>
        <p:spPr>
          <a:xfrm rot="505305">
            <a:off x="2761335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4"/>
          <p:cNvSpPr/>
          <p:nvPr/>
        </p:nvSpPr>
        <p:spPr>
          <a:xfrm>
            <a:off x="11231999" y="5031036"/>
            <a:ext cx="1117128" cy="504024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>
            <a:off x="11609919" y="1816261"/>
            <a:ext cx="1086563" cy="475972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7735800" y="5680161"/>
            <a:ext cx="1598339" cy="622737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10897907" y="2607540"/>
            <a:ext cx="1177964" cy="460003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241934" y="6399216"/>
            <a:ext cx="753639" cy="627109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 rot="505306">
            <a:off x="10652238" y="468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942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5524060" y="313268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703148" y="507139"/>
            <a:ext cx="597593" cy="425728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2292133" y="2990500"/>
            <a:ext cx="25924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niglet"/>
              <a:buNone/>
              <a:defRPr sz="32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7163000" y="2990900"/>
            <a:ext cx="25968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niglet"/>
              <a:buNone/>
              <a:defRPr sz="32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Sniglet"/>
              <a:buNone/>
              <a:defRPr sz="2667"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1954517" y="3721367"/>
            <a:ext cx="32676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28800" y="3721367"/>
            <a:ext cx="32652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-115533" y="2014329"/>
            <a:ext cx="850348" cy="548180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5259304" y="5525215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-246669" y="4150189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500867" y="3078860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10543467" y="4891443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3059045" y="6447605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1663616" y="248754"/>
            <a:ext cx="790029" cy="657391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 rot="-941758">
            <a:off x="10990658" y="5945213"/>
            <a:ext cx="385439" cy="38556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 rot="-941668">
            <a:off x="11143887" y="5922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 rot="-4281277">
            <a:off x="824446" y="59802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 rot="-941722">
            <a:off x="878035" y="1446879"/>
            <a:ext cx="163916" cy="16396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5"/>
          <p:cNvSpPr/>
          <p:nvPr/>
        </p:nvSpPr>
        <p:spPr>
          <a:xfrm rot="-941668">
            <a:off x="6263221" y="3746241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5"/>
          <p:cNvSpPr/>
          <p:nvPr/>
        </p:nvSpPr>
        <p:spPr>
          <a:xfrm rot="-3418433">
            <a:off x="11513329" y="2716377"/>
            <a:ext cx="223809" cy="18957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5"/>
          <p:cNvSpPr/>
          <p:nvPr/>
        </p:nvSpPr>
        <p:spPr>
          <a:xfrm rot="137962">
            <a:off x="1543828" y="3901201"/>
            <a:ext cx="323909" cy="32400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5"/>
          <p:cNvSpPr/>
          <p:nvPr/>
        </p:nvSpPr>
        <p:spPr>
          <a:xfrm>
            <a:off x="11663600" y="2734727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1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>
            <a:off x="10611222" y="1108375"/>
            <a:ext cx="1736591" cy="757635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29001" y="5849598"/>
            <a:ext cx="809671" cy="576812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-342073" y="119201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7307634" y="6392876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 rot="-941668">
            <a:off x="7683671" y="663915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 rot="-941668">
            <a:off x="1334287" y="63498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 rot="505306">
            <a:off x="11937438" y="1134438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 rot="-4730207">
            <a:off x="825196" y="1064901"/>
            <a:ext cx="254307" cy="215411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5267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703148" y="507139"/>
            <a:ext cx="597593" cy="425728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/>
          <p:nvPr/>
        </p:nvSpPr>
        <p:spPr>
          <a:xfrm>
            <a:off x="5524060" y="313268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 rot="-442">
            <a:off x="5016401" y="2459693"/>
            <a:ext cx="6215600" cy="2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2"/>
          </p:nvPr>
        </p:nvSpPr>
        <p:spPr>
          <a:xfrm rot="-442">
            <a:off x="3001800" y="1562992"/>
            <a:ext cx="62156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5818104" y="5727565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7"/>
          <p:cNvSpPr/>
          <p:nvPr/>
        </p:nvSpPr>
        <p:spPr>
          <a:xfrm>
            <a:off x="500867" y="3078860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7"/>
          <p:cNvSpPr/>
          <p:nvPr/>
        </p:nvSpPr>
        <p:spPr>
          <a:xfrm>
            <a:off x="10543467" y="4891443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-115533" y="2014329"/>
            <a:ext cx="850348" cy="548180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-246669" y="4150189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3059045" y="6447605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1663616" y="248754"/>
            <a:ext cx="790029" cy="657391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 rot="-941758">
            <a:off x="10990658" y="5945213"/>
            <a:ext cx="385439" cy="38556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rot="-4281277">
            <a:off x="824446" y="59802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rot="-3418433">
            <a:off x="11513329" y="2716377"/>
            <a:ext cx="223809" cy="18957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>
            <a:off x="11663600" y="2734727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 rot="-941668">
            <a:off x="11143887" y="592274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959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1297022" y="341192"/>
            <a:ext cx="1736591" cy="757635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2385600" y="1147100"/>
            <a:ext cx="7420800" cy="3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00901" y="5064195"/>
            <a:ext cx="850348" cy="548180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8"/>
          <p:cNvSpPr/>
          <p:nvPr/>
        </p:nvSpPr>
        <p:spPr>
          <a:xfrm>
            <a:off x="3557993" y="6505514"/>
            <a:ext cx="1139031" cy="498956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4751119" y="5770532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8"/>
          <p:cNvSpPr/>
          <p:nvPr/>
        </p:nvSpPr>
        <p:spPr>
          <a:xfrm>
            <a:off x="10957167" y="5334193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8"/>
          <p:cNvSpPr/>
          <p:nvPr/>
        </p:nvSpPr>
        <p:spPr>
          <a:xfrm>
            <a:off x="6637001" y="94859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8"/>
          <p:cNvSpPr/>
          <p:nvPr/>
        </p:nvSpPr>
        <p:spPr>
          <a:xfrm>
            <a:off x="10906183" y="890287"/>
            <a:ext cx="790029" cy="657391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8"/>
          <p:cNvSpPr/>
          <p:nvPr/>
        </p:nvSpPr>
        <p:spPr>
          <a:xfrm rot="-941668">
            <a:off x="3081254" y="-79893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8"/>
          <p:cNvSpPr/>
          <p:nvPr/>
        </p:nvSpPr>
        <p:spPr>
          <a:xfrm rot="-941668">
            <a:off x="10829787" y="6133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8"/>
          <p:cNvSpPr/>
          <p:nvPr/>
        </p:nvSpPr>
        <p:spPr>
          <a:xfrm rot="505306">
            <a:off x="713638" y="527822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8"/>
          <p:cNvSpPr/>
          <p:nvPr/>
        </p:nvSpPr>
        <p:spPr>
          <a:xfrm rot="505449">
            <a:off x="11133704" y="4748275"/>
            <a:ext cx="196595" cy="19668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 rot="-1991404">
            <a:off x="11384365" y="605198"/>
            <a:ext cx="271111" cy="22961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 rot="-4281277">
            <a:off x="453330" y="6070736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 rot="-1365066">
            <a:off x="10439360" y="5931473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/>
          <p:nvPr/>
        </p:nvSpPr>
        <p:spPr>
          <a:xfrm rot="-2138645">
            <a:off x="494930" y="2689323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39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10784293" y="2270730"/>
            <a:ext cx="1139031" cy="498956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2882800" y="1884000"/>
            <a:ext cx="6426400" cy="1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>
            <a:off x="3114600" y="3429000"/>
            <a:ext cx="5962800" cy="16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8408201" y="719995"/>
            <a:ext cx="850348" cy="548180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9"/>
          <p:cNvSpPr/>
          <p:nvPr/>
        </p:nvSpPr>
        <p:spPr>
          <a:xfrm>
            <a:off x="10223727" y="6435801"/>
            <a:ext cx="1171072" cy="528363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9"/>
          <p:cNvSpPr/>
          <p:nvPr/>
        </p:nvSpPr>
        <p:spPr>
          <a:xfrm>
            <a:off x="-350063" y="542948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9"/>
          <p:cNvSpPr/>
          <p:nvPr/>
        </p:nvSpPr>
        <p:spPr>
          <a:xfrm>
            <a:off x="2730718" y="6268309"/>
            <a:ext cx="1016649" cy="443540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9"/>
          <p:cNvSpPr/>
          <p:nvPr/>
        </p:nvSpPr>
        <p:spPr>
          <a:xfrm>
            <a:off x="8585634" y="5896893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9"/>
          <p:cNvSpPr/>
          <p:nvPr/>
        </p:nvSpPr>
        <p:spPr>
          <a:xfrm>
            <a:off x="3747367" y="5564159"/>
            <a:ext cx="1982759" cy="694792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9"/>
          <p:cNvSpPr/>
          <p:nvPr/>
        </p:nvSpPr>
        <p:spPr>
          <a:xfrm>
            <a:off x="-537988" y="6409138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4947816" y="367767"/>
            <a:ext cx="634949" cy="528348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11463512" y="5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 rot="-941668">
            <a:off x="11247154" y="6593290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 rot="505306">
            <a:off x="7997838" y="527822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 rot="-1991404">
            <a:off x="11754131" y="517115"/>
            <a:ext cx="271111" cy="22961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 rot="-4281277">
            <a:off x="5129730" y="795619"/>
            <a:ext cx="271109" cy="2296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/>
          <p:nvPr/>
        </p:nvSpPr>
        <p:spPr>
          <a:xfrm rot="-1365066">
            <a:off x="1276160" y="6331157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 rot="-2138645">
            <a:off x="9013146" y="6285123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 rot="-4730207">
            <a:off x="439896" y="1179201"/>
            <a:ext cx="254307" cy="215411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 rot="-530730">
            <a:off x="4010535" y="6094671"/>
            <a:ext cx="384296" cy="384387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69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1601117" y="4918500"/>
            <a:ext cx="89900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9731270" y="941248"/>
            <a:ext cx="2723009" cy="73496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0"/>
          <p:cNvSpPr/>
          <p:nvPr/>
        </p:nvSpPr>
        <p:spPr>
          <a:xfrm>
            <a:off x="-663703" y="2632723"/>
            <a:ext cx="1675520" cy="652808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0"/>
          <p:cNvSpPr/>
          <p:nvPr/>
        </p:nvSpPr>
        <p:spPr>
          <a:xfrm>
            <a:off x="1669034" y="390293"/>
            <a:ext cx="1234845" cy="482216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0"/>
          <p:cNvSpPr/>
          <p:nvPr/>
        </p:nvSpPr>
        <p:spPr>
          <a:xfrm>
            <a:off x="9817748" y="5613569"/>
            <a:ext cx="1660109" cy="581729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0"/>
          <p:cNvSpPr/>
          <p:nvPr/>
        </p:nvSpPr>
        <p:spPr>
          <a:xfrm>
            <a:off x="584545" y="5996672"/>
            <a:ext cx="1016579" cy="581705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0"/>
          <p:cNvSpPr/>
          <p:nvPr/>
        </p:nvSpPr>
        <p:spPr>
          <a:xfrm rot="2218025" flipH="1">
            <a:off x="11182622" y="5616609"/>
            <a:ext cx="385439" cy="38556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 rot="941668" flipH="1">
            <a:off x="10215862" y="6031307"/>
            <a:ext cx="213324" cy="213388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 rot="-505320" flipH="1">
            <a:off x="441560" y="370474"/>
            <a:ext cx="213325" cy="213385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 rot="-505306" flipH="1">
            <a:off x="961309" y="468071"/>
            <a:ext cx="384295" cy="38439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/>
          <p:nvPr/>
        </p:nvSpPr>
        <p:spPr>
          <a:xfrm rot="-505305" flipH="1">
            <a:off x="442091" y="31869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0"/>
          <p:cNvSpPr/>
          <p:nvPr/>
        </p:nvSpPr>
        <p:spPr>
          <a:xfrm rot="-1365066">
            <a:off x="957291" y="6444623"/>
            <a:ext cx="271104" cy="22960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-2138645">
            <a:off x="11042077" y="1645623"/>
            <a:ext cx="379833" cy="321692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-505305" flipH="1">
            <a:off x="9015342" y="6669604"/>
            <a:ext cx="221164" cy="22119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782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01600" y="720000"/>
            <a:ext cx="6388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817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50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327" y="174370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Positive (adj)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465" y="4363985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full of hope and confidence, or giving cause for hope and confidence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8211" y="2792233"/>
            <a:ext cx="1900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pɒz.ə.tɪv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ositive">
            <a:hlinkClick r:id="" action="ppaction://media"/>
            <a:extLst>
              <a:ext uri="{FF2B5EF4-FFF2-40B4-BE49-F238E27FC236}">
                <a16:creationId xmlns:a16="http://schemas.microsoft.com/office/drawing/2014/main" id="{D130557B-7F70-4FF7-AA6E-41DC3AF74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1209" y="3596037"/>
            <a:ext cx="487363" cy="487363"/>
          </a:xfrm>
          <a:prstGeom prst="rect">
            <a:avLst/>
          </a:prstGeom>
        </p:spPr>
      </p:pic>
      <p:pic>
        <p:nvPicPr>
          <p:cNvPr id="1026" name="Picture 2" descr="Think positive design Stock Vector Image by ©yupiramos #54430899">
            <a:extLst>
              <a:ext uri="{FF2B5EF4-FFF2-40B4-BE49-F238E27FC236}">
                <a16:creationId xmlns:a16="http://schemas.microsoft.com/office/drawing/2014/main" id="{A03D9603-58E0-48D5-BFFC-E7CC515D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3295"/>
            <a:ext cx="5691052" cy="451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Permission (n)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act of allowing someone to do something, or of allowing something to happen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2439" y="2771761"/>
            <a:ext cx="1935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pəˈmɪʃ.ən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ermission">
            <a:hlinkClick r:id="" action="ppaction://media"/>
            <a:extLst>
              <a:ext uri="{FF2B5EF4-FFF2-40B4-BE49-F238E27FC236}">
                <a16:creationId xmlns:a16="http://schemas.microsoft.com/office/drawing/2014/main" id="{71DAE38C-6793-4FCB-8417-77BE92729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0" y="3575565"/>
            <a:ext cx="487363" cy="487363"/>
          </a:xfrm>
          <a:prstGeom prst="rect">
            <a:avLst/>
          </a:prstGeom>
        </p:spPr>
      </p:pic>
      <p:pic>
        <p:nvPicPr>
          <p:cNvPr id="2050" name="Picture 2" descr="Permission Images - Free Download on Freepik">
            <a:extLst>
              <a:ext uri="{FF2B5EF4-FFF2-40B4-BE49-F238E27FC236}">
                <a16:creationId xmlns:a16="http://schemas.microsoft.com/office/drawing/2014/main" id="{800C7DA5-FA3D-4D87-BD7C-9264FC56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0" b="95050" l="4050" r="96000">
                        <a14:foregroundMark x1="24350" y1="27800" x2="30750" y2="23700"/>
                        <a14:foregroundMark x1="27500" y1="31650" x2="29350" y2="26500"/>
                        <a14:foregroundMark x1="28750" y1="21700" x2="27050" y2="31050"/>
                        <a14:foregroundMark x1="23100" y1="26500" x2="23100" y2="26500"/>
                        <a14:foregroundMark x1="23100" y1="26500" x2="25200" y2="32050"/>
                        <a14:foregroundMark x1="32450" y1="25100" x2="17300" y2="29500"/>
                        <a14:foregroundMark x1="25800" y1="24800" x2="35000" y2="31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5" y="1307141"/>
            <a:ext cx="5024210" cy="50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0533" y="1750525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Poverty (n)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71" y="4370809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condition of being extremely poor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873" y="2799057"/>
            <a:ext cx="17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pɒv.ə.ti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overty">
            <a:hlinkClick r:id="" action="ppaction://media"/>
            <a:extLst>
              <a:ext uri="{FF2B5EF4-FFF2-40B4-BE49-F238E27FC236}">
                <a16:creationId xmlns:a16="http://schemas.microsoft.com/office/drawing/2014/main" id="{3622ED19-9F04-4EBE-A6A7-E665B9EF1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2415" y="3602861"/>
            <a:ext cx="487363" cy="487363"/>
          </a:xfrm>
          <a:prstGeom prst="rect">
            <a:avLst/>
          </a:prstGeom>
        </p:spPr>
      </p:pic>
      <p:pic>
        <p:nvPicPr>
          <p:cNvPr id="3074" name="Picture 2" descr="Helping poor Vectors &amp; Illustrations for Free Download | Freepik">
            <a:extLst>
              <a:ext uri="{FF2B5EF4-FFF2-40B4-BE49-F238E27FC236}">
                <a16:creationId xmlns:a16="http://schemas.microsoft.com/office/drawing/2014/main" id="{F300229B-498A-4396-8A5C-509F0ECF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97" b="97039" l="800" r="95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23" y="1291284"/>
            <a:ext cx="6762952" cy="45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13100" y="1770367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fun of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238" y="4390651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make a joke about someone or something in a way that is not kind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5081" y="2818899"/>
            <a:ext cx="2454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meɪk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fʌn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əv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make fun of">
            <a:hlinkClick r:id="" action="ppaction://media"/>
            <a:extLst>
              <a:ext uri="{FF2B5EF4-FFF2-40B4-BE49-F238E27FC236}">
                <a16:creationId xmlns:a16="http://schemas.microsoft.com/office/drawing/2014/main" id="{CBC12573-945E-435C-A111-1AF7985C0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4982" y="3622703"/>
            <a:ext cx="487363" cy="487363"/>
          </a:xfrm>
          <a:prstGeom prst="rect">
            <a:avLst/>
          </a:prstGeom>
        </p:spPr>
      </p:pic>
      <p:pic>
        <p:nvPicPr>
          <p:cNvPr id="4098" name="Picture 2" descr="Good Manners Do Not Make Fun Stock Illustration 2050149359 | Shutterstock">
            <a:extLst>
              <a:ext uri="{FF2B5EF4-FFF2-40B4-BE49-F238E27FC236}">
                <a16:creationId xmlns:a16="http://schemas.microsoft.com/office/drawing/2014/main" id="{4AEA4D29-7CCD-4260-94FC-0B4BE7724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1339" b="7570"/>
          <a:stretch/>
        </p:blipFill>
        <p:spPr bwMode="auto">
          <a:xfrm>
            <a:off x="6459165" y="1770367"/>
            <a:ext cx="5477536" cy="3610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72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048191"/>
              </p:ext>
            </p:extLst>
          </p:nvPr>
        </p:nvGraphicFramePr>
        <p:xfrm>
          <a:off x="759560" y="1206230"/>
          <a:ext cx="10672881" cy="526266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37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Form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Pronunciation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Meaning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9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Positive (adj)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pɒz.ə.tɪv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full of hope and confidence, or giving cause for hope and confidence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5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Permission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pəˈmɪʃ.ən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act of allowing someone to do something, or of allowing something to happen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19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 Poverty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/ˈ</a:t>
                      </a:r>
                      <a:r>
                        <a:rPr lang="en-US" sz="2000" dirty="0" err="1">
                          <a:effectLst/>
                        </a:rPr>
                        <a:t>pɒv.ə.ti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condition of being extremely poor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 make fun of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/ˌ</a:t>
                      </a:r>
                      <a:r>
                        <a:rPr lang="en-US" sz="2000" dirty="0" err="1">
                          <a:effectLst/>
                        </a:rPr>
                        <a:t>meɪk</a:t>
                      </a:r>
                      <a:r>
                        <a:rPr lang="en-US" sz="2000" dirty="0">
                          <a:effectLst/>
                        </a:rPr>
                        <a:t> ˈ</a:t>
                      </a:r>
                      <a:r>
                        <a:rPr lang="en-US" sz="2000" dirty="0" err="1">
                          <a:effectLst/>
                        </a:rPr>
                        <a:t>fʌn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əv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 make a joke about someone or something in a way that is not kind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Order the examples of peer pressure below from 1 (most powerful) to 6 (least powerful).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BE1D4-020D-441A-8C98-ECB9935F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05" y="1960691"/>
            <a:ext cx="8443389" cy="46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1210" y="115983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382" y="106418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93975" y="1017136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Talk about your experiences of peer pressure. Use the following guiding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E8257-77C3-4254-BE4B-5213E86A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2016560"/>
            <a:ext cx="9967824" cy="1287892"/>
          </a:xfrm>
          <a:prstGeom prst="rect">
            <a:avLst/>
          </a:prstGeom>
        </p:spPr>
      </p:pic>
      <p:pic>
        <p:nvPicPr>
          <p:cNvPr id="5122" name="Picture 2" descr="Effects of peer pressure on teenagers' mental health.">
            <a:extLst>
              <a:ext uri="{FF2B5EF4-FFF2-40B4-BE49-F238E27FC236}">
                <a16:creationId xmlns:a16="http://schemas.microsoft.com/office/drawing/2014/main" id="{091AED6E-7A9E-46F2-B1AB-D069BF08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7" b="100000" l="9585" r="89617">
                        <a14:foregroundMark x1="46326" y1="12950" x2="50799" y2="12470"/>
                        <a14:foregroundMark x1="37380" y1="17506" x2="38658" y2="17746"/>
                        <a14:foregroundMark x1="87380" y1="33573" x2="86901" y2="38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69" y="3188390"/>
            <a:ext cx="5795861" cy="38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20725" y="111278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897" y="101713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69455" y="101713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Read the situations below and think of some possible responses. Provide reasons for each answer.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9710D-D24B-4FCA-918F-EE8F10791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5"/>
          <a:stretch/>
        </p:blipFill>
        <p:spPr>
          <a:xfrm>
            <a:off x="546033" y="2422188"/>
            <a:ext cx="11313951" cy="37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096E55-588E-4A7D-A769-53C8C08837EF}"/>
              </a:ext>
            </a:extLst>
          </p:cNvPr>
          <p:cNvSpPr txBox="1"/>
          <p:nvPr/>
        </p:nvSpPr>
        <p:spPr>
          <a:xfrm>
            <a:off x="542919" y="2297348"/>
            <a:ext cx="11106161" cy="3728649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I’m not ashamed of my old phone. We are students and not making any money yet, so buying a new phone will cost our parents too much money. Besides, my phone is still working properly and I don’t see any reason why I should buy a new one.  </a:t>
            </a:r>
          </a:p>
          <a:p>
            <a:pPr marL="342900" marR="0" lvl="0" indent="-342900"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  <a:buFont typeface="+mj-lt"/>
              <a:buAutoNum type="arabicPeriod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  <a:buFont typeface="+mj-lt"/>
              <a:buAutoNum type="arabicPeriod"/>
            </a:pPr>
            <a:r>
              <a:rPr lang="en-US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That’s a great idea! Learning with stronger students will motivate me to study harder. Besides, I could learn some useful techniques from you and others to improve my grades. 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  <a:buFont typeface="+mj-lt"/>
              <a:buAutoNum type="arabicPeriod"/>
            </a:pPr>
            <a:endParaRPr lang="en-GB" sz="2000" b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0000"/>
              </a:lnSpc>
              <a:spcBef>
                <a:spcPts val="720"/>
              </a:spcBef>
              <a:spcAft>
                <a:spcPts val="480"/>
              </a:spcAft>
              <a:buFont typeface="+mj-lt"/>
              <a:buAutoNum type="arabicPeriod"/>
            </a:pPr>
            <a:r>
              <a:rPr lang="en-GB" sz="2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way! Skipping class without permission is disrespecting our teachers. Besides, I don’t want to fall behind with my school work.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06090-7847-E7D8-F3DC-974FC9E10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37" y="5936380"/>
            <a:ext cx="225572" cy="237765"/>
          </a:xfrm>
          <a:prstGeom prst="rect">
            <a:avLst/>
          </a:prstGeom>
        </p:spPr>
      </p:pic>
      <p:sp>
        <p:nvSpPr>
          <p:cNvPr id="6" name="Google Shape;1649;p46">
            <a:extLst>
              <a:ext uri="{FF2B5EF4-FFF2-40B4-BE49-F238E27FC236}">
                <a16:creationId xmlns:a16="http://schemas.microsoft.com/office/drawing/2014/main" id="{9E3218CE-F276-0CFD-800F-E883D1CC94DC}"/>
              </a:ext>
            </a:extLst>
          </p:cNvPr>
          <p:cNvSpPr/>
          <p:nvPr/>
        </p:nvSpPr>
        <p:spPr>
          <a:xfrm>
            <a:off x="4893910" y="1103932"/>
            <a:ext cx="6865800" cy="8165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50;p46">
            <a:extLst>
              <a:ext uri="{FF2B5EF4-FFF2-40B4-BE49-F238E27FC236}">
                <a16:creationId xmlns:a16="http://schemas.microsoft.com/office/drawing/2014/main" id="{74D19423-EB53-6423-7BA6-47355BA0F0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444">
            <a:off x="5288183" y="1242571"/>
            <a:ext cx="5162468" cy="563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ANSWERS</a:t>
            </a:r>
          </a:p>
        </p:txBody>
      </p:sp>
      <p:sp>
        <p:nvSpPr>
          <p:cNvPr id="8" name="Google Shape;1652;p46">
            <a:extLst>
              <a:ext uri="{FF2B5EF4-FFF2-40B4-BE49-F238E27FC236}">
                <a16:creationId xmlns:a16="http://schemas.microsoft.com/office/drawing/2014/main" id="{CEAD2EEB-37D0-2D5D-8F78-8AC42F24C517}"/>
              </a:ext>
            </a:extLst>
          </p:cNvPr>
          <p:cNvSpPr/>
          <p:nvPr/>
        </p:nvSpPr>
        <p:spPr>
          <a:xfrm>
            <a:off x="5117440" y="1356281"/>
            <a:ext cx="289078" cy="28917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653;p46">
            <a:extLst>
              <a:ext uri="{FF2B5EF4-FFF2-40B4-BE49-F238E27FC236}">
                <a16:creationId xmlns:a16="http://schemas.microsoft.com/office/drawing/2014/main" id="{4D0EEE65-441F-DB48-52DD-82DEAA7C7B2D}"/>
              </a:ext>
            </a:extLst>
          </p:cNvPr>
          <p:cNvGrpSpPr/>
          <p:nvPr/>
        </p:nvGrpSpPr>
        <p:grpSpPr>
          <a:xfrm rot="419985">
            <a:off x="10412625" y="450693"/>
            <a:ext cx="1523981" cy="1698711"/>
            <a:chOff x="3319100" y="3994775"/>
            <a:chExt cx="935075" cy="1074500"/>
          </a:xfrm>
        </p:grpSpPr>
        <p:sp>
          <p:nvSpPr>
            <p:cNvPr id="10" name="Google Shape;1654;p46">
              <a:extLst>
                <a:ext uri="{FF2B5EF4-FFF2-40B4-BE49-F238E27FC236}">
                  <a16:creationId xmlns:a16="http://schemas.microsoft.com/office/drawing/2014/main" id="{FA721B58-B5CA-0889-39F3-88672A152042}"/>
                </a:ext>
              </a:extLst>
            </p:cNvPr>
            <p:cNvSpPr/>
            <p:nvPr/>
          </p:nvSpPr>
          <p:spPr>
            <a:xfrm flipH="1">
              <a:off x="3349425" y="4926275"/>
              <a:ext cx="78375" cy="115925"/>
            </a:xfrm>
            <a:custGeom>
              <a:avLst/>
              <a:gdLst/>
              <a:ahLst/>
              <a:cxnLst/>
              <a:rect l="l" t="t" r="r" b="b"/>
              <a:pathLst>
                <a:path w="3135" h="4637" extrusionOk="0">
                  <a:moveTo>
                    <a:pt x="3134" y="1"/>
                  </a:moveTo>
                  <a:cubicBezTo>
                    <a:pt x="2238" y="652"/>
                    <a:pt x="897" y="2963"/>
                    <a:pt x="1" y="4636"/>
                  </a:cubicBezTo>
                  <a:lnTo>
                    <a:pt x="770" y="4636"/>
                  </a:lnTo>
                  <a:cubicBezTo>
                    <a:pt x="1579" y="3731"/>
                    <a:pt x="2507" y="2638"/>
                    <a:pt x="3134" y="1723"/>
                  </a:cubicBezTo>
                  <a:lnTo>
                    <a:pt x="3134" y="1"/>
                  </a:ln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5;p46">
              <a:extLst>
                <a:ext uri="{FF2B5EF4-FFF2-40B4-BE49-F238E27FC236}">
                  <a16:creationId xmlns:a16="http://schemas.microsoft.com/office/drawing/2014/main" id="{4D25BBCB-F044-2695-22C1-03B5929C4464}"/>
                </a:ext>
              </a:extLst>
            </p:cNvPr>
            <p:cNvSpPr/>
            <p:nvPr/>
          </p:nvSpPr>
          <p:spPr>
            <a:xfrm flipH="1">
              <a:off x="3396075" y="4567475"/>
              <a:ext cx="18775" cy="17025"/>
            </a:xfrm>
            <a:custGeom>
              <a:avLst/>
              <a:gdLst/>
              <a:ahLst/>
              <a:cxnLst/>
              <a:rect l="l" t="t" r="r" b="b"/>
              <a:pathLst>
                <a:path w="751" h="681" extrusionOk="0">
                  <a:moveTo>
                    <a:pt x="376" y="0"/>
                  </a:moveTo>
                  <a:cubicBezTo>
                    <a:pt x="349" y="0"/>
                    <a:pt x="322" y="3"/>
                    <a:pt x="295" y="10"/>
                  </a:cubicBezTo>
                  <a:cubicBezTo>
                    <a:pt x="112" y="54"/>
                    <a:pt x="0" y="238"/>
                    <a:pt x="45" y="421"/>
                  </a:cubicBezTo>
                  <a:cubicBezTo>
                    <a:pt x="83" y="576"/>
                    <a:pt x="222" y="681"/>
                    <a:pt x="375" y="681"/>
                  </a:cubicBezTo>
                  <a:cubicBezTo>
                    <a:pt x="402" y="681"/>
                    <a:pt x="429" y="678"/>
                    <a:pt x="456" y="671"/>
                  </a:cubicBezTo>
                  <a:cubicBezTo>
                    <a:pt x="639" y="627"/>
                    <a:pt x="751" y="443"/>
                    <a:pt x="706" y="260"/>
                  </a:cubicBezTo>
                  <a:cubicBezTo>
                    <a:pt x="668" y="104"/>
                    <a:pt x="529" y="0"/>
                    <a:pt x="376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56;p46">
              <a:extLst>
                <a:ext uri="{FF2B5EF4-FFF2-40B4-BE49-F238E27FC236}">
                  <a16:creationId xmlns:a16="http://schemas.microsoft.com/office/drawing/2014/main" id="{8EED7BD6-8DB2-833D-6C9E-31A14D18EFF2}"/>
                </a:ext>
              </a:extLst>
            </p:cNvPr>
            <p:cNvSpPr/>
            <p:nvPr/>
          </p:nvSpPr>
          <p:spPr>
            <a:xfrm flipH="1">
              <a:off x="3319100" y="3994775"/>
              <a:ext cx="935075" cy="1074500"/>
            </a:xfrm>
            <a:custGeom>
              <a:avLst/>
              <a:gdLst/>
              <a:ahLst/>
              <a:cxnLst/>
              <a:rect l="l" t="t" r="r" b="b"/>
              <a:pathLst>
                <a:path w="37403" h="42980" extrusionOk="0">
                  <a:moveTo>
                    <a:pt x="18703" y="0"/>
                  </a:moveTo>
                  <a:cubicBezTo>
                    <a:pt x="13967" y="0"/>
                    <a:pt x="9451" y="1875"/>
                    <a:pt x="5983" y="5279"/>
                  </a:cubicBezTo>
                  <a:cubicBezTo>
                    <a:pt x="2551" y="8648"/>
                    <a:pt x="450" y="13212"/>
                    <a:pt x="65" y="18131"/>
                  </a:cubicBezTo>
                  <a:cubicBezTo>
                    <a:pt x="65" y="18137"/>
                    <a:pt x="65" y="18142"/>
                    <a:pt x="64" y="18147"/>
                  </a:cubicBezTo>
                  <a:cubicBezTo>
                    <a:pt x="32" y="18552"/>
                    <a:pt x="13" y="18930"/>
                    <a:pt x="6" y="19301"/>
                  </a:cubicBezTo>
                  <a:cubicBezTo>
                    <a:pt x="5" y="19357"/>
                    <a:pt x="5" y="19412"/>
                    <a:pt x="4" y="19468"/>
                  </a:cubicBezTo>
                  <a:cubicBezTo>
                    <a:pt x="1" y="19565"/>
                    <a:pt x="1" y="19665"/>
                    <a:pt x="1" y="19763"/>
                  </a:cubicBezTo>
                  <a:lnTo>
                    <a:pt x="1" y="41896"/>
                  </a:lnTo>
                  <a:cubicBezTo>
                    <a:pt x="1" y="42494"/>
                    <a:pt x="485" y="42979"/>
                    <a:pt x="1085" y="42979"/>
                  </a:cubicBezTo>
                  <a:lnTo>
                    <a:pt x="36319" y="42979"/>
                  </a:lnTo>
                  <a:cubicBezTo>
                    <a:pt x="36917" y="42979"/>
                    <a:pt x="37402" y="42494"/>
                    <a:pt x="37402" y="41896"/>
                  </a:cubicBezTo>
                  <a:lnTo>
                    <a:pt x="37402" y="19775"/>
                  </a:lnTo>
                  <a:cubicBezTo>
                    <a:pt x="37402" y="14503"/>
                    <a:pt x="35465" y="9547"/>
                    <a:pt x="31946" y="5819"/>
                  </a:cubicBezTo>
                  <a:cubicBezTo>
                    <a:pt x="28412" y="2066"/>
                    <a:pt x="23709" y="0"/>
                    <a:pt x="18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57;p46">
              <a:extLst>
                <a:ext uri="{FF2B5EF4-FFF2-40B4-BE49-F238E27FC236}">
                  <a16:creationId xmlns:a16="http://schemas.microsoft.com/office/drawing/2014/main" id="{07CF1945-5B49-597B-71C2-E334BB7AF8A6}"/>
                </a:ext>
              </a:extLst>
            </p:cNvPr>
            <p:cNvSpPr/>
            <p:nvPr/>
          </p:nvSpPr>
          <p:spPr>
            <a:xfrm flipH="1">
              <a:off x="3349425" y="4021850"/>
              <a:ext cx="880900" cy="1020350"/>
            </a:xfrm>
            <a:custGeom>
              <a:avLst/>
              <a:gdLst/>
              <a:ahLst/>
              <a:cxnLst/>
              <a:rect l="l" t="t" r="r" b="b"/>
              <a:pathLst>
                <a:path w="35236" h="40814" extrusionOk="0">
                  <a:moveTo>
                    <a:pt x="17619" y="0"/>
                  </a:moveTo>
                  <a:cubicBezTo>
                    <a:pt x="8382" y="0"/>
                    <a:pt x="811" y="7539"/>
                    <a:pt x="62" y="17132"/>
                  </a:cubicBezTo>
                  <a:lnTo>
                    <a:pt x="62" y="17134"/>
                  </a:lnTo>
                  <a:cubicBezTo>
                    <a:pt x="32" y="17501"/>
                    <a:pt x="13" y="17869"/>
                    <a:pt x="6" y="18241"/>
                  </a:cubicBezTo>
                  <a:lnTo>
                    <a:pt x="6" y="18243"/>
                  </a:lnTo>
                  <a:cubicBezTo>
                    <a:pt x="4" y="18297"/>
                    <a:pt x="4" y="18351"/>
                    <a:pt x="4" y="18406"/>
                  </a:cubicBezTo>
                  <a:cubicBezTo>
                    <a:pt x="1" y="18496"/>
                    <a:pt x="1" y="18588"/>
                    <a:pt x="1" y="18680"/>
                  </a:cubicBezTo>
                  <a:lnTo>
                    <a:pt x="1" y="40813"/>
                  </a:lnTo>
                  <a:lnTo>
                    <a:pt x="35235" y="40813"/>
                  </a:lnTo>
                  <a:lnTo>
                    <a:pt x="35235" y="18692"/>
                  </a:lnTo>
                  <a:cubicBezTo>
                    <a:pt x="35235" y="13532"/>
                    <a:pt x="33263" y="8858"/>
                    <a:pt x="30073" y="5479"/>
                  </a:cubicBezTo>
                  <a:cubicBezTo>
                    <a:pt x="26886" y="2096"/>
                    <a:pt x="22484" y="0"/>
                    <a:pt x="17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58;p46">
              <a:extLst>
                <a:ext uri="{FF2B5EF4-FFF2-40B4-BE49-F238E27FC236}">
                  <a16:creationId xmlns:a16="http://schemas.microsoft.com/office/drawing/2014/main" id="{6A23DD76-F1A5-D1A7-326D-27B1B9151CC7}"/>
                </a:ext>
              </a:extLst>
            </p:cNvPr>
            <p:cNvSpPr/>
            <p:nvPr/>
          </p:nvSpPr>
          <p:spPr>
            <a:xfrm flipH="1">
              <a:off x="3535450" y="4551250"/>
              <a:ext cx="539125" cy="490950"/>
            </a:xfrm>
            <a:custGeom>
              <a:avLst/>
              <a:gdLst/>
              <a:ahLst/>
              <a:cxnLst/>
              <a:rect l="l" t="t" r="r" b="b"/>
              <a:pathLst>
                <a:path w="21565" h="19638" extrusionOk="0">
                  <a:moveTo>
                    <a:pt x="8149" y="0"/>
                  </a:moveTo>
                  <a:lnTo>
                    <a:pt x="8178" y="598"/>
                  </a:lnTo>
                  <a:lnTo>
                    <a:pt x="8181" y="652"/>
                  </a:lnTo>
                  <a:lnTo>
                    <a:pt x="8203" y="1109"/>
                  </a:lnTo>
                  <a:lnTo>
                    <a:pt x="8203" y="1133"/>
                  </a:lnTo>
                  <a:lnTo>
                    <a:pt x="8227" y="1577"/>
                  </a:lnTo>
                  <a:lnTo>
                    <a:pt x="8313" y="3323"/>
                  </a:lnTo>
                  <a:cubicBezTo>
                    <a:pt x="8311" y="3326"/>
                    <a:pt x="8313" y="3326"/>
                    <a:pt x="8313" y="3326"/>
                  </a:cubicBezTo>
                  <a:lnTo>
                    <a:pt x="8527" y="7618"/>
                  </a:lnTo>
                  <a:cubicBezTo>
                    <a:pt x="8527" y="7618"/>
                    <a:pt x="7990" y="7959"/>
                    <a:pt x="7211" y="8542"/>
                  </a:cubicBezTo>
                  <a:cubicBezTo>
                    <a:pt x="6310" y="9217"/>
                    <a:pt x="5082" y="10220"/>
                    <a:pt x="3991" y="11396"/>
                  </a:cubicBezTo>
                  <a:cubicBezTo>
                    <a:pt x="3990" y="11396"/>
                    <a:pt x="3988" y="11397"/>
                    <a:pt x="3986" y="11399"/>
                  </a:cubicBezTo>
                  <a:cubicBezTo>
                    <a:pt x="3606" y="11807"/>
                    <a:pt x="3245" y="12234"/>
                    <a:pt x="2918" y="12677"/>
                  </a:cubicBezTo>
                  <a:cubicBezTo>
                    <a:pt x="2768" y="12880"/>
                    <a:pt x="2626" y="13087"/>
                    <a:pt x="2493" y="13298"/>
                  </a:cubicBezTo>
                  <a:cubicBezTo>
                    <a:pt x="2409" y="13425"/>
                    <a:pt x="2330" y="13555"/>
                    <a:pt x="2256" y="13687"/>
                  </a:cubicBezTo>
                  <a:cubicBezTo>
                    <a:pt x="2219" y="13747"/>
                    <a:pt x="2187" y="13808"/>
                    <a:pt x="2155" y="13870"/>
                  </a:cubicBezTo>
                  <a:cubicBezTo>
                    <a:pt x="2046" y="14067"/>
                    <a:pt x="1949" y="14268"/>
                    <a:pt x="1862" y="14467"/>
                  </a:cubicBezTo>
                  <a:cubicBezTo>
                    <a:pt x="1828" y="14548"/>
                    <a:pt x="1795" y="14627"/>
                    <a:pt x="1765" y="14706"/>
                  </a:cubicBezTo>
                  <a:cubicBezTo>
                    <a:pt x="1554" y="15248"/>
                    <a:pt x="1367" y="15743"/>
                    <a:pt x="1199" y="16196"/>
                  </a:cubicBezTo>
                  <a:lnTo>
                    <a:pt x="1199" y="16198"/>
                  </a:lnTo>
                  <a:cubicBezTo>
                    <a:pt x="538" y="17973"/>
                    <a:pt x="171" y="19092"/>
                    <a:pt x="0" y="19637"/>
                  </a:cubicBezTo>
                  <a:lnTo>
                    <a:pt x="21565" y="19637"/>
                  </a:lnTo>
                  <a:lnTo>
                    <a:pt x="21047" y="18341"/>
                  </a:lnTo>
                  <a:lnTo>
                    <a:pt x="20954" y="18111"/>
                  </a:lnTo>
                  <a:lnTo>
                    <a:pt x="20867" y="17887"/>
                  </a:lnTo>
                  <a:lnTo>
                    <a:pt x="20864" y="17885"/>
                  </a:lnTo>
                  <a:lnTo>
                    <a:pt x="20175" y="16160"/>
                  </a:lnTo>
                  <a:lnTo>
                    <a:pt x="20172" y="16159"/>
                  </a:lnTo>
                  <a:lnTo>
                    <a:pt x="20172" y="16157"/>
                  </a:lnTo>
                  <a:lnTo>
                    <a:pt x="17344" y="9084"/>
                  </a:lnTo>
                  <a:lnTo>
                    <a:pt x="16784" y="7684"/>
                  </a:lnTo>
                  <a:lnTo>
                    <a:pt x="16784" y="1702"/>
                  </a:lnTo>
                  <a:lnTo>
                    <a:pt x="13614" y="1077"/>
                  </a:lnTo>
                  <a:lnTo>
                    <a:pt x="10531" y="470"/>
                  </a:lnTo>
                  <a:lnTo>
                    <a:pt x="9286" y="224"/>
                  </a:lnTo>
                  <a:lnTo>
                    <a:pt x="9039" y="176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59;p46">
              <a:extLst>
                <a:ext uri="{FF2B5EF4-FFF2-40B4-BE49-F238E27FC236}">
                  <a16:creationId xmlns:a16="http://schemas.microsoft.com/office/drawing/2014/main" id="{DF4638E9-C358-FB12-0636-E3F24AD2BF58}"/>
                </a:ext>
              </a:extLst>
            </p:cNvPr>
            <p:cNvSpPr/>
            <p:nvPr/>
          </p:nvSpPr>
          <p:spPr>
            <a:xfrm flipH="1">
              <a:off x="3654975" y="4625850"/>
              <a:ext cx="138025" cy="102750"/>
            </a:xfrm>
            <a:custGeom>
              <a:avLst/>
              <a:gdLst/>
              <a:ahLst/>
              <a:cxnLst/>
              <a:rect l="l" t="t" r="r" b="b"/>
              <a:pathLst>
                <a:path w="5521" h="4110" extrusionOk="0">
                  <a:moveTo>
                    <a:pt x="4012" y="0"/>
                  </a:moveTo>
                  <a:cubicBezTo>
                    <a:pt x="2572" y="0"/>
                    <a:pt x="1128" y="466"/>
                    <a:pt x="0" y="1362"/>
                  </a:cubicBezTo>
                  <a:lnTo>
                    <a:pt x="717" y="1421"/>
                  </a:lnTo>
                  <a:cubicBezTo>
                    <a:pt x="1897" y="2885"/>
                    <a:pt x="3662" y="3849"/>
                    <a:pt x="5521" y="4109"/>
                  </a:cubicBezTo>
                  <a:lnTo>
                    <a:pt x="5521" y="176"/>
                  </a:lnTo>
                  <a:cubicBezTo>
                    <a:pt x="5028" y="58"/>
                    <a:pt x="4520" y="0"/>
                    <a:pt x="4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60;p46">
              <a:extLst>
                <a:ext uri="{FF2B5EF4-FFF2-40B4-BE49-F238E27FC236}">
                  <a16:creationId xmlns:a16="http://schemas.microsoft.com/office/drawing/2014/main" id="{03E4D53F-2381-0263-888C-999AF28030E4}"/>
                </a:ext>
              </a:extLst>
            </p:cNvPr>
            <p:cNvSpPr/>
            <p:nvPr/>
          </p:nvSpPr>
          <p:spPr>
            <a:xfrm flipH="1">
              <a:off x="3811000" y="4185625"/>
              <a:ext cx="242250" cy="418100"/>
            </a:xfrm>
            <a:custGeom>
              <a:avLst/>
              <a:gdLst/>
              <a:ahLst/>
              <a:cxnLst/>
              <a:rect l="l" t="t" r="r" b="b"/>
              <a:pathLst>
                <a:path w="9690" h="16724" extrusionOk="0">
                  <a:moveTo>
                    <a:pt x="6834" y="1"/>
                  </a:moveTo>
                  <a:cubicBezTo>
                    <a:pt x="6059" y="1"/>
                    <a:pt x="3734" y="135"/>
                    <a:pt x="2927" y="1697"/>
                  </a:cubicBezTo>
                  <a:cubicBezTo>
                    <a:pt x="1951" y="3582"/>
                    <a:pt x="2602" y="5533"/>
                    <a:pt x="2602" y="5533"/>
                  </a:cubicBezTo>
                  <a:cubicBezTo>
                    <a:pt x="2602" y="5533"/>
                    <a:pt x="1" y="8134"/>
                    <a:pt x="716" y="10344"/>
                  </a:cubicBezTo>
                  <a:cubicBezTo>
                    <a:pt x="1432" y="12556"/>
                    <a:pt x="3188" y="12816"/>
                    <a:pt x="3188" y="12816"/>
                  </a:cubicBezTo>
                  <a:cubicBezTo>
                    <a:pt x="3188" y="12816"/>
                    <a:pt x="2472" y="15416"/>
                    <a:pt x="3967" y="16457"/>
                  </a:cubicBezTo>
                  <a:cubicBezTo>
                    <a:pt x="4239" y="16646"/>
                    <a:pt x="4601" y="16723"/>
                    <a:pt x="5012" y="16723"/>
                  </a:cubicBezTo>
                  <a:cubicBezTo>
                    <a:pt x="6860" y="16723"/>
                    <a:pt x="9690" y="15156"/>
                    <a:pt x="9690" y="15156"/>
                  </a:cubicBezTo>
                  <a:lnTo>
                    <a:pt x="7088" y="7"/>
                  </a:lnTo>
                  <a:cubicBezTo>
                    <a:pt x="7088" y="7"/>
                    <a:pt x="6995" y="1"/>
                    <a:pt x="6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61;p46">
              <a:extLst>
                <a:ext uri="{FF2B5EF4-FFF2-40B4-BE49-F238E27FC236}">
                  <a16:creationId xmlns:a16="http://schemas.microsoft.com/office/drawing/2014/main" id="{6463DF4F-CD88-5A64-69C5-9FA5BACA76F8}"/>
                </a:ext>
              </a:extLst>
            </p:cNvPr>
            <p:cNvSpPr/>
            <p:nvPr/>
          </p:nvSpPr>
          <p:spPr>
            <a:xfrm flipH="1">
              <a:off x="3485900" y="4107175"/>
              <a:ext cx="404775" cy="325675"/>
            </a:xfrm>
            <a:custGeom>
              <a:avLst/>
              <a:gdLst/>
              <a:ahLst/>
              <a:cxnLst/>
              <a:rect l="l" t="t" r="r" b="b"/>
              <a:pathLst>
                <a:path w="16191" h="13027" extrusionOk="0">
                  <a:moveTo>
                    <a:pt x="5468" y="1"/>
                  </a:moveTo>
                  <a:cubicBezTo>
                    <a:pt x="2629" y="1"/>
                    <a:pt x="0" y="3599"/>
                    <a:pt x="0" y="3599"/>
                  </a:cubicBezTo>
                  <a:lnTo>
                    <a:pt x="5853" y="13027"/>
                  </a:lnTo>
                  <a:cubicBezTo>
                    <a:pt x="5853" y="13027"/>
                    <a:pt x="16190" y="11641"/>
                    <a:pt x="16190" y="8476"/>
                  </a:cubicBezTo>
                  <a:cubicBezTo>
                    <a:pt x="16190" y="6709"/>
                    <a:pt x="14045" y="6330"/>
                    <a:pt x="14045" y="6330"/>
                  </a:cubicBezTo>
                  <a:cubicBezTo>
                    <a:pt x="14045" y="6330"/>
                    <a:pt x="15736" y="4250"/>
                    <a:pt x="14370" y="2234"/>
                  </a:cubicBezTo>
                  <a:cubicBezTo>
                    <a:pt x="13894" y="1532"/>
                    <a:pt x="13080" y="1303"/>
                    <a:pt x="12220" y="1303"/>
                  </a:cubicBezTo>
                  <a:cubicBezTo>
                    <a:pt x="10611" y="1303"/>
                    <a:pt x="8844" y="2104"/>
                    <a:pt x="8844" y="2104"/>
                  </a:cubicBezTo>
                  <a:cubicBezTo>
                    <a:pt x="8844" y="2104"/>
                    <a:pt x="8778" y="370"/>
                    <a:pt x="5853" y="23"/>
                  </a:cubicBezTo>
                  <a:cubicBezTo>
                    <a:pt x="5724" y="8"/>
                    <a:pt x="5596" y="1"/>
                    <a:pt x="54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62;p46">
              <a:extLst>
                <a:ext uri="{FF2B5EF4-FFF2-40B4-BE49-F238E27FC236}">
                  <a16:creationId xmlns:a16="http://schemas.microsoft.com/office/drawing/2014/main" id="{32DA5287-1192-44FC-0264-9DC5BE71FC15}"/>
                </a:ext>
              </a:extLst>
            </p:cNvPr>
            <p:cNvSpPr/>
            <p:nvPr/>
          </p:nvSpPr>
          <p:spPr>
            <a:xfrm flipH="1">
              <a:off x="3482600" y="4154475"/>
              <a:ext cx="489100" cy="526350"/>
            </a:xfrm>
            <a:custGeom>
              <a:avLst/>
              <a:gdLst/>
              <a:ahLst/>
              <a:cxnLst/>
              <a:rect l="l" t="t" r="r" b="b"/>
              <a:pathLst>
                <a:path w="19564" h="21054" extrusionOk="0">
                  <a:moveTo>
                    <a:pt x="8437" y="1"/>
                  </a:moveTo>
                  <a:cubicBezTo>
                    <a:pt x="3779" y="1"/>
                    <a:pt x="1" y="3777"/>
                    <a:pt x="1" y="8435"/>
                  </a:cubicBezTo>
                  <a:cubicBezTo>
                    <a:pt x="1" y="9039"/>
                    <a:pt x="64" y="9627"/>
                    <a:pt x="187" y="10194"/>
                  </a:cubicBezTo>
                  <a:cubicBezTo>
                    <a:pt x="336" y="11037"/>
                    <a:pt x="606" y="11836"/>
                    <a:pt x="987" y="12572"/>
                  </a:cubicBezTo>
                  <a:cubicBezTo>
                    <a:pt x="1169" y="12927"/>
                    <a:pt x="1374" y="13267"/>
                    <a:pt x="1607" y="13588"/>
                  </a:cubicBezTo>
                  <a:cubicBezTo>
                    <a:pt x="1731" y="13766"/>
                    <a:pt x="1863" y="13937"/>
                    <a:pt x="2002" y="14103"/>
                  </a:cubicBezTo>
                  <a:cubicBezTo>
                    <a:pt x="2579" y="14795"/>
                    <a:pt x="3263" y="15395"/>
                    <a:pt x="4035" y="15871"/>
                  </a:cubicBezTo>
                  <a:lnTo>
                    <a:pt x="4095" y="16516"/>
                  </a:lnTo>
                  <a:lnTo>
                    <a:pt x="4086" y="17240"/>
                  </a:lnTo>
                  <a:lnTo>
                    <a:pt x="4176" y="19076"/>
                  </a:lnTo>
                  <a:cubicBezTo>
                    <a:pt x="4329" y="20196"/>
                    <a:pt x="5528" y="20827"/>
                    <a:pt x="6657" y="20883"/>
                  </a:cubicBezTo>
                  <a:cubicBezTo>
                    <a:pt x="8116" y="20955"/>
                    <a:pt x="10179" y="21039"/>
                    <a:pt x="12055" y="21039"/>
                  </a:cubicBezTo>
                  <a:cubicBezTo>
                    <a:pt x="12345" y="21039"/>
                    <a:pt x="12631" y="21037"/>
                    <a:pt x="12910" y="21033"/>
                  </a:cubicBezTo>
                  <a:cubicBezTo>
                    <a:pt x="13016" y="21031"/>
                    <a:pt x="13118" y="21030"/>
                    <a:pt x="13217" y="21030"/>
                  </a:cubicBezTo>
                  <a:cubicBezTo>
                    <a:pt x="13778" y="21030"/>
                    <a:pt x="14230" y="21054"/>
                    <a:pt x="14631" y="21054"/>
                  </a:cubicBezTo>
                  <a:cubicBezTo>
                    <a:pt x="15337" y="21054"/>
                    <a:pt x="15881" y="20981"/>
                    <a:pt x="16567" y="20582"/>
                  </a:cubicBezTo>
                  <a:cubicBezTo>
                    <a:pt x="17129" y="20253"/>
                    <a:pt x="17246" y="18000"/>
                    <a:pt x="17223" y="15518"/>
                  </a:cubicBezTo>
                  <a:cubicBezTo>
                    <a:pt x="17223" y="15472"/>
                    <a:pt x="17223" y="15427"/>
                    <a:pt x="17221" y="15381"/>
                  </a:cubicBezTo>
                  <a:cubicBezTo>
                    <a:pt x="17215" y="15078"/>
                    <a:pt x="17195" y="14919"/>
                    <a:pt x="17188" y="14614"/>
                  </a:cubicBezTo>
                  <a:cubicBezTo>
                    <a:pt x="18185" y="14258"/>
                    <a:pt x="19535" y="13588"/>
                    <a:pt x="19549" y="13361"/>
                  </a:cubicBezTo>
                  <a:cubicBezTo>
                    <a:pt x="19563" y="13101"/>
                    <a:pt x="18687" y="12467"/>
                    <a:pt x="17661" y="11722"/>
                  </a:cubicBezTo>
                  <a:cubicBezTo>
                    <a:pt x="17416" y="11546"/>
                    <a:pt x="17223" y="11381"/>
                    <a:pt x="17073" y="11215"/>
                  </a:cubicBezTo>
                  <a:cubicBezTo>
                    <a:pt x="16990" y="9759"/>
                    <a:pt x="16900" y="8600"/>
                    <a:pt x="16866" y="8181"/>
                  </a:cubicBezTo>
                  <a:cubicBezTo>
                    <a:pt x="16840" y="7283"/>
                    <a:pt x="16672" y="6421"/>
                    <a:pt x="16385" y="5614"/>
                  </a:cubicBezTo>
                  <a:cubicBezTo>
                    <a:pt x="16350" y="5517"/>
                    <a:pt x="16314" y="5419"/>
                    <a:pt x="16276" y="5324"/>
                  </a:cubicBezTo>
                  <a:cubicBezTo>
                    <a:pt x="16136" y="4965"/>
                    <a:pt x="15970" y="4619"/>
                    <a:pt x="15777" y="4288"/>
                  </a:cubicBezTo>
                  <a:cubicBezTo>
                    <a:pt x="14333" y="1727"/>
                    <a:pt x="11589" y="1"/>
                    <a:pt x="8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63;p46">
              <a:extLst>
                <a:ext uri="{FF2B5EF4-FFF2-40B4-BE49-F238E27FC236}">
                  <a16:creationId xmlns:a16="http://schemas.microsoft.com/office/drawing/2014/main" id="{B134140F-33C9-7127-2A5A-A5F33781B803}"/>
                </a:ext>
              </a:extLst>
            </p:cNvPr>
            <p:cNvSpPr/>
            <p:nvPr/>
          </p:nvSpPr>
          <p:spPr>
            <a:xfrm flipH="1">
              <a:off x="3556325" y="4152150"/>
              <a:ext cx="421325" cy="415275"/>
            </a:xfrm>
            <a:custGeom>
              <a:avLst/>
              <a:gdLst/>
              <a:ahLst/>
              <a:cxnLst/>
              <a:rect l="l" t="t" r="r" b="b"/>
              <a:pathLst>
                <a:path w="16853" h="16611" extrusionOk="0">
                  <a:moveTo>
                    <a:pt x="8794" y="1"/>
                  </a:moveTo>
                  <a:cubicBezTo>
                    <a:pt x="4071" y="1"/>
                    <a:pt x="1" y="3717"/>
                    <a:pt x="1" y="8399"/>
                  </a:cubicBezTo>
                  <a:cubicBezTo>
                    <a:pt x="1" y="9006"/>
                    <a:pt x="39" y="9813"/>
                    <a:pt x="164" y="10383"/>
                  </a:cubicBezTo>
                  <a:cubicBezTo>
                    <a:pt x="314" y="11229"/>
                    <a:pt x="852" y="11901"/>
                    <a:pt x="1239" y="12639"/>
                  </a:cubicBezTo>
                  <a:cubicBezTo>
                    <a:pt x="1194" y="12774"/>
                    <a:pt x="1160" y="12912"/>
                    <a:pt x="1139" y="13051"/>
                  </a:cubicBezTo>
                  <a:cubicBezTo>
                    <a:pt x="1036" y="13664"/>
                    <a:pt x="1137" y="14309"/>
                    <a:pt x="1422" y="14865"/>
                  </a:cubicBezTo>
                  <a:cubicBezTo>
                    <a:pt x="1846" y="15684"/>
                    <a:pt x="2658" y="16298"/>
                    <a:pt x="3574" y="16528"/>
                  </a:cubicBezTo>
                  <a:cubicBezTo>
                    <a:pt x="3789" y="16581"/>
                    <a:pt x="3850" y="16611"/>
                    <a:pt x="4000" y="16611"/>
                  </a:cubicBezTo>
                  <a:cubicBezTo>
                    <a:pt x="4042" y="16611"/>
                    <a:pt x="4090" y="16608"/>
                    <a:pt x="4151" y="16604"/>
                  </a:cubicBezTo>
                  <a:lnTo>
                    <a:pt x="4398" y="16536"/>
                  </a:lnTo>
                  <a:lnTo>
                    <a:pt x="5081" y="16299"/>
                  </a:lnTo>
                  <a:lnTo>
                    <a:pt x="5097" y="16308"/>
                  </a:lnTo>
                  <a:lnTo>
                    <a:pt x="5370" y="15605"/>
                  </a:lnTo>
                  <a:lnTo>
                    <a:pt x="5480" y="15267"/>
                  </a:lnTo>
                  <a:lnTo>
                    <a:pt x="6234" y="12970"/>
                  </a:lnTo>
                  <a:lnTo>
                    <a:pt x="6668" y="13309"/>
                  </a:lnTo>
                  <a:lnTo>
                    <a:pt x="8008" y="14530"/>
                  </a:lnTo>
                  <a:lnTo>
                    <a:pt x="8866" y="11588"/>
                  </a:lnTo>
                  <a:cubicBezTo>
                    <a:pt x="8866" y="11588"/>
                    <a:pt x="9111" y="11681"/>
                    <a:pt x="9484" y="11681"/>
                  </a:cubicBezTo>
                  <a:cubicBezTo>
                    <a:pt x="9996" y="11681"/>
                    <a:pt x="10749" y="11506"/>
                    <a:pt x="11436" y="10673"/>
                  </a:cubicBezTo>
                  <a:cubicBezTo>
                    <a:pt x="12624" y="9235"/>
                    <a:pt x="12096" y="6817"/>
                    <a:pt x="12096" y="6817"/>
                  </a:cubicBezTo>
                  <a:lnTo>
                    <a:pt x="12096" y="6817"/>
                  </a:lnTo>
                  <a:cubicBezTo>
                    <a:pt x="12096" y="6817"/>
                    <a:pt x="12359" y="6966"/>
                    <a:pt x="12947" y="6966"/>
                  </a:cubicBezTo>
                  <a:cubicBezTo>
                    <a:pt x="13690" y="6966"/>
                    <a:pt x="14951" y="6727"/>
                    <a:pt x="16852" y="5645"/>
                  </a:cubicBezTo>
                  <a:cubicBezTo>
                    <a:pt x="16817" y="5547"/>
                    <a:pt x="16780" y="5448"/>
                    <a:pt x="16742" y="5352"/>
                  </a:cubicBezTo>
                  <a:cubicBezTo>
                    <a:pt x="16600" y="4993"/>
                    <a:pt x="16431" y="4644"/>
                    <a:pt x="16237" y="4311"/>
                  </a:cubicBezTo>
                  <a:cubicBezTo>
                    <a:pt x="14772" y="1737"/>
                    <a:pt x="11990" y="1"/>
                    <a:pt x="8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64;p46">
              <a:extLst>
                <a:ext uri="{FF2B5EF4-FFF2-40B4-BE49-F238E27FC236}">
                  <a16:creationId xmlns:a16="http://schemas.microsoft.com/office/drawing/2014/main" id="{D53983CD-88DB-3A24-004B-FF9C2C58D661}"/>
                </a:ext>
              </a:extLst>
            </p:cNvPr>
            <p:cNvSpPr/>
            <p:nvPr/>
          </p:nvSpPr>
          <p:spPr>
            <a:xfrm flipH="1">
              <a:off x="3689750" y="4237775"/>
              <a:ext cx="173150" cy="159950"/>
            </a:xfrm>
            <a:custGeom>
              <a:avLst/>
              <a:gdLst/>
              <a:ahLst/>
              <a:cxnLst/>
              <a:rect l="l" t="t" r="r" b="b"/>
              <a:pathLst>
                <a:path w="6926" h="6398" extrusionOk="0">
                  <a:moveTo>
                    <a:pt x="1764" y="1"/>
                  </a:moveTo>
                  <a:cubicBezTo>
                    <a:pt x="1392" y="1"/>
                    <a:pt x="995" y="182"/>
                    <a:pt x="601" y="672"/>
                  </a:cubicBezTo>
                  <a:cubicBezTo>
                    <a:pt x="1" y="1418"/>
                    <a:pt x="171" y="2509"/>
                    <a:pt x="515" y="3357"/>
                  </a:cubicBezTo>
                  <a:cubicBezTo>
                    <a:pt x="1115" y="4837"/>
                    <a:pt x="2301" y="5614"/>
                    <a:pt x="3442" y="6394"/>
                  </a:cubicBezTo>
                  <a:lnTo>
                    <a:pt x="3443" y="6395"/>
                  </a:lnTo>
                  <a:cubicBezTo>
                    <a:pt x="3446" y="6397"/>
                    <a:pt x="3449" y="6398"/>
                    <a:pt x="3454" y="6398"/>
                  </a:cubicBezTo>
                  <a:cubicBezTo>
                    <a:pt x="3548" y="6398"/>
                    <a:pt x="3967" y="6035"/>
                    <a:pt x="4045" y="5979"/>
                  </a:cubicBezTo>
                  <a:cubicBezTo>
                    <a:pt x="4262" y="5826"/>
                    <a:pt x="4477" y="5669"/>
                    <a:pt x="4687" y="5501"/>
                  </a:cubicBezTo>
                  <a:cubicBezTo>
                    <a:pt x="5276" y="5028"/>
                    <a:pt x="5836" y="4434"/>
                    <a:pt x="6220" y="3697"/>
                  </a:cubicBezTo>
                  <a:cubicBezTo>
                    <a:pt x="6621" y="2926"/>
                    <a:pt x="6925" y="1884"/>
                    <a:pt x="6526" y="1027"/>
                  </a:cubicBezTo>
                  <a:cubicBezTo>
                    <a:pt x="6466" y="898"/>
                    <a:pt x="6391" y="779"/>
                    <a:pt x="6305" y="672"/>
                  </a:cubicBezTo>
                  <a:cubicBezTo>
                    <a:pt x="5911" y="182"/>
                    <a:pt x="5514" y="1"/>
                    <a:pt x="5142" y="1"/>
                  </a:cubicBezTo>
                  <a:cubicBezTo>
                    <a:pt x="4409" y="1"/>
                    <a:pt x="3774" y="702"/>
                    <a:pt x="3452" y="1135"/>
                  </a:cubicBezTo>
                  <a:cubicBezTo>
                    <a:pt x="3131" y="702"/>
                    <a:pt x="2496" y="1"/>
                    <a:pt x="1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65;p46">
              <a:extLst>
                <a:ext uri="{FF2B5EF4-FFF2-40B4-BE49-F238E27FC236}">
                  <a16:creationId xmlns:a16="http://schemas.microsoft.com/office/drawing/2014/main" id="{BC4D329E-47D0-D502-4E94-90F8EADCC870}"/>
                </a:ext>
              </a:extLst>
            </p:cNvPr>
            <p:cNvSpPr/>
            <p:nvPr/>
          </p:nvSpPr>
          <p:spPr>
            <a:xfrm flipH="1">
              <a:off x="3581425" y="4365225"/>
              <a:ext cx="64700" cy="44900"/>
            </a:xfrm>
            <a:custGeom>
              <a:avLst/>
              <a:gdLst/>
              <a:ahLst/>
              <a:cxnLst/>
              <a:rect l="l" t="t" r="r" b="b"/>
              <a:pathLst>
                <a:path w="2588" h="1796" extrusionOk="0">
                  <a:moveTo>
                    <a:pt x="1529" y="1"/>
                  </a:moveTo>
                  <a:cubicBezTo>
                    <a:pt x="905" y="1"/>
                    <a:pt x="310" y="553"/>
                    <a:pt x="51" y="1346"/>
                  </a:cubicBezTo>
                  <a:cubicBezTo>
                    <a:pt x="24" y="1428"/>
                    <a:pt x="1" y="1519"/>
                    <a:pt x="21" y="1604"/>
                  </a:cubicBezTo>
                  <a:cubicBezTo>
                    <a:pt x="45" y="1708"/>
                    <a:pt x="133" y="1775"/>
                    <a:pt x="220" y="1791"/>
                  </a:cubicBezTo>
                  <a:cubicBezTo>
                    <a:pt x="237" y="1794"/>
                    <a:pt x="255" y="1795"/>
                    <a:pt x="273" y="1795"/>
                  </a:cubicBezTo>
                  <a:cubicBezTo>
                    <a:pt x="342" y="1795"/>
                    <a:pt x="412" y="1775"/>
                    <a:pt x="480" y="1754"/>
                  </a:cubicBezTo>
                  <a:cubicBezTo>
                    <a:pt x="1102" y="1563"/>
                    <a:pt x="1719" y="1347"/>
                    <a:pt x="2330" y="1107"/>
                  </a:cubicBezTo>
                  <a:cubicBezTo>
                    <a:pt x="2395" y="1082"/>
                    <a:pt x="2463" y="1053"/>
                    <a:pt x="2510" y="993"/>
                  </a:cubicBezTo>
                  <a:cubicBezTo>
                    <a:pt x="2581" y="901"/>
                    <a:pt x="2588" y="753"/>
                    <a:pt x="2548" y="636"/>
                  </a:cubicBezTo>
                  <a:cubicBezTo>
                    <a:pt x="2508" y="519"/>
                    <a:pt x="2431" y="429"/>
                    <a:pt x="2349" y="352"/>
                  </a:cubicBezTo>
                  <a:cubicBezTo>
                    <a:pt x="2088" y="109"/>
                    <a:pt x="1806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66;p46">
              <a:extLst>
                <a:ext uri="{FF2B5EF4-FFF2-40B4-BE49-F238E27FC236}">
                  <a16:creationId xmlns:a16="http://schemas.microsoft.com/office/drawing/2014/main" id="{69311137-87DA-B345-87F1-CEECC3BDA552}"/>
                </a:ext>
              </a:extLst>
            </p:cNvPr>
            <p:cNvSpPr/>
            <p:nvPr/>
          </p:nvSpPr>
          <p:spPr>
            <a:xfrm flipH="1">
              <a:off x="3813725" y="4430875"/>
              <a:ext cx="138325" cy="136775"/>
            </a:xfrm>
            <a:custGeom>
              <a:avLst/>
              <a:gdLst/>
              <a:ahLst/>
              <a:cxnLst/>
              <a:rect l="l" t="t" r="r" b="b"/>
              <a:pathLst>
                <a:path w="5533" h="5471" extrusionOk="0">
                  <a:moveTo>
                    <a:pt x="2150" y="0"/>
                  </a:moveTo>
                  <a:cubicBezTo>
                    <a:pt x="1753" y="0"/>
                    <a:pt x="1366" y="96"/>
                    <a:pt x="1039" y="318"/>
                  </a:cubicBezTo>
                  <a:cubicBezTo>
                    <a:pt x="755" y="513"/>
                    <a:pt x="535" y="788"/>
                    <a:pt x="376" y="1089"/>
                  </a:cubicBezTo>
                  <a:cubicBezTo>
                    <a:pt x="306" y="1226"/>
                    <a:pt x="246" y="1369"/>
                    <a:pt x="201" y="1516"/>
                  </a:cubicBezTo>
                  <a:cubicBezTo>
                    <a:pt x="156" y="1649"/>
                    <a:pt x="123" y="1786"/>
                    <a:pt x="102" y="1926"/>
                  </a:cubicBezTo>
                  <a:cubicBezTo>
                    <a:pt x="1" y="2534"/>
                    <a:pt x="100" y="3176"/>
                    <a:pt x="382" y="3728"/>
                  </a:cubicBezTo>
                  <a:cubicBezTo>
                    <a:pt x="798" y="4545"/>
                    <a:pt x="1600" y="5155"/>
                    <a:pt x="2504" y="5383"/>
                  </a:cubicBezTo>
                  <a:cubicBezTo>
                    <a:pt x="2721" y="5438"/>
                    <a:pt x="2946" y="5470"/>
                    <a:pt x="3169" y="5470"/>
                  </a:cubicBezTo>
                  <a:cubicBezTo>
                    <a:pt x="3225" y="5470"/>
                    <a:pt x="3280" y="5468"/>
                    <a:pt x="3335" y="5464"/>
                  </a:cubicBezTo>
                  <a:cubicBezTo>
                    <a:pt x="3436" y="5457"/>
                    <a:pt x="3537" y="5442"/>
                    <a:pt x="3636" y="5417"/>
                  </a:cubicBezTo>
                  <a:cubicBezTo>
                    <a:pt x="3761" y="5386"/>
                    <a:pt x="3888" y="5340"/>
                    <a:pt x="4010" y="5276"/>
                  </a:cubicBezTo>
                  <a:cubicBezTo>
                    <a:pt x="4731" y="4916"/>
                    <a:pt x="5378" y="4065"/>
                    <a:pt x="5508" y="3276"/>
                  </a:cubicBezTo>
                  <a:cubicBezTo>
                    <a:pt x="5530" y="3130"/>
                    <a:pt x="5533" y="2983"/>
                    <a:pt x="5520" y="2845"/>
                  </a:cubicBezTo>
                  <a:cubicBezTo>
                    <a:pt x="5482" y="2512"/>
                    <a:pt x="5337" y="2170"/>
                    <a:pt x="5126" y="1844"/>
                  </a:cubicBezTo>
                  <a:cubicBezTo>
                    <a:pt x="4973" y="1606"/>
                    <a:pt x="4783" y="1374"/>
                    <a:pt x="4576" y="1165"/>
                  </a:cubicBezTo>
                  <a:cubicBezTo>
                    <a:pt x="4211" y="790"/>
                    <a:pt x="3784" y="480"/>
                    <a:pt x="3409" y="299"/>
                  </a:cubicBezTo>
                  <a:cubicBezTo>
                    <a:pt x="3022" y="112"/>
                    <a:pt x="2581" y="0"/>
                    <a:pt x="2150" y="0"/>
                  </a:cubicBezTo>
                  <a:close/>
                </a:path>
              </a:pathLst>
            </a:custGeom>
            <a:solidFill>
              <a:srgbClr val="FFB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67;p46">
              <a:extLst>
                <a:ext uri="{FF2B5EF4-FFF2-40B4-BE49-F238E27FC236}">
                  <a16:creationId xmlns:a16="http://schemas.microsoft.com/office/drawing/2014/main" id="{F3302F9A-EBC6-2124-25E8-14C9666E55EF}"/>
                </a:ext>
              </a:extLst>
            </p:cNvPr>
            <p:cNvSpPr/>
            <p:nvPr/>
          </p:nvSpPr>
          <p:spPr>
            <a:xfrm flipH="1">
              <a:off x="3841775" y="4442500"/>
              <a:ext cx="86150" cy="100250"/>
            </a:xfrm>
            <a:custGeom>
              <a:avLst/>
              <a:gdLst/>
              <a:ahLst/>
              <a:cxnLst/>
              <a:rect l="l" t="t" r="r" b="b"/>
              <a:pathLst>
                <a:path w="3446" h="4010" extrusionOk="0">
                  <a:moveTo>
                    <a:pt x="331" y="0"/>
                  </a:moveTo>
                  <a:cubicBezTo>
                    <a:pt x="245" y="0"/>
                    <a:pt x="161" y="10"/>
                    <a:pt x="81" y="30"/>
                  </a:cubicBezTo>
                  <a:cubicBezTo>
                    <a:pt x="31" y="42"/>
                    <a:pt x="0" y="92"/>
                    <a:pt x="12" y="143"/>
                  </a:cubicBezTo>
                  <a:cubicBezTo>
                    <a:pt x="23" y="185"/>
                    <a:pt x="61" y="214"/>
                    <a:pt x="102" y="214"/>
                  </a:cubicBezTo>
                  <a:cubicBezTo>
                    <a:pt x="110" y="214"/>
                    <a:pt x="117" y="213"/>
                    <a:pt x="125" y="211"/>
                  </a:cubicBezTo>
                  <a:cubicBezTo>
                    <a:pt x="190" y="195"/>
                    <a:pt x="259" y="187"/>
                    <a:pt x="330" y="187"/>
                  </a:cubicBezTo>
                  <a:cubicBezTo>
                    <a:pt x="550" y="187"/>
                    <a:pt x="799" y="262"/>
                    <a:pt x="1085" y="415"/>
                  </a:cubicBezTo>
                  <a:cubicBezTo>
                    <a:pt x="2339" y="1084"/>
                    <a:pt x="3149" y="2395"/>
                    <a:pt x="3256" y="3921"/>
                  </a:cubicBezTo>
                  <a:cubicBezTo>
                    <a:pt x="3260" y="3971"/>
                    <a:pt x="3300" y="4009"/>
                    <a:pt x="3349" y="4009"/>
                  </a:cubicBezTo>
                  <a:cubicBezTo>
                    <a:pt x="3351" y="4009"/>
                    <a:pt x="3353" y="4008"/>
                    <a:pt x="3356" y="4008"/>
                  </a:cubicBezTo>
                  <a:cubicBezTo>
                    <a:pt x="3407" y="4005"/>
                    <a:pt x="3446" y="3961"/>
                    <a:pt x="3443" y="3909"/>
                  </a:cubicBezTo>
                  <a:cubicBezTo>
                    <a:pt x="3332" y="2317"/>
                    <a:pt x="2483" y="949"/>
                    <a:pt x="1173" y="251"/>
                  </a:cubicBezTo>
                  <a:cubicBezTo>
                    <a:pt x="860" y="84"/>
                    <a:pt x="582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68;p46">
              <a:extLst>
                <a:ext uri="{FF2B5EF4-FFF2-40B4-BE49-F238E27FC236}">
                  <a16:creationId xmlns:a16="http://schemas.microsoft.com/office/drawing/2014/main" id="{D4614914-2865-7046-3959-0969CF7F8454}"/>
                </a:ext>
              </a:extLst>
            </p:cNvPr>
            <p:cNvSpPr/>
            <p:nvPr/>
          </p:nvSpPr>
          <p:spPr>
            <a:xfrm flipH="1">
              <a:off x="3593625" y="4469150"/>
              <a:ext cx="157950" cy="143925"/>
            </a:xfrm>
            <a:custGeom>
              <a:avLst/>
              <a:gdLst/>
              <a:ahLst/>
              <a:cxnLst/>
              <a:rect l="l" t="t" r="r" b="b"/>
              <a:pathLst>
                <a:path w="6318" h="5757" extrusionOk="0">
                  <a:moveTo>
                    <a:pt x="3159" y="1"/>
                  </a:moveTo>
                  <a:cubicBezTo>
                    <a:pt x="2422" y="1"/>
                    <a:pt x="1686" y="282"/>
                    <a:pt x="1124" y="844"/>
                  </a:cubicBezTo>
                  <a:cubicBezTo>
                    <a:pt x="0" y="1967"/>
                    <a:pt x="0" y="3790"/>
                    <a:pt x="1124" y="4914"/>
                  </a:cubicBezTo>
                  <a:cubicBezTo>
                    <a:pt x="1686" y="5475"/>
                    <a:pt x="2422" y="5756"/>
                    <a:pt x="3159" y="5756"/>
                  </a:cubicBezTo>
                  <a:cubicBezTo>
                    <a:pt x="3895" y="5756"/>
                    <a:pt x="4632" y="5475"/>
                    <a:pt x="5194" y="4914"/>
                  </a:cubicBezTo>
                  <a:cubicBezTo>
                    <a:pt x="6317" y="3790"/>
                    <a:pt x="6317" y="1967"/>
                    <a:pt x="5194" y="844"/>
                  </a:cubicBezTo>
                  <a:cubicBezTo>
                    <a:pt x="4632" y="282"/>
                    <a:pt x="3895" y="1"/>
                    <a:pt x="3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69;p46">
              <a:extLst>
                <a:ext uri="{FF2B5EF4-FFF2-40B4-BE49-F238E27FC236}">
                  <a16:creationId xmlns:a16="http://schemas.microsoft.com/office/drawing/2014/main" id="{103FB96F-195F-2491-8345-263A16C60EE2}"/>
                </a:ext>
              </a:extLst>
            </p:cNvPr>
            <p:cNvSpPr/>
            <p:nvPr/>
          </p:nvSpPr>
          <p:spPr>
            <a:xfrm flipH="1">
              <a:off x="3583475" y="4431275"/>
              <a:ext cx="34825" cy="39800"/>
            </a:xfrm>
            <a:custGeom>
              <a:avLst/>
              <a:gdLst/>
              <a:ahLst/>
              <a:cxnLst/>
              <a:rect l="l" t="t" r="r" b="b"/>
              <a:pathLst>
                <a:path w="1393" h="1592" extrusionOk="0">
                  <a:moveTo>
                    <a:pt x="696" y="0"/>
                  </a:moveTo>
                  <a:cubicBezTo>
                    <a:pt x="312" y="0"/>
                    <a:pt x="1" y="357"/>
                    <a:pt x="1" y="796"/>
                  </a:cubicBezTo>
                  <a:cubicBezTo>
                    <a:pt x="1" y="1236"/>
                    <a:pt x="312" y="1592"/>
                    <a:pt x="696" y="1592"/>
                  </a:cubicBezTo>
                  <a:cubicBezTo>
                    <a:pt x="1080" y="1592"/>
                    <a:pt x="1392" y="1236"/>
                    <a:pt x="1392" y="796"/>
                  </a:cubicBezTo>
                  <a:cubicBezTo>
                    <a:pt x="1392" y="357"/>
                    <a:pt x="1080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0;p46">
              <a:extLst>
                <a:ext uri="{FF2B5EF4-FFF2-40B4-BE49-F238E27FC236}">
                  <a16:creationId xmlns:a16="http://schemas.microsoft.com/office/drawing/2014/main" id="{BF0E7A71-B7A7-32F9-58BA-0BEF5338252E}"/>
                </a:ext>
              </a:extLst>
            </p:cNvPr>
            <p:cNvSpPr/>
            <p:nvPr/>
          </p:nvSpPr>
          <p:spPr>
            <a:xfrm flipH="1">
              <a:off x="3540475" y="4529625"/>
              <a:ext cx="73350" cy="25250"/>
            </a:xfrm>
            <a:custGeom>
              <a:avLst/>
              <a:gdLst/>
              <a:ahLst/>
              <a:cxnLst/>
              <a:rect l="l" t="t" r="r" b="b"/>
              <a:pathLst>
                <a:path w="2934" h="1010" extrusionOk="0">
                  <a:moveTo>
                    <a:pt x="108" y="1"/>
                  </a:moveTo>
                  <a:cubicBezTo>
                    <a:pt x="78" y="1"/>
                    <a:pt x="48" y="15"/>
                    <a:pt x="30" y="40"/>
                  </a:cubicBezTo>
                  <a:cubicBezTo>
                    <a:pt x="0" y="85"/>
                    <a:pt x="12" y="141"/>
                    <a:pt x="52" y="170"/>
                  </a:cubicBezTo>
                  <a:cubicBezTo>
                    <a:pt x="831" y="714"/>
                    <a:pt x="1785" y="1009"/>
                    <a:pt x="2736" y="1009"/>
                  </a:cubicBezTo>
                  <a:cubicBezTo>
                    <a:pt x="2802" y="1009"/>
                    <a:pt x="2866" y="1009"/>
                    <a:pt x="2933" y="1005"/>
                  </a:cubicBezTo>
                  <a:lnTo>
                    <a:pt x="2933" y="819"/>
                  </a:lnTo>
                  <a:cubicBezTo>
                    <a:pt x="2866" y="822"/>
                    <a:pt x="2800" y="824"/>
                    <a:pt x="2733" y="824"/>
                  </a:cubicBezTo>
                  <a:cubicBezTo>
                    <a:pt x="1819" y="824"/>
                    <a:pt x="907" y="542"/>
                    <a:pt x="161" y="17"/>
                  </a:cubicBezTo>
                  <a:cubicBezTo>
                    <a:pt x="145" y="6"/>
                    <a:pt x="12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1;p46">
              <a:extLst>
                <a:ext uri="{FF2B5EF4-FFF2-40B4-BE49-F238E27FC236}">
                  <a16:creationId xmlns:a16="http://schemas.microsoft.com/office/drawing/2014/main" id="{57613AE3-7CC2-DDC3-4055-CC9953515A19}"/>
                </a:ext>
              </a:extLst>
            </p:cNvPr>
            <p:cNvSpPr/>
            <p:nvPr/>
          </p:nvSpPr>
          <p:spPr>
            <a:xfrm flipH="1">
              <a:off x="3535450" y="4764775"/>
              <a:ext cx="539125" cy="277425"/>
            </a:xfrm>
            <a:custGeom>
              <a:avLst/>
              <a:gdLst/>
              <a:ahLst/>
              <a:cxnLst/>
              <a:rect l="l" t="t" r="r" b="b"/>
              <a:pathLst>
                <a:path w="21565" h="11097" extrusionOk="0">
                  <a:moveTo>
                    <a:pt x="7211" y="1"/>
                  </a:moveTo>
                  <a:cubicBezTo>
                    <a:pt x="6310" y="676"/>
                    <a:pt x="5082" y="1679"/>
                    <a:pt x="3991" y="2855"/>
                  </a:cubicBezTo>
                  <a:cubicBezTo>
                    <a:pt x="3990" y="2855"/>
                    <a:pt x="3988" y="2856"/>
                    <a:pt x="3986" y="2858"/>
                  </a:cubicBezTo>
                  <a:cubicBezTo>
                    <a:pt x="3606" y="3266"/>
                    <a:pt x="3245" y="3693"/>
                    <a:pt x="2918" y="4136"/>
                  </a:cubicBezTo>
                  <a:cubicBezTo>
                    <a:pt x="2768" y="4339"/>
                    <a:pt x="2626" y="4546"/>
                    <a:pt x="2493" y="4757"/>
                  </a:cubicBezTo>
                  <a:cubicBezTo>
                    <a:pt x="2409" y="4884"/>
                    <a:pt x="2330" y="5014"/>
                    <a:pt x="2256" y="5146"/>
                  </a:cubicBezTo>
                  <a:cubicBezTo>
                    <a:pt x="2219" y="5206"/>
                    <a:pt x="2187" y="5267"/>
                    <a:pt x="2155" y="5329"/>
                  </a:cubicBezTo>
                  <a:cubicBezTo>
                    <a:pt x="2046" y="5526"/>
                    <a:pt x="1949" y="5727"/>
                    <a:pt x="1862" y="5926"/>
                  </a:cubicBezTo>
                  <a:cubicBezTo>
                    <a:pt x="1828" y="6007"/>
                    <a:pt x="1795" y="6086"/>
                    <a:pt x="1765" y="6165"/>
                  </a:cubicBezTo>
                  <a:cubicBezTo>
                    <a:pt x="1554" y="6707"/>
                    <a:pt x="1367" y="7202"/>
                    <a:pt x="1199" y="7655"/>
                  </a:cubicBezTo>
                  <a:lnTo>
                    <a:pt x="1199" y="7657"/>
                  </a:lnTo>
                  <a:cubicBezTo>
                    <a:pt x="538" y="9432"/>
                    <a:pt x="171" y="10551"/>
                    <a:pt x="0" y="11096"/>
                  </a:cubicBezTo>
                  <a:lnTo>
                    <a:pt x="21565" y="11096"/>
                  </a:lnTo>
                  <a:lnTo>
                    <a:pt x="21047" y="9800"/>
                  </a:lnTo>
                  <a:lnTo>
                    <a:pt x="20954" y="9570"/>
                  </a:lnTo>
                  <a:lnTo>
                    <a:pt x="20867" y="9346"/>
                  </a:lnTo>
                  <a:lnTo>
                    <a:pt x="20864" y="9344"/>
                  </a:lnTo>
                  <a:lnTo>
                    <a:pt x="20175" y="7619"/>
                  </a:lnTo>
                  <a:lnTo>
                    <a:pt x="20172" y="7618"/>
                  </a:lnTo>
                  <a:lnTo>
                    <a:pt x="20172" y="7616"/>
                  </a:lnTo>
                  <a:lnTo>
                    <a:pt x="17344" y="543"/>
                  </a:lnTo>
                  <a:cubicBezTo>
                    <a:pt x="15893" y="1075"/>
                    <a:pt x="14370" y="1399"/>
                    <a:pt x="12827" y="1426"/>
                  </a:cubicBezTo>
                  <a:cubicBezTo>
                    <a:pt x="12764" y="1427"/>
                    <a:pt x="12701" y="1428"/>
                    <a:pt x="12638" y="1428"/>
                  </a:cubicBezTo>
                  <a:cubicBezTo>
                    <a:pt x="10744" y="1428"/>
                    <a:pt x="8832" y="967"/>
                    <a:pt x="7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72;p46">
              <a:extLst>
                <a:ext uri="{FF2B5EF4-FFF2-40B4-BE49-F238E27FC236}">
                  <a16:creationId xmlns:a16="http://schemas.microsoft.com/office/drawing/2014/main" id="{66FB1365-67A6-B4D2-089F-E91D598D3CC5}"/>
                </a:ext>
              </a:extLst>
            </p:cNvPr>
            <p:cNvSpPr/>
            <p:nvPr/>
          </p:nvSpPr>
          <p:spPr>
            <a:xfrm flipH="1">
              <a:off x="3768025" y="4810800"/>
              <a:ext cx="462300" cy="231400"/>
            </a:xfrm>
            <a:custGeom>
              <a:avLst/>
              <a:gdLst/>
              <a:ahLst/>
              <a:cxnLst/>
              <a:rect l="l" t="t" r="r" b="b"/>
              <a:pathLst>
                <a:path w="18492" h="9256" extrusionOk="0">
                  <a:moveTo>
                    <a:pt x="1" y="0"/>
                  </a:moveTo>
                  <a:lnTo>
                    <a:pt x="1" y="9255"/>
                  </a:lnTo>
                  <a:lnTo>
                    <a:pt x="18492" y="9255"/>
                  </a:lnTo>
                  <a:cubicBezTo>
                    <a:pt x="18479" y="8568"/>
                    <a:pt x="18234" y="7902"/>
                    <a:pt x="17836" y="7335"/>
                  </a:cubicBezTo>
                  <a:cubicBezTo>
                    <a:pt x="17784" y="7261"/>
                    <a:pt x="17728" y="7186"/>
                    <a:pt x="17670" y="7117"/>
                  </a:cubicBezTo>
                  <a:cubicBezTo>
                    <a:pt x="17603" y="7033"/>
                    <a:pt x="17532" y="6954"/>
                    <a:pt x="17458" y="6876"/>
                  </a:cubicBezTo>
                  <a:cubicBezTo>
                    <a:pt x="17420" y="6837"/>
                    <a:pt x="17381" y="6796"/>
                    <a:pt x="17341" y="6758"/>
                  </a:cubicBezTo>
                  <a:cubicBezTo>
                    <a:pt x="17265" y="6684"/>
                    <a:pt x="17184" y="6615"/>
                    <a:pt x="17102" y="6547"/>
                  </a:cubicBezTo>
                  <a:cubicBezTo>
                    <a:pt x="17033" y="6490"/>
                    <a:pt x="16960" y="6434"/>
                    <a:pt x="16886" y="6381"/>
                  </a:cubicBezTo>
                  <a:cubicBezTo>
                    <a:pt x="16561" y="6150"/>
                    <a:pt x="16200" y="5969"/>
                    <a:pt x="15819" y="5854"/>
                  </a:cubicBezTo>
                  <a:cubicBezTo>
                    <a:pt x="15430" y="5736"/>
                    <a:pt x="15029" y="5681"/>
                    <a:pt x="14628" y="5681"/>
                  </a:cubicBezTo>
                  <a:cubicBezTo>
                    <a:pt x="13370" y="5681"/>
                    <a:pt x="12104" y="6224"/>
                    <a:pt x="11190" y="7106"/>
                  </a:cubicBezTo>
                  <a:cubicBezTo>
                    <a:pt x="11058" y="6081"/>
                    <a:pt x="10850" y="4991"/>
                    <a:pt x="10434" y="4044"/>
                  </a:cubicBezTo>
                  <a:cubicBezTo>
                    <a:pt x="10133" y="3356"/>
                    <a:pt x="9721" y="2745"/>
                    <a:pt x="9148" y="2295"/>
                  </a:cubicBezTo>
                  <a:cubicBezTo>
                    <a:pt x="9105" y="2259"/>
                    <a:pt x="9060" y="2226"/>
                    <a:pt x="9015" y="2195"/>
                  </a:cubicBezTo>
                  <a:cubicBezTo>
                    <a:pt x="8901" y="2112"/>
                    <a:pt x="8780" y="2035"/>
                    <a:pt x="8654" y="1967"/>
                  </a:cubicBezTo>
                  <a:cubicBezTo>
                    <a:pt x="8507" y="1888"/>
                    <a:pt x="8357" y="1821"/>
                    <a:pt x="8201" y="1766"/>
                  </a:cubicBezTo>
                  <a:cubicBezTo>
                    <a:pt x="8153" y="1748"/>
                    <a:pt x="8105" y="1732"/>
                    <a:pt x="8054" y="1717"/>
                  </a:cubicBezTo>
                  <a:cubicBezTo>
                    <a:pt x="7733" y="1620"/>
                    <a:pt x="7396" y="1570"/>
                    <a:pt x="7060" y="1570"/>
                  </a:cubicBezTo>
                  <a:cubicBezTo>
                    <a:pt x="6539" y="1570"/>
                    <a:pt x="6018" y="1688"/>
                    <a:pt x="5554" y="1923"/>
                  </a:cubicBezTo>
                  <a:cubicBezTo>
                    <a:pt x="4992" y="2208"/>
                    <a:pt x="4523" y="2661"/>
                    <a:pt x="4202" y="3199"/>
                  </a:cubicBezTo>
                  <a:cubicBezTo>
                    <a:pt x="3972" y="3580"/>
                    <a:pt x="3817" y="4006"/>
                    <a:pt x="3757" y="4449"/>
                  </a:cubicBezTo>
                  <a:cubicBezTo>
                    <a:pt x="3599" y="3421"/>
                    <a:pt x="3239" y="2382"/>
                    <a:pt x="2626" y="1555"/>
                  </a:cubicBezTo>
                  <a:cubicBezTo>
                    <a:pt x="2300" y="1113"/>
                    <a:pt x="1902" y="732"/>
                    <a:pt x="1425" y="444"/>
                  </a:cubicBezTo>
                  <a:cubicBezTo>
                    <a:pt x="999" y="187"/>
                    <a:pt x="502" y="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73;p46">
              <a:extLst>
                <a:ext uri="{FF2B5EF4-FFF2-40B4-BE49-F238E27FC236}">
                  <a16:creationId xmlns:a16="http://schemas.microsoft.com/office/drawing/2014/main" id="{EF614CAE-4BC9-6A2F-12E3-E2A782B68491}"/>
                </a:ext>
              </a:extLst>
            </p:cNvPr>
            <p:cNvSpPr/>
            <p:nvPr/>
          </p:nvSpPr>
          <p:spPr>
            <a:xfrm flipH="1">
              <a:off x="3349425" y="4802475"/>
              <a:ext cx="363575" cy="239725"/>
            </a:xfrm>
            <a:custGeom>
              <a:avLst/>
              <a:gdLst/>
              <a:ahLst/>
              <a:cxnLst/>
              <a:rect l="l" t="t" r="r" b="b"/>
              <a:pathLst>
                <a:path w="14543" h="9589" extrusionOk="0">
                  <a:moveTo>
                    <a:pt x="14542" y="1"/>
                  </a:moveTo>
                  <a:cubicBezTo>
                    <a:pt x="14307" y="192"/>
                    <a:pt x="14092" y="405"/>
                    <a:pt x="13902" y="635"/>
                  </a:cubicBezTo>
                  <a:cubicBezTo>
                    <a:pt x="13663" y="924"/>
                    <a:pt x="13459" y="1235"/>
                    <a:pt x="13279" y="1559"/>
                  </a:cubicBezTo>
                  <a:cubicBezTo>
                    <a:pt x="12779" y="2457"/>
                    <a:pt x="12468" y="3467"/>
                    <a:pt x="12166" y="4458"/>
                  </a:cubicBezTo>
                  <a:cubicBezTo>
                    <a:pt x="12085" y="4272"/>
                    <a:pt x="12000" y="4087"/>
                    <a:pt x="11911" y="3906"/>
                  </a:cubicBezTo>
                  <a:lnTo>
                    <a:pt x="11911" y="3904"/>
                  </a:lnTo>
                  <a:cubicBezTo>
                    <a:pt x="11570" y="3190"/>
                    <a:pt x="11177" y="2503"/>
                    <a:pt x="10738" y="1844"/>
                  </a:cubicBezTo>
                  <a:cubicBezTo>
                    <a:pt x="10541" y="1551"/>
                    <a:pt x="10337" y="1263"/>
                    <a:pt x="10122" y="983"/>
                  </a:cubicBezTo>
                  <a:cubicBezTo>
                    <a:pt x="10002" y="826"/>
                    <a:pt x="9874" y="669"/>
                    <a:pt x="9735" y="530"/>
                  </a:cubicBezTo>
                  <a:cubicBezTo>
                    <a:pt x="9714" y="507"/>
                    <a:pt x="9691" y="482"/>
                    <a:pt x="9666" y="461"/>
                  </a:cubicBezTo>
                  <a:cubicBezTo>
                    <a:pt x="9485" y="288"/>
                    <a:pt x="9279" y="145"/>
                    <a:pt x="9039" y="69"/>
                  </a:cubicBezTo>
                  <a:cubicBezTo>
                    <a:pt x="8909" y="28"/>
                    <a:pt x="8774" y="10"/>
                    <a:pt x="8639" y="10"/>
                  </a:cubicBezTo>
                  <a:cubicBezTo>
                    <a:pt x="8632" y="10"/>
                    <a:pt x="8625" y="10"/>
                    <a:pt x="8617" y="10"/>
                  </a:cubicBezTo>
                  <a:cubicBezTo>
                    <a:pt x="8578" y="11"/>
                    <a:pt x="8538" y="13"/>
                    <a:pt x="8500" y="16"/>
                  </a:cubicBezTo>
                  <a:cubicBezTo>
                    <a:pt x="8426" y="24"/>
                    <a:pt x="8352" y="37"/>
                    <a:pt x="8280" y="55"/>
                  </a:cubicBezTo>
                  <a:cubicBezTo>
                    <a:pt x="8256" y="60"/>
                    <a:pt x="8235" y="66"/>
                    <a:pt x="8212" y="72"/>
                  </a:cubicBezTo>
                  <a:cubicBezTo>
                    <a:pt x="8188" y="79"/>
                    <a:pt x="8164" y="87"/>
                    <a:pt x="8141" y="95"/>
                  </a:cubicBezTo>
                  <a:cubicBezTo>
                    <a:pt x="8135" y="97"/>
                    <a:pt x="8130" y="98"/>
                    <a:pt x="8125" y="100"/>
                  </a:cubicBezTo>
                  <a:cubicBezTo>
                    <a:pt x="7893" y="179"/>
                    <a:pt x="7677" y="308"/>
                    <a:pt x="7494" y="467"/>
                  </a:cubicBezTo>
                  <a:cubicBezTo>
                    <a:pt x="7440" y="513"/>
                    <a:pt x="7387" y="564"/>
                    <a:pt x="7339" y="615"/>
                  </a:cubicBezTo>
                  <a:cubicBezTo>
                    <a:pt x="7311" y="642"/>
                    <a:pt x="7286" y="668"/>
                    <a:pt x="7265" y="698"/>
                  </a:cubicBezTo>
                  <a:cubicBezTo>
                    <a:pt x="6969" y="1030"/>
                    <a:pt x="6759" y="1437"/>
                    <a:pt x="6582" y="1844"/>
                  </a:cubicBezTo>
                  <a:cubicBezTo>
                    <a:pt x="6544" y="1931"/>
                    <a:pt x="6508" y="2020"/>
                    <a:pt x="6472" y="2109"/>
                  </a:cubicBezTo>
                  <a:cubicBezTo>
                    <a:pt x="5963" y="3376"/>
                    <a:pt x="5702" y="4742"/>
                    <a:pt x="5709" y="6108"/>
                  </a:cubicBezTo>
                  <a:lnTo>
                    <a:pt x="5709" y="6109"/>
                  </a:lnTo>
                  <a:cubicBezTo>
                    <a:pt x="5712" y="6352"/>
                    <a:pt x="5720" y="6593"/>
                    <a:pt x="5739" y="6834"/>
                  </a:cubicBezTo>
                  <a:cubicBezTo>
                    <a:pt x="5126" y="6387"/>
                    <a:pt x="4369" y="6162"/>
                    <a:pt x="3611" y="6162"/>
                  </a:cubicBezTo>
                  <a:cubicBezTo>
                    <a:pt x="3544" y="6162"/>
                    <a:pt x="3477" y="6163"/>
                    <a:pt x="3410" y="6167"/>
                  </a:cubicBezTo>
                  <a:cubicBezTo>
                    <a:pt x="2740" y="6200"/>
                    <a:pt x="2081" y="6409"/>
                    <a:pt x="1529" y="6793"/>
                  </a:cubicBezTo>
                  <a:cubicBezTo>
                    <a:pt x="627" y="7424"/>
                    <a:pt x="69" y="8493"/>
                    <a:pt x="1" y="9588"/>
                  </a:cubicBezTo>
                  <a:lnTo>
                    <a:pt x="14542" y="9588"/>
                  </a:lnTo>
                  <a:lnTo>
                    <a:pt x="145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74;p46">
              <a:extLst>
                <a:ext uri="{FF2B5EF4-FFF2-40B4-BE49-F238E27FC236}">
                  <a16:creationId xmlns:a16="http://schemas.microsoft.com/office/drawing/2014/main" id="{337A0AE2-C547-0C7A-680A-EE130DEA2943}"/>
                </a:ext>
              </a:extLst>
            </p:cNvPr>
            <p:cNvSpPr/>
            <p:nvPr/>
          </p:nvSpPr>
          <p:spPr>
            <a:xfrm flipH="1">
              <a:off x="3990450" y="4729850"/>
              <a:ext cx="61325" cy="312350"/>
            </a:xfrm>
            <a:custGeom>
              <a:avLst/>
              <a:gdLst/>
              <a:ahLst/>
              <a:cxnLst/>
              <a:rect l="l" t="t" r="r" b="b"/>
              <a:pathLst>
                <a:path w="2453" h="12494" extrusionOk="0">
                  <a:moveTo>
                    <a:pt x="70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47" y="5"/>
                    <a:pt x="34" y="11"/>
                    <a:pt x="25" y="21"/>
                  </a:cubicBezTo>
                  <a:cubicBezTo>
                    <a:pt x="8" y="34"/>
                    <a:pt x="0" y="57"/>
                    <a:pt x="5" y="81"/>
                  </a:cubicBezTo>
                  <a:lnTo>
                    <a:pt x="16" y="137"/>
                  </a:lnTo>
                  <a:lnTo>
                    <a:pt x="436" y="2394"/>
                  </a:lnTo>
                  <a:lnTo>
                    <a:pt x="436" y="2400"/>
                  </a:lnTo>
                  <a:lnTo>
                    <a:pt x="515" y="2822"/>
                  </a:lnTo>
                  <a:lnTo>
                    <a:pt x="912" y="4955"/>
                  </a:lnTo>
                  <a:lnTo>
                    <a:pt x="1243" y="6726"/>
                  </a:lnTo>
                  <a:lnTo>
                    <a:pt x="1536" y="8308"/>
                  </a:lnTo>
                  <a:lnTo>
                    <a:pt x="1600" y="8647"/>
                  </a:lnTo>
                  <a:lnTo>
                    <a:pt x="1600" y="8649"/>
                  </a:lnTo>
                  <a:lnTo>
                    <a:pt x="2315" y="12493"/>
                  </a:lnTo>
                  <a:lnTo>
                    <a:pt x="2452" y="12493"/>
                  </a:lnTo>
                  <a:lnTo>
                    <a:pt x="1553" y="7666"/>
                  </a:lnTo>
                  <a:lnTo>
                    <a:pt x="1482" y="7280"/>
                  </a:lnTo>
                  <a:lnTo>
                    <a:pt x="1482" y="7277"/>
                  </a:lnTo>
                  <a:lnTo>
                    <a:pt x="1344" y="6543"/>
                  </a:lnTo>
                  <a:lnTo>
                    <a:pt x="1059" y="5004"/>
                  </a:lnTo>
                  <a:lnTo>
                    <a:pt x="650" y="2811"/>
                  </a:lnTo>
                  <a:lnTo>
                    <a:pt x="538" y="2214"/>
                  </a:lnTo>
                  <a:lnTo>
                    <a:pt x="538" y="2213"/>
                  </a:lnTo>
                  <a:lnTo>
                    <a:pt x="486" y="1928"/>
                  </a:lnTo>
                  <a:lnTo>
                    <a:pt x="161" y="181"/>
                  </a:lnTo>
                  <a:lnTo>
                    <a:pt x="144" y="92"/>
                  </a:lnTo>
                  <a:lnTo>
                    <a:pt x="137" y="56"/>
                  </a:lnTo>
                  <a:cubicBezTo>
                    <a:pt x="132" y="24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5;p46">
              <a:extLst>
                <a:ext uri="{FF2B5EF4-FFF2-40B4-BE49-F238E27FC236}">
                  <a16:creationId xmlns:a16="http://schemas.microsoft.com/office/drawing/2014/main" id="{FC1F0E1F-F056-1158-86E5-D10A0320B6E9}"/>
                </a:ext>
              </a:extLst>
            </p:cNvPr>
            <p:cNvSpPr/>
            <p:nvPr/>
          </p:nvSpPr>
          <p:spPr>
            <a:xfrm flipH="1">
              <a:off x="4009275" y="4884900"/>
              <a:ext cx="101725" cy="71650"/>
            </a:xfrm>
            <a:custGeom>
              <a:avLst/>
              <a:gdLst/>
              <a:ahLst/>
              <a:cxnLst/>
              <a:rect l="l" t="t" r="r" b="b"/>
              <a:pathLst>
                <a:path w="4069" h="2866" extrusionOk="0">
                  <a:moveTo>
                    <a:pt x="239" y="0"/>
                  </a:moveTo>
                  <a:cubicBezTo>
                    <a:pt x="160" y="0"/>
                    <a:pt x="80" y="1"/>
                    <a:pt x="0" y="2"/>
                  </a:cubicBezTo>
                  <a:cubicBezTo>
                    <a:pt x="141" y="494"/>
                    <a:pt x="188" y="1040"/>
                    <a:pt x="364" y="1520"/>
                  </a:cubicBezTo>
                  <a:cubicBezTo>
                    <a:pt x="539" y="1999"/>
                    <a:pt x="843" y="2463"/>
                    <a:pt x="1307" y="2678"/>
                  </a:cubicBezTo>
                  <a:cubicBezTo>
                    <a:pt x="1602" y="2813"/>
                    <a:pt x="1935" y="2838"/>
                    <a:pt x="2258" y="2860"/>
                  </a:cubicBezTo>
                  <a:cubicBezTo>
                    <a:pt x="2305" y="2864"/>
                    <a:pt x="2352" y="2865"/>
                    <a:pt x="2399" y="2865"/>
                  </a:cubicBezTo>
                  <a:cubicBezTo>
                    <a:pt x="2968" y="2865"/>
                    <a:pt x="3555" y="2639"/>
                    <a:pt x="4068" y="2400"/>
                  </a:cubicBezTo>
                  <a:cubicBezTo>
                    <a:pt x="3949" y="2184"/>
                    <a:pt x="3829" y="1969"/>
                    <a:pt x="3711" y="1753"/>
                  </a:cubicBezTo>
                  <a:cubicBezTo>
                    <a:pt x="3578" y="1513"/>
                    <a:pt x="3445" y="1271"/>
                    <a:pt x="3269" y="1059"/>
                  </a:cubicBezTo>
                  <a:cubicBezTo>
                    <a:pt x="2892" y="601"/>
                    <a:pt x="2341" y="312"/>
                    <a:pt x="1767" y="162"/>
                  </a:cubicBezTo>
                  <a:cubicBezTo>
                    <a:pt x="1270" y="32"/>
                    <a:pt x="754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76;p46">
              <a:extLst>
                <a:ext uri="{FF2B5EF4-FFF2-40B4-BE49-F238E27FC236}">
                  <a16:creationId xmlns:a16="http://schemas.microsoft.com/office/drawing/2014/main" id="{EC20D491-B326-FE1C-6BDB-6E6FE5838FDD}"/>
                </a:ext>
              </a:extLst>
            </p:cNvPr>
            <p:cNvSpPr/>
            <p:nvPr/>
          </p:nvSpPr>
          <p:spPr>
            <a:xfrm flipH="1">
              <a:off x="3940400" y="4822950"/>
              <a:ext cx="74800" cy="98600"/>
            </a:xfrm>
            <a:custGeom>
              <a:avLst/>
              <a:gdLst/>
              <a:ahLst/>
              <a:cxnLst/>
              <a:rect l="l" t="t" r="r" b="b"/>
              <a:pathLst>
                <a:path w="2992" h="3944" extrusionOk="0">
                  <a:moveTo>
                    <a:pt x="2596" y="0"/>
                  </a:moveTo>
                  <a:cubicBezTo>
                    <a:pt x="2060" y="253"/>
                    <a:pt x="1529" y="534"/>
                    <a:pt x="1080" y="921"/>
                  </a:cubicBezTo>
                  <a:cubicBezTo>
                    <a:pt x="631" y="1309"/>
                    <a:pt x="265" y="1811"/>
                    <a:pt x="126" y="2388"/>
                  </a:cubicBezTo>
                  <a:cubicBezTo>
                    <a:pt x="63" y="2656"/>
                    <a:pt x="49" y="2931"/>
                    <a:pt x="36" y="3206"/>
                  </a:cubicBezTo>
                  <a:cubicBezTo>
                    <a:pt x="25" y="3452"/>
                    <a:pt x="12" y="3699"/>
                    <a:pt x="0" y="3944"/>
                  </a:cubicBezTo>
                  <a:cubicBezTo>
                    <a:pt x="613" y="3932"/>
                    <a:pt x="1297" y="3868"/>
                    <a:pt x="1827" y="3560"/>
                  </a:cubicBezTo>
                  <a:cubicBezTo>
                    <a:pt x="2108" y="3397"/>
                    <a:pt x="2397" y="3229"/>
                    <a:pt x="2601" y="2977"/>
                  </a:cubicBezTo>
                  <a:cubicBezTo>
                    <a:pt x="2923" y="2581"/>
                    <a:pt x="2992" y="2030"/>
                    <a:pt x="2938" y="1522"/>
                  </a:cubicBezTo>
                  <a:cubicBezTo>
                    <a:pt x="2884" y="1014"/>
                    <a:pt x="2687" y="503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77;p46">
              <a:extLst>
                <a:ext uri="{FF2B5EF4-FFF2-40B4-BE49-F238E27FC236}">
                  <a16:creationId xmlns:a16="http://schemas.microsoft.com/office/drawing/2014/main" id="{74C933CB-639A-64EF-A612-10502B6F6198}"/>
                </a:ext>
              </a:extLst>
            </p:cNvPr>
            <p:cNvSpPr/>
            <p:nvPr/>
          </p:nvSpPr>
          <p:spPr>
            <a:xfrm flipH="1">
              <a:off x="3965100" y="4657475"/>
              <a:ext cx="150750" cy="143100"/>
            </a:xfrm>
            <a:custGeom>
              <a:avLst/>
              <a:gdLst/>
              <a:ahLst/>
              <a:cxnLst/>
              <a:rect l="l" t="t" r="r" b="b"/>
              <a:pathLst>
                <a:path w="6030" h="5724" extrusionOk="0">
                  <a:moveTo>
                    <a:pt x="2885" y="0"/>
                  </a:moveTo>
                  <a:cubicBezTo>
                    <a:pt x="2438" y="0"/>
                    <a:pt x="1985" y="105"/>
                    <a:pt x="1561" y="326"/>
                  </a:cubicBezTo>
                  <a:cubicBezTo>
                    <a:pt x="563" y="848"/>
                    <a:pt x="1" y="1875"/>
                    <a:pt x="26" y="2930"/>
                  </a:cubicBezTo>
                  <a:cubicBezTo>
                    <a:pt x="26" y="2972"/>
                    <a:pt x="28" y="3014"/>
                    <a:pt x="30" y="3058"/>
                  </a:cubicBezTo>
                  <a:cubicBezTo>
                    <a:pt x="57" y="3440"/>
                    <a:pt x="162" y="3825"/>
                    <a:pt x="352" y="4187"/>
                  </a:cubicBezTo>
                  <a:cubicBezTo>
                    <a:pt x="862" y="5165"/>
                    <a:pt x="1860" y="5724"/>
                    <a:pt x="2891" y="5724"/>
                  </a:cubicBezTo>
                  <a:cubicBezTo>
                    <a:pt x="2897" y="5724"/>
                    <a:pt x="2903" y="5724"/>
                    <a:pt x="2909" y="5724"/>
                  </a:cubicBezTo>
                  <a:cubicBezTo>
                    <a:pt x="2941" y="5724"/>
                    <a:pt x="2973" y="5722"/>
                    <a:pt x="3005" y="5720"/>
                  </a:cubicBezTo>
                  <a:cubicBezTo>
                    <a:pt x="3005" y="5720"/>
                    <a:pt x="3006" y="5721"/>
                    <a:pt x="3007" y="5721"/>
                  </a:cubicBezTo>
                  <a:cubicBezTo>
                    <a:pt x="3008" y="5721"/>
                    <a:pt x="3009" y="5721"/>
                    <a:pt x="3009" y="5720"/>
                  </a:cubicBezTo>
                  <a:cubicBezTo>
                    <a:pt x="3040" y="5720"/>
                    <a:pt x="3069" y="5718"/>
                    <a:pt x="3099" y="5716"/>
                  </a:cubicBezTo>
                  <a:cubicBezTo>
                    <a:pt x="3475" y="5689"/>
                    <a:pt x="3855" y="5584"/>
                    <a:pt x="4211" y="5398"/>
                  </a:cubicBezTo>
                  <a:cubicBezTo>
                    <a:pt x="5463" y="4743"/>
                    <a:pt x="6030" y="3294"/>
                    <a:pt x="5613" y="1996"/>
                  </a:cubicBezTo>
                  <a:cubicBezTo>
                    <a:pt x="5605" y="1967"/>
                    <a:pt x="5596" y="1940"/>
                    <a:pt x="5585" y="1910"/>
                  </a:cubicBezTo>
                  <a:cubicBezTo>
                    <a:pt x="5542" y="1785"/>
                    <a:pt x="5487" y="1659"/>
                    <a:pt x="5422" y="1537"/>
                  </a:cubicBezTo>
                  <a:cubicBezTo>
                    <a:pt x="4912" y="560"/>
                    <a:pt x="3916" y="0"/>
                    <a:pt x="2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78;p46">
              <a:extLst>
                <a:ext uri="{FF2B5EF4-FFF2-40B4-BE49-F238E27FC236}">
                  <a16:creationId xmlns:a16="http://schemas.microsoft.com/office/drawing/2014/main" id="{A25E3F96-3668-D0AA-75C9-587D77128C51}"/>
                </a:ext>
              </a:extLst>
            </p:cNvPr>
            <p:cNvSpPr/>
            <p:nvPr/>
          </p:nvSpPr>
          <p:spPr>
            <a:xfrm flipH="1">
              <a:off x="4040725" y="4722550"/>
              <a:ext cx="74475" cy="78025"/>
            </a:xfrm>
            <a:custGeom>
              <a:avLst/>
              <a:gdLst/>
              <a:ahLst/>
              <a:cxnLst/>
              <a:rect l="l" t="t" r="r" b="b"/>
              <a:pathLst>
                <a:path w="2979" h="3121" extrusionOk="0">
                  <a:moveTo>
                    <a:pt x="600" y="0"/>
                  </a:moveTo>
                  <a:cubicBezTo>
                    <a:pt x="598" y="0"/>
                    <a:pt x="596" y="0"/>
                    <a:pt x="594" y="0"/>
                  </a:cubicBezTo>
                  <a:cubicBezTo>
                    <a:pt x="358" y="1"/>
                    <a:pt x="166" y="155"/>
                    <a:pt x="0" y="327"/>
                  </a:cubicBezTo>
                  <a:cubicBezTo>
                    <a:pt x="0" y="369"/>
                    <a:pt x="2" y="411"/>
                    <a:pt x="4" y="455"/>
                  </a:cubicBezTo>
                  <a:cubicBezTo>
                    <a:pt x="176" y="268"/>
                    <a:pt x="364" y="92"/>
                    <a:pt x="594" y="90"/>
                  </a:cubicBezTo>
                  <a:cubicBezTo>
                    <a:pt x="595" y="90"/>
                    <a:pt x="596" y="90"/>
                    <a:pt x="596" y="90"/>
                  </a:cubicBezTo>
                  <a:cubicBezTo>
                    <a:pt x="780" y="90"/>
                    <a:pt x="949" y="209"/>
                    <a:pt x="1088" y="325"/>
                  </a:cubicBezTo>
                  <a:cubicBezTo>
                    <a:pt x="1986" y="1069"/>
                    <a:pt x="2520" y="2153"/>
                    <a:pt x="2883" y="3121"/>
                  </a:cubicBezTo>
                  <a:cubicBezTo>
                    <a:pt x="2915" y="3121"/>
                    <a:pt x="2948" y="3119"/>
                    <a:pt x="2979" y="3117"/>
                  </a:cubicBezTo>
                  <a:cubicBezTo>
                    <a:pt x="2622" y="2161"/>
                    <a:pt x="2100" y="1080"/>
                    <a:pt x="1223" y="321"/>
                  </a:cubicBezTo>
                  <a:cubicBezTo>
                    <a:pt x="1196" y="299"/>
                    <a:pt x="1171" y="277"/>
                    <a:pt x="1146" y="256"/>
                  </a:cubicBezTo>
                  <a:cubicBezTo>
                    <a:pt x="1135" y="248"/>
                    <a:pt x="1124" y="239"/>
                    <a:pt x="1114" y="230"/>
                  </a:cubicBezTo>
                  <a:cubicBezTo>
                    <a:pt x="969" y="111"/>
                    <a:pt x="796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79;p46">
              <a:extLst>
                <a:ext uri="{FF2B5EF4-FFF2-40B4-BE49-F238E27FC236}">
                  <a16:creationId xmlns:a16="http://schemas.microsoft.com/office/drawing/2014/main" id="{6B59588F-4F19-BC5B-51D2-C2A4451859E6}"/>
                </a:ext>
              </a:extLst>
            </p:cNvPr>
            <p:cNvSpPr/>
            <p:nvPr/>
          </p:nvSpPr>
          <p:spPr>
            <a:xfrm flipH="1">
              <a:off x="3975500" y="4705225"/>
              <a:ext cx="66825" cy="95275"/>
            </a:xfrm>
            <a:custGeom>
              <a:avLst/>
              <a:gdLst/>
              <a:ahLst/>
              <a:cxnLst/>
              <a:rect l="l" t="t" r="r" b="b"/>
              <a:pathLst>
                <a:path w="2673" h="3811" extrusionOk="0">
                  <a:moveTo>
                    <a:pt x="2644" y="0"/>
                  </a:moveTo>
                  <a:cubicBezTo>
                    <a:pt x="2271" y="117"/>
                    <a:pt x="1917" y="293"/>
                    <a:pt x="1598" y="521"/>
                  </a:cubicBezTo>
                  <a:cubicBezTo>
                    <a:pt x="1571" y="537"/>
                    <a:pt x="1546" y="554"/>
                    <a:pt x="1522" y="574"/>
                  </a:cubicBezTo>
                  <a:cubicBezTo>
                    <a:pt x="1213" y="803"/>
                    <a:pt x="941" y="1080"/>
                    <a:pt x="719" y="1394"/>
                  </a:cubicBezTo>
                  <a:cubicBezTo>
                    <a:pt x="231" y="2089"/>
                    <a:pt x="0" y="2963"/>
                    <a:pt x="68" y="3810"/>
                  </a:cubicBezTo>
                  <a:cubicBezTo>
                    <a:pt x="99" y="3810"/>
                    <a:pt x="128" y="3807"/>
                    <a:pt x="158" y="3806"/>
                  </a:cubicBezTo>
                  <a:cubicBezTo>
                    <a:pt x="90" y="2979"/>
                    <a:pt x="316" y="2125"/>
                    <a:pt x="794" y="1447"/>
                  </a:cubicBezTo>
                  <a:cubicBezTo>
                    <a:pt x="1014" y="1131"/>
                    <a:pt x="1288" y="856"/>
                    <a:pt x="1600" y="630"/>
                  </a:cubicBezTo>
                  <a:cubicBezTo>
                    <a:pt x="1607" y="622"/>
                    <a:pt x="1616" y="615"/>
                    <a:pt x="1626" y="612"/>
                  </a:cubicBezTo>
                  <a:cubicBezTo>
                    <a:pt x="1944" y="381"/>
                    <a:pt x="2298" y="201"/>
                    <a:pt x="2672" y="86"/>
                  </a:cubicBezTo>
                  <a:cubicBezTo>
                    <a:pt x="2664" y="57"/>
                    <a:pt x="2655" y="29"/>
                    <a:pt x="2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80;p46">
              <a:extLst>
                <a:ext uri="{FF2B5EF4-FFF2-40B4-BE49-F238E27FC236}">
                  <a16:creationId xmlns:a16="http://schemas.microsoft.com/office/drawing/2014/main" id="{4B60F2AE-3FBB-4CD6-3742-124AAE5A9758}"/>
                </a:ext>
              </a:extLst>
            </p:cNvPr>
            <p:cNvSpPr/>
            <p:nvPr/>
          </p:nvSpPr>
          <p:spPr>
            <a:xfrm flipH="1">
              <a:off x="4001550" y="4698150"/>
              <a:ext cx="87225" cy="36250"/>
            </a:xfrm>
            <a:custGeom>
              <a:avLst/>
              <a:gdLst/>
              <a:ahLst/>
              <a:cxnLst/>
              <a:rect l="l" t="t" r="r" b="b"/>
              <a:pathLst>
                <a:path w="3489" h="1450" extrusionOk="0">
                  <a:moveTo>
                    <a:pt x="1631" y="423"/>
                  </a:moveTo>
                  <a:cubicBezTo>
                    <a:pt x="1809" y="634"/>
                    <a:pt x="1877" y="937"/>
                    <a:pt x="1786" y="1194"/>
                  </a:cubicBezTo>
                  <a:cubicBezTo>
                    <a:pt x="1767" y="1248"/>
                    <a:pt x="1722" y="1342"/>
                    <a:pt x="1644" y="1358"/>
                  </a:cubicBezTo>
                  <a:cubicBezTo>
                    <a:pt x="1637" y="1360"/>
                    <a:pt x="1631" y="1360"/>
                    <a:pt x="1625" y="1360"/>
                  </a:cubicBezTo>
                  <a:cubicBezTo>
                    <a:pt x="1599" y="1360"/>
                    <a:pt x="1576" y="1350"/>
                    <a:pt x="1552" y="1336"/>
                  </a:cubicBezTo>
                  <a:cubicBezTo>
                    <a:pt x="1536" y="1325"/>
                    <a:pt x="1520" y="1309"/>
                    <a:pt x="1505" y="1289"/>
                  </a:cubicBezTo>
                  <a:cubicBezTo>
                    <a:pt x="1469" y="1246"/>
                    <a:pt x="1444" y="1185"/>
                    <a:pt x="1432" y="1123"/>
                  </a:cubicBezTo>
                  <a:cubicBezTo>
                    <a:pt x="1391" y="879"/>
                    <a:pt x="1471" y="615"/>
                    <a:pt x="1631" y="423"/>
                  </a:cubicBezTo>
                  <a:close/>
                  <a:moveTo>
                    <a:pt x="2360" y="1"/>
                  </a:moveTo>
                  <a:cubicBezTo>
                    <a:pt x="2146" y="1"/>
                    <a:pt x="1934" y="61"/>
                    <a:pt x="1761" y="181"/>
                  </a:cubicBezTo>
                  <a:cubicBezTo>
                    <a:pt x="1717" y="213"/>
                    <a:pt x="1671" y="249"/>
                    <a:pt x="1630" y="289"/>
                  </a:cubicBezTo>
                  <a:cubicBezTo>
                    <a:pt x="1592" y="251"/>
                    <a:pt x="1552" y="219"/>
                    <a:pt x="1506" y="191"/>
                  </a:cubicBezTo>
                  <a:cubicBezTo>
                    <a:pt x="1360" y="98"/>
                    <a:pt x="1190" y="51"/>
                    <a:pt x="1019" y="51"/>
                  </a:cubicBezTo>
                  <a:cubicBezTo>
                    <a:pt x="1005" y="51"/>
                    <a:pt x="990" y="51"/>
                    <a:pt x="976" y="52"/>
                  </a:cubicBezTo>
                  <a:cubicBezTo>
                    <a:pt x="772" y="59"/>
                    <a:pt x="567" y="130"/>
                    <a:pt x="407" y="260"/>
                  </a:cubicBezTo>
                  <a:cubicBezTo>
                    <a:pt x="138" y="482"/>
                    <a:pt x="1" y="856"/>
                    <a:pt x="58" y="1207"/>
                  </a:cubicBezTo>
                  <a:lnTo>
                    <a:pt x="58" y="1208"/>
                  </a:lnTo>
                  <a:cubicBezTo>
                    <a:pt x="60" y="1248"/>
                    <a:pt x="70" y="1284"/>
                    <a:pt x="80" y="1320"/>
                  </a:cubicBezTo>
                  <a:lnTo>
                    <a:pt x="165" y="1297"/>
                  </a:lnTo>
                  <a:lnTo>
                    <a:pt x="167" y="1297"/>
                  </a:lnTo>
                  <a:cubicBezTo>
                    <a:pt x="70" y="948"/>
                    <a:pt x="190" y="553"/>
                    <a:pt x="463" y="330"/>
                  </a:cubicBezTo>
                  <a:cubicBezTo>
                    <a:pt x="600" y="220"/>
                    <a:pt x="772" y="157"/>
                    <a:pt x="943" y="143"/>
                  </a:cubicBezTo>
                  <a:cubicBezTo>
                    <a:pt x="965" y="141"/>
                    <a:pt x="987" y="140"/>
                    <a:pt x="1009" y="140"/>
                  </a:cubicBezTo>
                  <a:cubicBezTo>
                    <a:pt x="1166" y="140"/>
                    <a:pt x="1325" y="181"/>
                    <a:pt x="1458" y="265"/>
                  </a:cubicBezTo>
                  <a:cubicBezTo>
                    <a:pt x="1498" y="293"/>
                    <a:pt x="1536" y="323"/>
                    <a:pt x="1570" y="354"/>
                  </a:cubicBezTo>
                  <a:cubicBezTo>
                    <a:pt x="1386" y="569"/>
                    <a:pt x="1295" y="861"/>
                    <a:pt x="1343" y="1139"/>
                  </a:cubicBezTo>
                  <a:cubicBezTo>
                    <a:pt x="1361" y="1226"/>
                    <a:pt x="1406" y="1343"/>
                    <a:pt x="1496" y="1405"/>
                  </a:cubicBezTo>
                  <a:cubicBezTo>
                    <a:pt x="1498" y="1406"/>
                    <a:pt x="1498" y="1409"/>
                    <a:pt x="1500" y="1409"/>
                  </a:cubicBezTo>
                  <a:cubicBezTo>
                    <a:pt x="1523" y="1424"/>
                    <a:pt x="1547" y="1437"/>
                    <a:pt x="1572" y="1442"/>
                  </a:cubicBezTo>
                  <a:cubicBezTo>
                    <a:pt x="1587" y="1448"/>
                    <a:pt x="1604" y="1449"/>
                    <a:pt x="1621" y="1449"/>
                  </a:cubicBezTo>
                  <a:cubicBezTo>
                    <a:pt x="1628" y="1449"/>
                    <a:pt x="1634" y="1449"/>
                    <a:pt x="1641" y="1449"/>
                  </a:cubicBezTo>
                  <a:cubicBezTo>
                    <a:pt x="1646" y="1449"/>
                    <a:pt x="1653" y="1447"/>
                    <a:pt x="1661" y="1447"/>
                  </a:cubicBezTo>
                  <a:cubicBezTo>
                    <a:pt x="1753" y="1429"/>
                    <a:pt x="1829" y="1350"/>
                    <a:pt x="1872" y="1223"/>
                  </a:cubicBezTo>
                  <a:cubicBezTo>
                    <a:pt x="1972" y="933"/>
                    <a:pt x="1895" y="591"/>
                    <a:pt x="1692" y="354"/>
                  </a:cubicBezTo>
                  <a:cubicBezTo>
                    <a:pt x="1729" y="317"/>
                    <a:pt x="1771" y="285"/>
                    <a:pt x="1812" y="255"/>
                  </a:cubicBezTo>
                  <a:cubicBezTo>
                    <a:pt x="1970" y="146"/>
                    <a:pt x="2164" y="91"/>
                    <a:pt x="2359" y="91"/>
                  </a:cubicBezTo>
                  <a:cubicBezTo>
                    <a:pt x="2501" y="91"/>
                    <a:pt x="2643" y="120"/>
                    <a:pt x="2774" y="179"/>
                  </a:cubicBezTo>
                  <a:cubicBezTo>
                    <a:pt x="3054" y="303"/>
                    <a:pt x="3275" y="554"/>
                    <a:pt x="3380" y="858"/>
                  </a:cubicBezTo>
                  <a:cubicBezTo>
                    <a:pt x="3387" y="881"/>
                    <a:pt x="3395" y="905"/>
                    <a:pt x="3400" y="928"/>
                  </a:cubicBezTo>
                  <a:lnTo>
                    <a:pt x="3458" y="912"/>
                  </a:lnTo>
                  <a:lnTo>
                    <a:pt x="3459" y="912"/>
                  </a:lnTo>
                  <a:lnTo>
                    <a:pt x="3489" y="907"/>
                  </a:lnTo>
                  <a:cubicBezTo>
                    <a:pt x="3486" y="901"/>
                    <a:pt x="3486" y="897"/>
                    <a:pt x="3483" y="894"/>
                  </a:cubicBezTo>
                  <a:cubicBezTo>
                    <a:pt x="3477" y="863"/>
                    <a:pt x="3466" y="834"/>
                    <a:pt x="3456" y="803"/>
                  </a:cubicBezTo>
                  <a:cubicBezTo>
                    <a:pt x="3342" y="489"/>
                    <a:pt x="3105" y="225"/>
                    <a:pt x="2811" y="95"/>
                  </a:cubicBezTo>
                  <a:cubicBezTo>
                    <a:pt x="2669" y="32"/>
                    <a:pt x="2514" y="1"/>
                    <a:pt x="2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81;p46">
              <a:extLst>
                <a:ext uri="{FF2B5EF4-FFF2-40B4-BE49-F238E27FC236}">
                  <a16:creationId xmlns:a16="http://schemas.microsoft.com/office/drawing/2014/main" id="{15D02039-9429-50DB-C66C-D186721E911A}"/>
                </a:ext>
              </a:extLst>
            </p:cNvPr>
            <p:cNvSpPr/>
            <p:nvPr/>
          </p:nvSpPr>
          <p:spPr>
            <a:xfrm flipH="1">
              <a:off x="3505900" y="4802700"/>
              <a:ext cx="52725" cy="239500"/>
            </a:xfrm>
            <a:custGeom>
              <a:avLst/>
              <a:gdLst/>
              <a:ahLst/>
              <a:cxnLst/>
              <a:rect l="l" t="t" r="r" b="b"/>
              <a:pathLst>
                <a:path w="2109" h="9580" extrusionOk="0">
                  <a:moveTo>
                    <a:pt x="2037" y="0"/>
                  </a:moveTo>
                  <a:cubicBezTo>
                    <a:pt x="2029" y="0"/>
                    <a:pt x="2021" y="2"/>
                    <a:pt x="2013" y="5"/>
                  </a:cubicBezTo>
                  <a:cubicBezTo>
                    <a:pt x="1993" y="15"/>
                    <a:pt x="1978" y="31"/>
                    <a:pt x="1973" y="55"/>
                  </a:cubicBezTo>
                  <a:lnTo>
                    <a:pt x="1966" y="86"/>
                  </a:lnTo>
                  <a:lnTo>
                    <a:pt x="1962" y="111"/>
                  </a:lnTo>
                  <a:lnTo>
                    <a:pt x="1492" y="2374"/>
                  </a:lnTo>
                  <a:lnTo>
                    <a:pt x="1408" y="2785"/>
                  </a:lnTo>
                  <a:lnTo>
                    <a:pt x="316" y="8052"/>
                  </a:lnTo>
                  <a:lnTo>
                    <a:pt x="277" y="8249"/>
                  </a:lnTo>
                  <a:lnTo>
                    <a:pt x="277" y="8251"/>
                  </a:lnTo>
                  <a:lnTo>
                    <a:pt x="206" y="8587"/>
                  </a:lnTo>
                  <a:lnTo>
                    <a:pt x="0" y="9579"/>
                  </a:lnTo>
                  <a:lnTo>
                    <a:pt x="140" y="9579"/>
                  </a:lnTo>
                  <a:lnTo>
                    <a:pt x="409" y="8282"/>
                  </a:lnTo>
                  <a:lnTo>
                    <a:pt x="537" y="7662"/>
                  </a:lnTo>
                  <a:lnTo>
                    <a:pt x="616" y="7278"/>
                  </a:lnTo>
                  <a:lnTo>
                    <a:pt x="1538" y="2827"/>
                  </a:lnTo>
                  <a:lnTo>
                    <a:pt x="1662" y="2232"/>
                  </a:lnTo>
                  <a:cubicBezTo>
                    <a:pt x="1660" y="2229"/>
                    <a:pt x="1662" y="2229"/>
                    <a:pt x="1662" y="2227"/>
                  </a:cubicBezTo>
                  <a:lnTo>
                    <a:pt x="1722" y="1939"/>
                  </a:lnTo>
                  <a:lnTo>
                    <a:pt x="2082" y="206"/>
                  </a:lnTo>
                  <a:lnTo>
                    <a:pt x="2100" y="118"/>
                  </a:lnTo>
                  <a:lnTo>
                    <a:pt x="2107" y="82"/>
                  </a:lnTo>
                  <a:cubicBezTo>
                    <a:pt x="2108" y="70"/>
                    <a:pt x="2108" y="57"/>
                    <a:pt x="2105" y="46"/>
                  </a:cubicBezTo>
                  <a:cubicBezTo>
                    <a:pt x="2096" y="24"/>
                    <a:pt x="2078" y="7"/>
                    <a:pt x="2052" y="2"/>
                  </a:cubicBezTo>
                  <a:cubicBezTo>
                    <a:pt x="2047" y="1"/>
                    <a:pt x="2042" y="0"/>
                    <a:pt x="2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82;p46">
              <a:extLst>
                <a:ext uri="{FF2B5EF4-FFF2-40B4-BE49-F238E27FC236}">
                  <a16:creationId xmlns:a16="http://schemas.microsoft.com/office/drawing/2014/main" id="{902F3A4B-7999-8E54-759C-83A64B84C26A}"/>
                </a:ext>
              </a:extLst>
            </p:cNvPr>
            <p:cNvSpPr/>
            <p:nvPr/>
          </p:nvSpPr>
          <p:spPr>
            <a:xfrm flipH="1">
              <a:off x="3550725" y="4923300"/>
              <a:ext cx="77875" cy="94250"/>
            </a:xfrm>
            <a:custGeom>
              <a:avLst/>
              <a:gdLst/>
              <a:ahLst/>
              <a:cxnLst/>
              <a:rect l="l" t="t" r="r" b="b"/>
              <a:pathLst>
                <a:path w="3115" h="3770" extrusionOk="0">
                  <a:moveTo>
                    <a:pt x="257" y="0"/>
                  </a:moveTo>
                  <a:cubicBezTo>
                    <a:pt x="200" y="509"/>
                    <a:pt x="39" y="1032"/>
                    <a:pt x="20" y="1542"/>
                  </a:cubicBezTo>
                  <a:cubicBezTo>
                    <a:pt x="1" y="2053"/>
                    <a:pt x="106" y="2596"/>
                    <a:pt x="455" y="2970"/>
                  </a:cubicBezTo>
                  <a:cubicBezTo>
                    <a:pt x="676" y="3208"/>
                    <a:pt x="975" y="3357"/>
                    <a:pt x="1265" y="3501"/>
                  </a:cubicBezTo>
                  <a:cubicBezTo>
                    <a:pt x="1697" y="3713"/>
                    <a:pt x="2213" y="3769"/>
                    <a:pt x="2711" y="3769"/>
                  </a:cubicBezTo>
                  <a:cubicBezTo>
                    <a:pt x="2848" y="3769"/>
                    <a:pt x="2983" y="3765"/>
                    <a:pt x="3114" y="3759"/>
                  </a:cubicBezTo>
                  <a:cubicBezTo>
                    <a:pt x="3086" y="3515"/>
                    <a:pt x="3057" y="3270"/>
                    <a:pt x="3029" y="3025"/>
                  </a:cubicBezTo>
                  <a:cubicBezTo>
                    <a:pt x="2997" y="2753"/>
                    <a:pt x="2965" y="2478"/>
                    <a:pt x="2883" y="2216"/>
                  </a:cubicBezTo>
                  <a:cubicBezTo>
                    <a:pt x="2706" y="1650"/>
                    <a:pt x="2306" y="1172"/>
                    <a:pt x="1832" y="816"/>
                  </a:cubicBezTo>
                  <a:cubicBezTo>
                    <a:pt x="1357" y="461"/>
                    <a:pt x="810" y="216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83;p46">
              <a:extLst>
                <a:ext uri="{FF2B5EF4-FFF2-40B4-BE49-F238E27FC236}">
                  <a16:creationId xmlns:a16="http://schemas.microsoft.com/office/drawing/2014/main" id="{A191DF4C-7C64-60A6-B63D-2D047454303D}"/>
                </a:ext>
              </a:extLst>
            </p:cNvPr>
            <p:cNvSpPr/>
            <p:nvPr/>
          </p:nvSpPr>
          <p:spPr>
            <a:xfrm flipH="1">
              <a:off x="3449925" y="4926725"/>
              <a:ext cx="97425" cy="75625"/>
            </a:xfrm>
            <a:custGeom>
              <a:avLst/>
              <a:gdLst/>
              <a:ahLst/>
              <a:cxnLst/>
              <a:rect l="l" t="t" r="r" b="b"/>
              <a:pathLst>
                <a:path w="3897" h="3025" extrusionOk="0">
                  <a:moveTo>
                    <a:pt x="3896" y="1"/>
                  </a:moveTo>
                  <a:lnTo>
                    <a:pt x="3896" y="1"/>
                  </a:lnTo>
                  <a:cubicBezTo>
                    <a:pt x="3303" y="31"/>
                    <a:pt x="2706" y="91"/>
                    <a:pt x="2144" y="280"/>
                  </a:cubicBezTo>
                  <a:cubicBezTo>
                    <a:pt x="1582" y="468"/>
                    <a:pt x="1052" y="795"/>
                    <a:pt x="706" y="1277"/>
                  </a:cubicBezTo>
                  <a:cubicBezTo>
                    <a:pt x="546" y="1500"/>
                    <a:pt x="430" y="1750"/>
                    <a:pt x="313" y="1999"/>
                  </a:cubicBezTo>
                  <a:cubicBezTo>
                    <a:pt x="209" y="2223"/>
                    <a:pt x="104" y="2446"/>
                    <a:pt x="1" y="2669"/>
                  </a:cubicBezTo>
                  <a:cubicBezTo>
                    <a:pt x="480" y="2854"/>
                    <a:pt x="1020" y="3024"/>
                    <a:pt x="1541" y="3024"/>
                  </a:cubicBezTo>
                  <a:cubicBezTo>
                    <a:pt x="1640" y="3024"/>
                    <a:pt x="1739" y="3018"/>
                    <a:pt x="1837" y="3005"/>
                  </a:cubicBezTo>
                  <a:cubicBezTo>
                    <a:pt x="2158" y="2960"/>
                    <a:pt x="2489" y="2914"/>
                    <a:pt x="2773" y="2757"/>
                  </a:cubicBezTo>
                  <a:cubicBezTo>
                    <a:pt x="3222" y="2512"/>
                    <a:pt x="3494" y="2029"/>
                    <a:pt x="3636" y="1539"/>
                  </a:cubicBezTo>
                  <a:cubicBezTo>
                    <a:pt x="3779" y="1048"/>
                    <a:pt x="3789" y="50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84;p46">
              <a:extLst>
                <a:ext uri="{FF2B5EF4-FFF2-40B4-BE49-F238E27FC236}">
                  <a16:creationId xmlns:a16="http://schemas.microsoft.com/office/drawing/2014/main" id="{335140A9-E1A0-C774-6987-3C8BA887B004}"/>
                </a:ext>
              </a:extLst>
            </p:cNvPr>
            <p:cNvSpPr/>
            <p:nvPr/>
          </p:nvSpPr>
          <p:spPr>
            <a:xfrm flipH="1">
              <a:off x="3429200" y="4732900"/>
              <a:ext cx="143800" cy="143100"/>
            </a:xfrm>
            <a:custGeom>
              <a:avLst/>
              <a:gdLst/>
              <a:ahLst/>
              <a:cxnLst/>
              <a:rect l="l" t="t" r="r" b="b"/>
              <a:pathLst>
                <a:path w="5752" h="5724" extrusionOk="0">
                  <a:moveTo>
                    <a:pt x="2890" y="1"/>
                  </a:moveTo>
                  <a:cubicBezTo>
                    <a:pt x="2801" y="1"/>
                    <a:pt x="2711" y="5"/>
                    <a:pt x="2621" y="13"/>
                  </a:cubicBezTo>
                  <a:cubicBezTo>
                    <a:pt x="1499" y="118"/>
                    <a:pt x="590" y="856"/>
                    <a:pt x="214" y="1842"/>
                  </a:cubicBezTo>
                  <a:cubicBezTo>
                    <a:pt x="198" y="1881"/>
                    <a:pt x="183" y="1921"/>
                    <a:pt x="169" y="1963"/>
                  </a:cubicBezTo>
                  <a:cubicBezTo>
                    <a:pt x="49" y="2326"/>
                    <a:pt x="1" y="2722"/>
                    <a:pt x="39" y="3128"/>
                  </a:cubicBezTo>
                  <a:cubicBezTo>
                    <a:pt x="142" y="4234"/>
                    <a:pt x="861" y="5132"/>
                    <a:pt x="1824" y="5519"/>
                  </a:cubicBezTo>
                  <a:cubicBezTo>
                    <a:pt x="1854" y="5531"/>
                    <a:pt x="1884" y="5542"/>
                    <a:pt x="1914" y="5553"/>
                  </a:cubicBezTo>
                  <a:cubicBezTo>
                    <a:pt x="1914" y="5553"/>
                    <a:pt x="1916" y="5554"/>
                    <a:pt x="1918" y="5554"/>
                  </a:cubicBezTo>
                  <a:cubicBezTo>
                    <a:pt x="1947" y="5566"/>
                    <a:pt x="1974" y="5574"/>
                    <a:pt x="2003" y="5585"/>
                  </a:cubicBezTo>
                  <a:cubicBezTo>
                    <a:pt x="2280" y="5674"/>
                    <a:pt x="2576" y="5723"/>
                    <a:pt x="2882" y="5723"/>
                  </a:cubicBezTo>
                  <a:cubicBezTo>
                    <a:pt x="2972" y="5723"/>
                    <a:pt x="3062" y="5719"/>
                    <a:pt x="3153" y="5710"/>
                  </a:cubicBezTo>
                  <a:cubicBezTo>
                    <a:pt x="4560" y="5579"/>
                    <a:pt x="5631" y="4452"/>
                    <a:pt x="5739" y="3092"/>
                  </a:cubicBezTo>
                  <a:cubicBezTo>
                    <a:pt x="5741" y="3064"/>
                    <a:pt x="5744" y="3034"/>
                    <a:pt x="5744" y="3003"/>
                  </a:cubicBezTo>
                  <a:cubicBezTo>
                    <a:pt x="5752" y="2870"/>
                    <a:pt x="5748" y="2732"/>
                    <a:pt x="5736" y="2596"/>
                  </a:cubicBezTo>
                  <a:cubicBezTo>
                    <a:pt x="5596" y="1113"/>
                    <a:pt x="4350" y="1"/>
                    <a:pt x="2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85;p46">
              <a:extLst>
                <a:ext uri="{FF2B5EF4-FFF2-40B4-BE49-F238E27FC236}">
                  <a16:creationId xmlns:a16="http://schemas.microsoft.com/office/drawing/2014/main" id="{D15E15DE-7A9B-8961-C3E8-8FD86D52CE1D}"/>
                </a:ext>
              </a:extLst>
            </p:cNvPr>
            <p:cNvSpPr/>
            <p:nvPr/>
          </p:nvSpPr>
          <p:spPr>
            <a:xfrm flipH="1">
              <a:off x="3524350" y="4776000"/>
              <a:ext cx="44450" cy="95725"/>
            </a:xfrm>
            <a:custGeom>
              <a:avLst/>
              <a:gdLst/>
              <a:ahLst/>
              <a:cxnLst/>
              <a:rect l="l" t="t" r="r" b="b"/>
              <a:pathLst>
                <a:path w="1778" h="3829" extrusionOk="0">
                  <a:moveTo>
                    <a:pt x="502" y="0"/>
                  </a:moveTo>
                  <a:cubicBezTo>
                    <a:pt x="349" y="0"/>
                    <a:pt x="193" y="53"/>
                    <a:pt x="46" y="118"/>
                  </a:cubicBezTo>
                  <a:cubicBezTo>
                    <a:pt x="29" y="158"/>
                    <a:pt x="15" y="197"/>
                    <a:pt x="1" y="239"/>
                  </a:cubicBezTo>
                  <a:cubicBezTo>
                    <a:pt x="167" y="160"/>
                    <a:pt x="339" y="90"/>
                    <a:pt x="502" y="90"/>
                  </a:cubicBezTo>
                  <a:cubicBezTo>
                    <a:pt x="564" y="90"/>
                    <a:pt x="625" y="100"/>
                    <a:pt x="684" y="123"/>
                  </a:cubicBezTo>
                  <a:cubicBezTo>
                    <a:pt x="856" y="193"/>
                    <a:pt x="967" y="368"/>
                    <a:pt x="1053" y="528"/>
                  </a:cubicBezTo>
                  <a:cubicBezTo>
                    <a:pt x="1602" y="1556"/>
                    <a:pt x="1686" y="2762"/>
                    <a:pt x="1656" y="3795"/>
                  </a:cubicBezTo>
                  <a:cubicBezTo>
                    <a:pt x="1686" y="3807"/>
                    <a:pt x="1716" y="3818"/>
                    <a:pt x="1746" y="3829"/>
                  </a:cubicBezTo>
                  <a:cubicBezTo>
                    <a:pt x="1778" y="2808"/>
                    <a:pt x="1704" y="1610"/>
                    <a:pt x="1179" y="575"/>
                  </a:cubicBezTo>
                  <a:cubicBezTo>
                    <a:pt x="1163" y="545"/>
                    <a:pt x="1148" y="517"/>
                    <a:pt x="1132" y="487"/>
                  </a:cubicBezTo>
                  <a:cubicBezTo>
                    <a:pt x="1126" y="474"/>
                    <a:pt x="1120" y="463"/>
                    <a:pt x="1112" y="450"/>
                  </a:cubicBezTo>
                  <a:cubicBezTo>
                    <a:pt x="1022" y="284"/>
                    <a:pt x="903" y="114"/>
                    <a:pt x="719" y="41"/>
                  </a:cubicBezTo>
                  <a:cubicBezTo>
                    <a:pt x="648" y="12"/>
                    <a:pt x="576" y="0"/>
                    <a:pt x="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86;p46">
              <a:extLst>
                <a:ext uri="{FF2B5EF4-FFF2-40B4-BE49-F238E27FC236}">
                  <a16:creationId xmlns:a16="http://schemas.microsoft.com/office/drawing/2014/main" id="{7FBA7268-26E8-623E-6DA9-7768DF0EC2D3}"/>
                </a:ext>
              </a:extLst>
            </p:cNvPr>
            <p:cNvSpPr/>
            <p:nvPr/>
          </p:nvSpPr>
          <p:spPr>
            <a:xfrm flipH="1">
              <a:off x="3429375" y="4807625"/>
              <a:ext cx="95675" cy="64900"/>
            </a:xfrm>
            <a:custGeom>
              <a:avLst/>
              <a:gdLst/>
              <a:ahLst/>
              <a:cxnLst/>
              <a:rect l="l" t="t" r="r" b="b"/>
              <a:pathLst>
                <a:path w="3827" h="2596" extrusionOk="0">
                  <a:moveTo>
                    <a:pt x="3507" y="0"/>
                  </a:moveTo>
                  <a:cubicBezTo>
                    <a:pt x="3223" y="0"/>
                    <a:pt x="2938" y="34"/>
                    <a:pt x="2661" y="99"/>
                  </a:cubicBezTo>
                  <a:cubicBezTo>
                    <a:pt x="2630" y="104"/>
                    <a:pt x="2601" y="111"/>
                    <a:pt x="2570" y="120"/>
                  </a:cubicBezTo>
                  <a:cubicBezTo>
                    <a:pt x="2198" y="215"/>
                    <a:pt x="1841" y="368"/>
                    <a:pt x="1518" y="574"/>
                  </a:cubicBezTo>
                  <a:cubicBezTo>
                    <a:pt x="801" y="1033"/>
                    <a:pt x="258" y="1756"/>
                    <a:pt x="0" y="2565"/>
                  </a:cubicBezTo>
                  <a:cubicBezTo>
                    <a:pt x="28" y="2577"/>
                    <a:pt x="56" y="2585"/>
                    <a:pt x="84" y="2596"/>
                  </a:cubicBezTo>
                  <a:cubicBezTo>
                    <a:pt x="335" y="1804"/>
                    <a:pt x="868" y="1100"/>
                    <a:pt x="1566" y="652"/>
                  </a:cubicBezTo>
                  <a:cubicBezTo>
                    <a:pt x="1889" y="443"/>
                    <a:pt x="2247" y="292"/>
                    <a:pt x="2622" y="201"/>
                  </a:cubicBezTo>
                  <a:cubicBezTo>
                    <a:pt x="2632" y="196"/>
                    <a:pt x="2643" y="194"/>
                    <a:pt x="2653" y="194"/>
                  </a:cubicBezTo>
                  <a:cubicBezTo>
                    <a:pt x="2936" y="125"/>
                    <a:pt x="3226" y="90"/>
                    <a:pt x="3515" y="90"/>
                  </a:cubicBezTo>
                  <a:cubicBezTo>
                    <a:pt x="3617" y="90"/>
                    <a:pt x="3719" y="94"/>
                    <a:pt x="3820" y="103"/>
                  </a:cubicBezTo>
                  <a:cubicBezTo>
                    <a:pt x="3823" y="75"/>
                    <a:pt x="3826" y="45"/>
                    <a:pt x="3826" y="14"/>
                  </a:cubicBezTo>
                  <a:cubicBezTo>
                    <a:pt x="3720" y="5"/>
                    <a:pt x="3613" y="0"/>
                    <a:pt x="3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87;p46">
              <a:extLst>
                <a:ext uri="{FF2B5EF4-FFF2-40B4-BE49-F238E27FC236}">
                  <a16:creationId xmlns:a16="http://schemas.microsoft.com/office/drawing/2014/main" id="{9AED25B9-631E-A715-A7CC-37CFBA58F21D}"/>
                </a:ext>
              </a:extLst>
            </p:cNvPr>
            <p:cNvSpPr/>
            <p:nvPr/>
          </p:nvSpPr>
          <p:spPr>
            <a:xfrm flipH="1">
              <a:off x="3458175" y="4767700"/>
              <a:ext cx="83375" cy="45100"/>
            </a:xfrm>
            <a:custGeom>
              <a:avLst/>
              <a:gdLst/>
              <a:ahLst/>
              <a:cxnLst/>
              <a:rect l="l" t="t" r="r" b="b"/>
              <a:pathLst>
                <a:path w="3335" h="1804" extrusionOk="0">
                  <a:moveTo>
                    <a:pt x="1776" y="653"/>
                  </a:moveTo>
                  <a:cubicBezTo>
                    <a:pt x="1860" y="908"/>
                    <a:pt x="1810" y="1206"/>
                    <a:pt x="1642" y="1407"/>
                  </a:cubicBezTo>
                  <a:cubicBezTo>
                    <a:pt x="1639" y="1414"/>
                    <a:pt x="1636" y="1419"/>
                    <a:pt x="1629" y="1424"/>
                  </a:cubicBezTo>
                  <a:cubicBezTo>
                    <a:pt x="1594" y="1464"/>
                    <a:pt x="1527" y="1526"/>
                    <a:pt x="1457" y="1526"/>
                  </a:cubicBezTo>
                  <a:cubicBezTo>
                    <a:pt x="1450" y="1526"/>
                    <a:pt x="1442" y="1525"/>
                    <a:pt x="1435" y="1524"/>
                  </a:cubicBezTo>
                  <a:cubicBezTo>
                    <a:pt x="1427" y="1522"/>
                    <a:pt x="1422" y="1519"/>
                    <a:pt x="1417" y="1518"/>
                  </a:cubicBezTo>
                  <a:cubicBezTo>
                    <a:pt x="1393" y="1509"/>
                    <a:pt x="1373" y="1491"/>
                    <a:pt x="1357" y="1468"/>
                  </a:cubicBezTo>
                  <a:cubicBezTo>
                    <a:pt x="1357" y="1466"/>
                    <a:pt x="1356" y="1466"/>
                    <a:pt x="1356" y="1463"/>
                  </a:cubicBezTo>
                  <a:cubicBezTo>
                    <a:pt x="1344" y="1448"/>
                    <a:pt x="1337" y="1430"/>
                    <a:pt x="1330" y="1406"/>
                  </a:cubicBezTo>
                  <a:cubicBezTo>
                    <a:pt x="1315" y="1354"/>
                    <a:pt x="1313" y="1287"/>
                    <a:pt x="1328" y="1227"/>
                  </a:cubicBezTo>
                  <a:cubicBezTo>
                    <a:pt x="1382" y="985"/>
                    <a:pt x="1553" y="770"/>
                    <a:pt x="1776" y="653"/>
                  </a:cubicBezTo>
                  <a:close/>
                  <a:moveTo>
                    <a:pt x="968" y="1"/>
                  </a:moveTo>
                  <a:cubicBezTo>
                    <a:pt x="879" y="1"/>
                    <a:pt x="790" y="13"/>
                    <a:pt x="705" y="39"/>
                  </a:cubicBezTo>
                  <a:cubicBezTo>
                    <a:pt x="371" y="142"/>
                    <a:pt x="103" y="438"/>
                    <a:pt x="24" y="783"/>
                  </a:cubicBezTo>
                  <a:lnTo>
                    <a:pt x="24" y="786"/>
                  </a:lnTo>
                  <a:cubicBezTo>
                    <a:pt x="12" y="823"/>
                    <a:pt x="6" y="859"/>
                    <a:pt x="1" y="897"/>
                  </a:cubicBezTo>
                  <a:lnTo>
                    <a:pt x="89" y="908"/>
                  </a:lnTo>
                  <a:lnTo>
                    <a:pt x="91" y="908"/>
                  </a:lnTo>
                  <a:cubicBezTo>
                    <a:pt x="131" y="548"/>
                    <a:pt x="394" y="228"/>
                    <a:pt x="730" y="126"/>
                  </a:cubicBezTo>
                  <a:cubicBezTo>
                    <a:pt x="808" y="102"/>
                    <a:pt x="890" y="91"/>
                    <a:pt x="971" y="91"/>
                  </a:cubicBezTo>
                  <a:cubicBezTo>
                    <a:pt x="1064" y="91"/>
                    <a:pt x="1157" y="106"/>
                    <a:pt x="1245" y="132"/>
                  </a:cubicBezTo>
                  <a:cubicBezTo>
                    <a:pt x="1417" y="188"/>
                    <a:pt x="1572" y="295"/>
                    <a:pt x="1677" y="442"/>
                  </a:cubicBezTo>
                  <a:cubicBezTo>
                    <a:pt x="1704" y="481"/>
                    <a:pt x="1725" y="524"/>
                    <a:pt x="1745" y="566"/>
                  </a:cubicBezTo>
                  <a:cubicBezTo>
                    <a:pt x="1494" y="696"/>
                    <a:pt x="1301" y="933"/>
                    <a:pt x="1239" y="1208"/>
                  </a:cubicBezTo>
                  <a:cubicBezTo>
                    <a:pt x="1223" y="1289"/>
                    <a:pt x="1220" y="1402"/>
                    <a:pt x="1267" y="1491"/>
                  </a:cubicBezTo>
                  <a:cubicBezTo>
                    <a:pt x="1270" y="1498"/>
                    <a:pt x="1274" y="1506"/>
                    <a:pt x="1279" y="1511"/>
                  </a:cubicBezTo>
                  <a:cubicBezTo>
                    <a:pt x="1279" y="1512"/>
                    <a:pt x="1279" y="1514"/>
                    <a:pt x="1282" y="1516"/>
                  </a:cubicBezTo>
                  <a:cubicBezTo>
                    <a:pt x="1297" y="1540"/>
                    <a:pt x="1315" y="1562"/>
                    <a:pt x="1335" y="1575"/>
                  </a:cubicBezTo>
                  <a:cubicBezTo>
                    <a:pt x="1353" y="1590"/>
                    <a:pt x="1375" y="1600"/>
                    <a:pt x="1399" y="1606"/>
                  </a:cubicBezTo>
                  <a:cubicBezTo>
                    <a:pt x="1404" y="1608"/>
                    <a:pt x="1409" y="1610"/>
                    <a:pt x="1415" y="1612"/>
                  </a:cubicBezTo>
                  <a:cubicBezTo>
                    <a:pt x="1428" y="1615"/>
                    <a:pt x="1442" y="1616"/>
                    <a:pt x="1455" y="1616"/>
                  </a:cubicBezTo>
                  <a:cubicBezTo>
                    <a:pt x="1537" y="1616"/>
                    <a:pt x="1621" y="1570"/>
                    <a:pt x="1697" y="1484"/>
                  </a:cubicBezTo>
                  <a:cubicBezTo>
                    <a:pt x="1720" y="1457"/>
                    <a:pt x="1741" y="1430"/>
                    <a:pt x="1760" y="1401"/>
                  </a:cubicBezTo>
                  <a:cubicBezTo>
                    <a:pt x="1911" y="1177"/>
                    <a:pt x="1947" y="873"/>
                    <a:pt x="1861" y="611"/>
                  </a:cubicBezTo>
                  <a:cubicBezTo>
                    <a:pt x="1906" y="593"/>
                    <a:pt x="1957" y="579"/>
                    <a:pt x="2007" y="566"/>
                  </a:cubicBezTo>
                  <a:cubicBezTo>
                    <a:pt x="2070" y="553"/>
                    <a:pt x="2133" y="547"/>
                    <a:pt x="2197" y="547"/>
                  </a:cubicBezTo>
                  <a:cubicBezTo>
                    <a:pt x="2464" y="547"/>
                    <a:pt x="2735" y="660"/>
                    <a:pt x="2927" y="859"/>
                  </a:cubicBezTo>
                  <a:cubicBezTo>
                    <a:pt x="3140" y="1083"/>
                    <a:pt x="3250" y="1397"/>
                    <a:pt x="3232" y="1717"/>
                  </a:cubicBezTo>
                  <a:cubicBezTo>
                    <a:pt x="3229" y="1742"/>
                    <a:pt x="3227" y="1766"/>
                    <a:pt x="3223" y="1791"/>
                  </a:cubicBezTo>
                  <a:lnTo>
                    <a:pt x="3281" y="1798"/>
                  </a:lnTo>
                  <a:lnTo>
                    <a:pt x="3283" y="1798"/>
                  </a:lnTo>
                  <a:lnTo>
                    <a:pt x="3311" y="1804"/>
                  </a:lnTo>
                  <a:cubicBezTo>
                    <a:pt x="3313" y="1798"/>
                    <a:pt x="3315" y="1794"/>
                    <a:pt x="3313" y="1791"/>
                  </a:cubicBezTo>
                  <a:cubicBezTo>
                    <a:pt x="3319" y="1760"/>
                    <a:pt x="3321" y="1730"/>
                    <a:pt x="3321" y="1697"/>
                  </a:cubicBezTo>
                  <a:cubicBezTo>
                    <a:pt x="3335" y="1361"/>
                    <a:pt x="3215" y="1029"/>
                    <a:pt x="2991" y="796"/>
                  </a:cubicBezTo>
                  <a:cubicBezTo>
                    <a:pt x="2784" y="579"/>
                    <a:pt x="2488" y="456"/>
                    <a:pt x="2198" y="456"/>
                  </a:cubicBezTo>
                  <a:cubicBezTo>
                    <a:pt x="2127" y="456"/>
                    <a:pt x="2058" y="463"/>
                    <a:pt x="1989" y="478"/>
                  </a:cubicBezTo>
                  <a:cubicBezTo>
                    <a:pt x="1933" y="490"/>
                    <a:pt x="1879" y="508"/>
                    <a:pt x="1827" y="528"/>
                  </a:cubicBezTo>
                  <a:cubicBezTo>
                    <a:pt x="1805" y="480"/>
                    <a:pt x="1779" y="434"/>
                    <a:pt x="1749" y="391"/>
                  </a:cubicBezTo>
                  <a:cubicBezTo>
                    <a:pt x="1641" y="239"/>
                    <a:pt x="1485" y="126"/>
                    <a:pt x="1312" y="62"/>
                  </a:cubicBezTo>
                  <a:cubicBezTo>
                    <a:pt x="1202" y="22"/>
                    <a:pt x="1085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88;p46">
              <a:extLst>
                <a:ext uri="{FF2B5EF4-FFF2-40B4-BE49-F238E27FC236}">
                  <a16:creationId xmlns:a16="http://schemas.microsoft.com/office/drawing/2014/main" id="{F93BB66E-ECC7-B336-76F6-619EE96F056D}"/>
                </a:ext>
              </a:extLst>
            </p:cNvPr>
            <p:cNvSpPr/>
            <p:nvPr/>
          </p:nvSpPr>
          <p:spPr>
            <a:xfrm flipH="1">
              <a:off x="3352525" y="4841400"/>
              <a:ext cx="96150" cy="200800"/>
            </a:xfrm>
            <a:custGeom>
              <a:avLst/>
              <a:gdLst/>
              <a:ahLst/>
              <a:cxnLst/>
              <a:rect l="l" t="t" r="r" b="b"/>
              <a:pathLst>
                <a:path w="3846" h="8032" extrusionOk="0">
                  <a:moveTo>
                    <a:pt x="2680" y="1"/>
                  </a:moveTo>
                  <a:cubicBezTo>
                    <a:pt x="2231" y="1"/>
                    <a:pt x="1764" y="996"/>
                    <a:pt x="1338" y="2347"/>
                  </a:cubicBezTo>
                  <a:lnTo>
                    <a:pt x="1338" y="2349"/>
                  </a:lnTo>
                  <a:cubicBezTo>
                    <a:pt x="780" y="4119"/>
                    <a:pt x="289" y="6496"/>
                    <a:pt x="1" y="8031"/>
                  </a:cubicBezTo>
                  <a:lnTo>
                    <a:pt x="469" y="8031"/>
                  </a:lnTo>
                  <a:cubicBezTo>
                    <a:pt x="1681" y="5435"/>
                    <a:pt x="3846" y="443"/>
                    <a:pt x="2797" y="24"/>
                  </a:cubicBezTo>
                  <a:cubicBezTo>
                    <a:pt x="2766" y="12"/>
                    <a:pt x="2737" y="4"/>
                    <a:pt x="2707" y="2"/>
                  </a:cubicBezTo>
                  <a:cubicBezTo>
                    <a:pt x="2698" y="1"/>
                    <a:pt x="2689" y="1"/>
                    <a:pt x="2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89;p46">
              <a:extLst>
                <a:ext uri="{FF2B5EF4-FFF2-40B4-BE49-F238E27FC236}">
                  <a16:creationId xmlns:a16="http://schemas.microsoft.com/office/drawing/2014/main" id="{658FF391-388A-D597-F6B6-99AA9294A62C}"/>
                </a:ext>
              </a:extLst>
            </p:cNvPr>
            <p:cNvSpPr/>
            <p:nvPr/>
          </p:nvSpPr>
          <p:spPr>
            <a:xfrm flipH="1">
              <a:off x="4109650" y="4921875"/>
              <a:ext cx="111200" cy="120325"/>
            </a:xfrm>
            <a:custGeom>
              <a:avLst/>
              <a:gdLst/>
              <a:ahLst/>
              <a:cxnLst/>
              <a:rect l="l" t="t" r="r" b="b"/>
              <a:pathLst>
                <a:path w="4448" h="4813" extrusionOk="0">
                  <a:moveTo>
                    <a:pt x="889" y="1"/>
                  </a:moveTo>
                  <a:cubicBezTo>
                    <a:pt x="829" y="1"/>
                    <a:pt x="773" y="15"/>
                    <a:pt x="723" y="46"/>
                  </a:cubicBezTo>
                  <a:cubicBezTo>
                    <a:pt x="1" y="479"/>
                    <a:pt x="2069" y="3015"/>
                    <a:pt x="3678" y="4812"/>
                  </a:cubicBezTo>
                  <a:lnTo>
                    <a:pt x="4447" y="4812"/>
                  </a:lnTo>
                  <a:cubicBezTo>
                    <a:pt x="3394" y="2847"/>
                    <a:pt x="1726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90;p46">
              <a:extLst>
                <a:ext uri="{FF2B5EF4-FFF2-40B4-BE49-F238E27FC236}">
                  <a16:creationId xmlns:a16="http://schemas.microsoft.com/office/drawing/2014/main" id="{37A8353C-4DF6-E3DF-14E0-20D7BD533278}"/>
                </a:ext>
              </a:extLst>
            </p:cNvPr>
            <p:cNvSpPr/>
            <p:nvPr/>
          </p:nvSpPr>
          <p:spPr>
            <a:xfrm flipH="1">
              <a:off x="4088800" y="4841425"/>
              <a:ext cx="84225" cy="200775"/>
            </a:xfrm>
            <a:custGeom>
              <a:avLst/>
              <a:gdLst/>
              <a:ahLst/>
              <a:cxnLst/>
              <a:rect l="l" t="t" r="r" b="b"/>
              <a:pathLst>
                <a:path w="3369" h="8031" extrusionOk="0">
                  <a:moveTo>
                    <a:pt x="690" y="0"/>
                  </a:moveTo>
                  <a:cubicBezTo>
                    <a:pt x="651" y="0"/>
                    <a:pt x="612" y="8"/>
                    <a:pt x="573" y="23"/>
                  </a:cubicBezTo>
                  <a:cubicBezTo>
                    <a:pt x="454" y="70"/>
                    <a:pt x="378" y="174"/>
                    <a:pt x="334" y="330"/>
                  </a:cubicBezTo>
                  <a:cubicBezTo>
                    <a:pt x="0" y="1536"/>
                    <a:pt x="1826" y="5727"/>
                    <a:pt x="2901" y="8030"/>
                  </a:cubicBezTo>
                  <a:lnTo>
                    <a:pt x="3369" y="8030"/>
                  </a:lnTo>
                  <a:cubicBezTo>
                    <a:pt x="3058" y="6383"/>
                    <a:pt x="2520" y="3769"/>
                    <a:pt x="1910" y="1974"/>
                  </a:cubicBezTo>
                  <a:cubicBezTo>
                    <a:pt x="1517" y="817"/>
                    <a:pt x="1097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91;p46">
              <a:extLst>
                <a:ext uri="{FF2B5EF4-FFF2-40B4-BE49-F238E27FC236}">
                  <a16:creationId xmlns:a16="http://schemas.microsoft.com/office/drawing/2014/main" id="{B7FE242E-0D0E-C194-6729-9C6B9C4C163E}"/>
                </a:ext>
              </a:extLst>
            </p:cNvPr>
            <p:cNvSpPr/>
            <p:nvPr/>
          </p:nvSpPr>
          <p:spPr>
            <a:xfrm flipH="1">
              <a:off x="4020275" y="4433075"/>
              <a:ext cx="152550" cy="134175"/>
            </a:xfrm>
            <a:custGeom>
              <a:avLst/>
              <a:gdLst/>
              <a:ahLst/>
              <a:cxnLst/>
              <a:rect l="l" t="t" r="r" b="b"/>
              <a:pathLst>
                <a:path w="6102" h="5367" extrusionOk="0">
                  <a:moveTo>
                    <a:pt x="3053" y="1"/>
                  </a:moveTo>
                  <a:cubicBezTo>
                    <a:pt x="2017" y="1"/>
                    <a:pt x="1030" y="604"/>
                    <a:pt x="590" y="1615"/>
                  </a:cubicBezTo>
                  <a:cubicBezTo>
                    <a:pt x="1" y="2974"/>
                    <a:pt x="623" y="4553"/>
                    <a:pt x="1982" y="5144"/>
                  </a:cubicBezTo>
                  <a:cubicBezTo>
                    <a:pt x="2330" y="5295"/>
                    <a:pt x="2693" y="5367"/>
                    <a:pt x="3050" y="5367"/>
                  </a:cubicBezTo>
                  <a:cubicBezTo>
                    <a:pt x="4086" y="5367"/>
                    <a:pt x="5072" y="4764"/>
                    <a:pt x="5511" y="3753"/>
                  </a:cubicBezTo>
                  <a:cubicBezTo>
                    <a:pt x="6101" y="2395"/>
                    <a:pt x="5479" y="814"/>
                    <a:pt x="4120" y="223"/>
                  </a:cubicBezTo>
                  <a:cubicBezTo>
                    <a:pt x="3772" y="72"/>
                    <a:pt x="3410" y="1"/>
                    <a:pt x="3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92;p46">
              <a:extLst>
                <a:ext uri="{FF2B5EF4-FFF2-40B4-BE49-F238E27FC236}">
                  <a16:creationId xmlns:a16="http://schemas.microsoft.com/office/drawing/2014/main" id="{EE8F5D2F-F1F8-C3AD-7A10-58136D4A1A55}"/>
                </a:ext>
              </a:extLst>
            </p:cNvPr>
            <p:cNvSpPr/>
            <p:nvPr/>
          </p:nvSpPr>
          <p:spPr>
            <a:xfrm flipH="1">
              <a:off x="4113200" y="4474050"/>
              <a:ext cx="19400" cy="17075"/>
            </a:xfrm>
            <a:custGeom>
              <a:avLst/>
              <a:gdLst/>
              <a:ahLst/>
              <a:cxnLst/>
              <a:rect l="l" t="t" r="r" b="b"/>
              <a:pathLst>
                <a:path w="776" h="683" extrusionOk="0">
                  <a:moveTo>
                    <a:pt x="389" y="0"/>
                  </a:moveTo>
                  <a:cubicBezTo>
                    <a:pt x="257" y="0"/>
                    <a:pt x="132" y="77"/>
                    <a:pt x="76" y="206"/>
                  </a:cubicBezTo>
                  <a:cubicBezTo>
                    <a:pt x="1" y="378"/>
                    <a:pt x="80" y="579"/>
                    <a:pt x="252" y="654"/>
                  </a:cubicBezTo>
                  <a:cubicBezTo>
                    <a:pt x="297" y="673"/>
                    <a:pt x="343" y="682"/>
                    <a:pt x="388" y="682"/>
                  </a:cubicBezTo>
                  <a:cubicBezTo>
                    <a:pt x="519" y="682"/>
                    <a:pt x="645" y="606"/>
                    <a:pt x="700" y="478"/>
                  </a:cubicBezTo>
                  <a:cubicBezTo>
                    <a:pt x="775" y="304"/>
                    <a:pt x="696" y="104"/>
                    <a:pt x="524" y="29"/>
                  </a:cubicBezTo>
                  <a:cubicBezTo>
                    <a:pt x="480" y="9"/>
                    <a:pt x="43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93;p46">
              <a:extLst>
                <a:ext uri="{FF2B5EF4-FFF2-40B4-BE49-F238E27FC236}">
                  <a16:creationId xmlns:a16="http://schemas.microsoft.com/office/drawing/2014/main" id="{8E309E73-FE8A-BCFF-3A7D-DED04CAE435B}"/>
                </a:ext>
              </a:extLst>
            </p:cNvPr>
            <p:cNvSpPr/>
            <p:nvPr/>
          </p:nvSpPr>
          <p:spPr>
            <a:xfrm flipH="1">
              <a:off x="4055025" y="4499325"/>
              <a:ext cx="19425" cy="17075"/>
            </a:xfrm>
            <a:custGeom>
              <a:avLst/>
              <a:gdLst/>
              <a:ahLst/>
              <a:cxnLst/>
              <a:rect l="l" t="t" r="r" b="b"/>
              <a:pathLst>
                <a:path w="777" h="683" extrusionOk="0">
                  <a:moveTo>
                    <a:pt x="388" y="0"/>
                  </a:moveTo>
                  <a:cubicBezTo>
                    <a:pt x="257" y="0"/>
                    <a:pt x="131" y="77"/>
                    <a:pt x="76" y="205"/>
                  </a:cubicBezTo>
                  <a:cubicBezTo>
                    <a:pt x="0" y="378"/>
                    <a:pt x="80" y="579"/>
                    <a:pt x="252" y="654"/>
                  </a:cubicBezTo>
                  <a:cubicBezTo>
                    <a:pt x="296" y="673"/>
                    <a:pt x="342" y="682"/>
                    <a:pt x="387" y="682"/>
                  </a:cubicBezTo>
                  <a:cubicBezTo>
                    <a:pt x="519" y="682"/>
                    <a:pt x="644" y="606"/>
                    <a:pt x="701" y="477"/>
                  </a:cubicBezTo>
                  <a:cubicBezTo>
                    <a:pt x="776" y="305"/>
                    <a:pt x="697" y="104"/>
                    <a:pt x="524" y="29"/>
                  </a:cubicBezTo>
                  <a:cubicBezTo>
                    <a:pt x="479" y="10"/>
                    <a:pt x="433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94;p46">
              <a:extLst>
                <a:ext uri="{FF2B5EF4-FFF2-40B4-BE49-F238E27FC236}">
                  <a16:creationId xmlns:a16="http://schemas.microsoft.com/office/drawing/2014/main" id="{58A5D361-3FD6-8768-0B68-D7ECF91AFCCD}"/>
                </a:ext>
              </a:extLst>
            </p:cNvPr>
            <p:cNvSpPr/>
            <p:nvPr/>
          </p:nvSpPr>
          <p:spPr>
            <a:xfrm flipH="1">
              <a:off x="4080475" y="4492300"/>
              <a:ext cx="33775" cy="27100"/>
            </a:xfrm>
            <a:custGeom>
              <a:avLst/>
              <a:gdLst/>
              <a:ahLst/>
              <a:cxnLst/>
              <a:rect l="l" t="t" r="r" b="b"/>
              <a:pathLst>
                <a:path w="1351" h="1084" extrusionOk="0">
                  <a:moveTo>
                    <a:pt x="258" y="1"/>
                  </a:moveTo>
                  <a:cubicBezTo>
                    <a:pt x="234" y="1"/>
                    <a:pt x="213" y="17"/>
                    <a:pt x="207" y="41"/>
                  </a:cubicBezTo>
                  <a:cubicBezTo>
                    <a:pt x="199" y="77"/>
                    <a:pt x="0" y="931"/>
                    <a:pt x="498" y="1067"/>
                  </a:cubicBezTo>
                  <a:cubicBezTo>
                    <a:pt x="536" y="1079"/>
                    <a:pt x="574" y="1083"/>
                    <a:pt x="611" y="1083"/>
                  </a:cubicBezTo>
                  <a:cubicBezTo>
                    <a:pt x="1041" y="1083"/>
                    <a:pt x="1326" y="407"/>
                    <a:pt x="1339" y="376"/>
                  </a:cubicBezTo>
                  <a:cubicBezTo>
                    <a:pt x="1351" y="349"/>
                    <a:pt x="1338" y="318"/>
                    <a:pt x="1310" y="308"/>
                  </a:cubicBezTo>
                  <a:cubicBezTo>
                    <a:pt x="1304" y="305"/>
                    <a:pt x="1297" y="303"/>
                    <a:pt x="1290" y="303"/>
                  </a:cubicBezTo>
                  <a:cubicBezTo>
                    <a:pt x="1270" y="303"/>
                    <a:pt x="1250" y="316"/>
                    <a:pt x="1242" y="336"/>
                  </a:cubicBezTo>
                  <a:cubicBezTo>
                    <a:pt x="1239" y="343"/>
                    <a:pt x="970" y="978"/>
                    <a:pt x="609" y="978"/>
                  </a:cubicBezTo>
                  <a:cubicBezTo>
                    <a:pt x="582" y="978"/>
                    <a:pt x="554" y="974"/>
                    <a:pt x="525" y="966"/>
                  </a:cubicBezTo>
                  <a:cubicBezTo>
                    <a:pt x="126" y="856"/>
                    <a:pt x="308" y="73"/>
                    <a:pt x="310" y="66"/>
                  </a:cubicBezTo>
                  <a:cubicBezTo>
                    <a:pt x="316" y="37"/>
                    <a:pt x="299" y="9"/>
                    <a:pt x="271" y="2"/>
                  </a:cubicBezTo>
                  <a:cubicBezTo>
                    <a:pt x="266" y="1"/>
                    <a:pt x="26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95;p46">
              <a:extLst>
                <a:ext uri="{FF2B5EF4-FFF2-40B4-BE49-F238E27FC236}">
                  <a16:creationId xmlns:a16="http://schemas.microsoft.com/office/drawing/2014/main" id="{D5E16728-6A2D-34E0-3EAA-B6B14F204269}"/>
                </a:ext>
              </a:extLst>
            </p:cNvPr>
            <p:cNvSpPr/>
            <p:nvPr/>
          </p:nvSpPr>
          <p:spPr>
            <a:xfrm flipH="1">
              <a:off x="3361900" y="4521950"/>
              <a:ext cx="147250" cy="134150"/>
            </a:xfrm>
            <a:custGeom>
              <a:avLst/>
              <a:gdLst/>
              <a:ahLst/>
              <a:cxnLst/>
              <a:rect l="l" t="t" r="r" b="b"/>
              <a:pathLst>
                <a:path w="5890" h="5366" extrusionOk="0">
                  <a:moveTo>
                    <a:pt x="2945" y="1"/>
                  </a:moveTo>
                  <a:cubicBezTo>
                    <a:pt x="2259" y="1"/>
                    <a:pt x="1572" y="263"/>
                    <a:pt x="1048" y="787"/>
                  </a:cubicBezTo>
                  <a:cubicBezTo>
                    <a:pt x="0" y="1834"/>
                    <a:pt x="0" y="3533"/>
                    <a:pt x="1048" y="4580"/>
                  </a:cubicBezTo>
                  <a:cubicBezTo>
                    <a:pt x="1572" y="5103"/>
                    <a:pt x="2259" y="5365"/>
                    <a:pt x="2945" y="5365"/>
                  </a:cubicBezTo>
                  <a:cubicBezTo>
                    <a:pt x="3632" y="5365"/>
                    <a:pt x="4318" y="5103"/>
                    <a:pt x="4842" y="4580"/>
                  </a:cubicBezTo>
                  <a:cubicBezTo>
                    <a:pt x="5890" y="3533"/>
                    <a:pt x="5890" y="1834"/>
                    <a:pt x="4842" y="787"/>
                  </a:cubicBezTo>
                  <a:cubicBezTo>
                    <a:pt x="4318" y="263"/>
                    <a:pt x="3632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96;p46">
              <a:extLst>
                <a:ext uri="{FF2B5EF4-FFF2-40B4-BE49-F238E27FC236}">
                  <a16:creationId xmlns:a16="http://schemas.microsoft.com/office/drawing/2014/main" id="{B9CF31EF-5200-C1FC-B522-AA0A72D621BE}"/>
                </a:ext>
              </a:extLst>
            </p:cNvPr>
            <p:cNvSpPr/>
            <p:nvPr/>
          </p:nvSpPr>
          <p:spPr>
            <a:xfrm flipH="1">
              <a:off x="3457700" y="4582375"/>
              <a:ext cx="18775" cy="17075"/>
            </a:xfrm>
            <a:custGeom>
              <a:avLst/>
              <a:gdLst/>
              <a:ahLst/>
              <a:cxnLst/>
              <a:rect l="l" t="t" r="r" b="b"/>
              <a:pathLst>
                <a:path w="751" h="683" extrusionOk="0">
                  <a:moveTo>
                    <a:pt x="376" y="1"/>
                  </a:moveTo>
                  <a:cubicBezTo>
                    <a:pt x="349" y="1"/>
                    <a:pt x="322" y="4"/>
                    <a:pt x="295" y="11"/>
                  </a:cubicBezTo>
                  <a:cubicBezTo>
                    <a:pt x="112" y="55"/>
                    <a:pt x="0" y="239"/>
                    <a:pt x="45" y="422"/>
                  </a:cubicBezTo>
                  <a:cubicBezTo>
                    <a:pt x="83" y="578"/>
                    <a:pt x="222" y="683"/>
                    <a:pt x="376" y="683"/>
                  </a:cubicBezTo>
                  <a:cubicBezTo>
                    <a:pt x="402" y="683"/>
                    <a:pt x="429" y="680"/>
                    <a:pt x="456" y="673"/>
                  </a:cubicBezTo>
                  <a:cubicBezTo>
                    <a:pt x="639" y="629"/>
                    <a:pt x="751" y="444"/>
                    <a:pt x="706" y="261"/>
                  </a:cubicBezTo>
                  <a:cubicBezTo>
                    <a:pt x="668" y="105"/>
                    <a:pt x="52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97;p46">
              <a:extLst>
                <a:ext uri="{FF2B5EF4-FFF2-40B4-BE49-F238E27FC236}">
                  <a16:creationId xmlns:a16="http://schemas.microsoft.com/office/drawing/2014/main" id="{6FC3AEFD-E91B-D311-9455-20C99F6C0ECF}"/>
                </a:ext>
              </a:extLst>
            </p:cNvPr>
            <p:cNvSpPr/>
            <p:nvPr/>
          </p:nvSpPr>
          <p:spPr>
            <a:xfrm flipH="1">
              <a:off x="3416425" y="4579750"/>
              <a:ext cx="33450" cy="28225"/>
            </a:xfrm>
            <a:custGeom>
              <a:avLst/>
              <a:gdLst/>
              <a:ahLst/>
              <a:cxnLst/>
              <a:rect l="l" t="t" r="r" b="b"/>
              <a:pathLst>
                <a:path w="1338" h="1129" extrusionOk="0">
                  <a:moveTo>
                    <a:pt x="1065" y="0"/>
                  </a:moveTo>
                  <a:cubicBezTo>
                    <a:pt x="1061" y="0"/>
                    <a:pt x="1057" y="1"/>
                    <a:pt x="1053" y="2"/>
                  </a:cubicBezTo>
                  <a:cubicBezTo>
                    <a:pt x="1024" y="9"/>
                    <a:pt x="1007" y="39"/>
                    <a:pt x="1015" y="66"/>
                  </a:cubicBezTo>
                  <a:cubicBezTo>
                    <a:pt x="1017" y="73"/>
                    <a:pt x="1212" y="847"/>
                    <a:pt x="823" y="1001"/>
                  </a:cubicBezTo>
                  <a:cubicBezTo>
                    <a:pt x="787" y="1016"/>
                    <a:pt x="751" y="1022"/>
                    <a:pt x="716" y="1022"/>
                  </a:cubicBezTo>
                  <a:cubicBezTo>
                    <a:pt x="380" y="1022"/>
                    <a:pt x="111" y="420"/>
                    <a:pt x="108" y="414"/>
                  </a:cubicBezTo>
                  <a:cubicBezTo>
                    <a:pt x="99" y="394"/>
                    <a:pt x="80" y="382"/>
                    <a:pt x="59" y="382"/>
                  </a:cubicBezTo>
                  <a:cubicBezTo>
                    <a:pt x="52" y="382"/>
                    <a:pt x="45" y="383"/>
                    <a:pt x="38" y="386"/>
                  </a:cubicBezTo>
                  <a:cubicBezTo>
                    <a:pt x="12" y="398"/>
                    <a:pt x="0" y="429"/>
                    <a:pt x="12" y="456"/>
                  </a:cubicBezTo>
                  <a:cubicBezTo>
                    <a:pt x="25" y="487"/>
                    <a:pt x="312" y="1129"/>
                    <a:pt x="715" y="1129"/>
                  </a:cubicBezTo>
                  <a:cubicBezTo>
                    <a:pt x="762" y="1129"/>
                    <a:pt x="812" y="1119"/>
                    <a:pt x="862" y="1099"/>
                  </a:cubicBezTo>
                  <a:cubicBezTo>
                    <a:pt x="1338" y="910"/>
                    <a:pt x="1126" y="76"/>
                    <a:pt x="1116" y="40"/>
                  </a:cubicBezTo>
                  <a:cubicBezTo>
                    <a:pt x="1111" y="15"/>
                    <a:pt x="1089" y="0"/>
                    <a:pt x="1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98;p46">
              <a:extLst>
                <a:ext uri="{FF2B5EF4-FFF2-40B4-BE49-F238E27FC236}">
                  <a16:creationId xmlns:a16="http://schemas.microsoft.com/office/drawing/2014/main" id="{A9208DC2-71B0-1C52-1992-5D135D79B4ED}"/>
                </a:ext>
              </a:extLst>
            </p:cNvPr>
            <p:cNvSpPr/>
            <p:nvPr/>
          </p:nvSpPr>
          <p:spPr>
            <a:xfrm flipH="1">
              <a:off x="3649725" y="4049550"/>
              <a:ext cx="147250" cy="134150"/>
            </a:xfrm>
            <a:custGeom>
              <a:avLst/>
              <a:gdLst/>
              <a:ahLst/>
              <a:cxnLst/>
              <a:rect l="l" t="t" r="r" b="b"/>
              <a:pathLst>
                <a:path w="5890" h="5366" extrusionOk="0">
                  <a:moveTo>
                    <a:pt x="2946" y="1"/>
                  </a:moveTo>
                  <a:cubicBezTo>
                    <a:pt x="2259" y="1"/>
                    <a:pt x="1573" y="262"/>
                    <a:pt x="1049" y="786"/>
                  </a:cubicBezTo>
                  <a:cubicBezTo>
                    <a:pt x="1" y="1834"/>
                    <a:pt x="1" y="3532"/>
                    <a:pt x="1049" y="4580"/>
                  </a:cubicBezTo>
                  <a:cubicBezTo>
                    <a:pt x="1573" y="5104"/>
                    <a:pt x="2259" y="5365"/>
                    <a:pt x="2946" y="5365"/>
                  </a:cubicBezTo>
                  <a:cubicBezTo>
                    <a:pt x="3632" y="5365"/>
                    <a:pt x="4319" y="5104"/>
                    <a:pt x="4842" y="4580"/>
                  </a:cubicBezTo>
                  <a:cubicBezTo>
                    <a:pt x="5889" y="3532"/>
                    <a:pt x="5889" y="1834"/>
                    <a:pt x="4842" y="786"/>
                  </a:cubicBezTo>
                  <a:cubicBezTo>
                    <a:pt x="4319" y="262"/>
                    <a:pt x="3632" y="1"/>
                    <a:pt x="2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99;p46">
              <a:extLst>
                <a:ext uri="{FF2B5EF4-FFF2-40B4-BE49-F238E27FC236}">
                  <a16:creationId xmlns:a16="http://schemas.microsoft.com/office/drawing/2014/main" id="{692835B8-61F9-C5C7-4A3F-D0DFEBA85D84}"/>
                </a:ext>
              </a:extLst>
            </p:cNvPr>
            <p:cNvSpPr/>
            <p:nvPr/>
          </p:nvSpPr>
          <p:spPr>
            <a:xfrm flipH="1">
              <a:off x="3745500" y="4110000"/>
              <a:ext cx="18825" cy="17025"/>
            </a:xfrm>
            <a:custGeom>
              <a:avLst/>
              <a:gdLst/>
              <a:ahLst/>
              <a:cxnLst/>
              <a:rect l="l" t="t" r="r" b="b"/>
              <a:pathLst>
                <a:path w="753" h="681" extrusionOk="0">
                  <a:moveTo>
                    <a:pt x="377" y="0"/>
                  </a:moveTo>
                  <a:cubicBezTo>
                    <a:pt x="351" y="0"/>
                    <a:pt x="324" y="3"/>
                    <a:pt x="297" y="10"/>
                  </a:cubicBezTo>
                  <a:cubicBezTo>
                    <a:pt x="114" y="54"/>
                    <a:pt x="1" y="238"/>
                    <a:pt x="45" y="421"/>
                  </a:cubicBezTo>
                  <a:cubicBezTo>
                    <a:pt x="83" y="577"/>
                    <a:pt x="223" y="681"/>
                    <a:pt x="376" y="681"/>
                  </a:cubicBezTo>
                  <a:cubicBezTo>
                    <a:pt x="403" y="681"/>
                    <a:pt x="430" y="678"/>
                    <a:pt x="457" y="671"/>
                  </a:cubicBezTo>
                  <a:cubicBezTo>
                    <a:pt x="640" y="627"/>
                    <a:pt x="752" y="443"/>
                    <a:pt x="708" y="260"/>
                  </a:cubicBezTo>
                  <a:cubicBezTo>
                    <a:pt x="670" y="104"/>
                    <a:pt x="53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00;p46">
              <a:extLst>
                <a:ext uri="{FF2B5EF4-FFF2-40B4-BE49-F238E27FC236}">
                  <a16:creationId xmlns:a16="http://schemas.microsoft.com/office/drawing/2014/main" id="{5376A4F8-989A-EF4E-BB9F-4EAB055D54DF}"/>
                </a:ext>
              </a:extLst>
            </p:cNvPr>
            <p:cNvSpPr/>
            <p:nvPr/>
          </p:nvSpPr>
          <p:spPr>
            <a:xfrm flipH="1">
              <a:off x="3683875" y="4095050"/>
              <a:ext cx="18825" cy="17050"/>
            </a:xfrm>
            <a:custGeom>
              <a:avLst/>
              <a:gdLst/>
              <a:ahLst/>
              <a:cxnLst/>
              <a:rect l="l" t="t" r="r" b="b"/>
              <a:pathLst>
                <a:path w="753" h="682" extrusionOk="0">
                  <a:moveTo>
                    <a:pt x="377" y="0"/>
                  </a:moveTo>
                  <a:cubicBezTo>
                    <a:pt x="350" y="0"/>
                    <a:pt x="324" y="3"/>
                    <a:pt x="297" y="10"/>
                  </a:cubicBezTo>
                  <a:cubicBezTo>
                    <a:pt x="114" y="54"/>
                    <a:pt x="1" y="239"/>
                    <a:pt x="45" y="422"/>
                  </a:cubicBezTo>
                  <a:cubicBezTo>
                    <a:pt x="83" y="578"/>
                    <a:pt x="223" y="682"/>
                    <a:pt x="376" y="682"/>
                  </a:cubicBezTo>
                  <a:cubicBezTo>
                    <a:pt x="403" y="682"/>
                    <a:pt x="430" y="679"/>
                    <a:pt x="457" y="672"/>
                  </a:cubicBezTo>
                  <a:cubicBezTo>
                    <a:pt x="640" y="628"/>
                    <a:pt x="752" y="444"/>
                    <a:pt x="708" y="261"/>
                  </a:cubicBezTo>
                  <a:cubicBezTo>
                    <a:pt x="670" y="105"/>
                    <a:pt x="53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01;p46">
              <a:extLst>
                <a:ext uri="{FF2B5EF4-FFF2-40B4-BE49-F238E27FC236}">
                  <a16:creationId xmlns:a16="http://schemas.microsoft.com/office/drawing/2014/main" id="{07DB410A-D19B-C3F7-BA51-9DD079B6C220}"/>
                </a:ext>
              </a:extLst>
            </p:cNvPr>
            <p:cNvSpPr/>
            <p:nvPr/>
          </p:nvSpPr>
          <p:spPr>
            <a:xfrm flipH="1">
              <a:off x="3704250" y="4107325"/>
              <a:ext cx="33475" cy="28225"/>
            </a:xfrm>
            <a:custGeom>
              <a:avLst/>
              <a:gdLst/>
              <a:ahLst/>
              <a:cxnLst/>
              <a:rect l="l" t="t" r="r" b="b"/>
              <a:pathLst>
                <a:path w="1339" h="1129" extrusionOk="0">
                  <a:moveTo>
                    <a:pt x="1067" y="1"/>
                  </a:moveTo>
                  <a:cubicBezTo>
                    <a:pt x="1062" y="1"/>
                    <a:pt x="1058" y="1"/>
                    <a:pt x="1053" y="3"/>
                  </a:cubicBezTo>
                  <a:cubicBezTo>
                    <a:pt x="1026" y="10"/>
                    <a:pt x="1009" y="39"/>
                    <a:pt x="1016" y="67"/>
                  </a:cubicBezTo>
                  <a:cubicBezTo>
                    <a:pt x="1018" y="74"/>
                    <a:pt x="1214" y="848"/>
                    <a:pt x="825" y="1002"/>
                  </a:cubicBezTo>
                  <a:cubicBezTo>
                    <a:pt x="789" y="1017"/>
                    <a:pt x="753" y="1023"/>
                    <a:pt x="718" y="1023"/>
                  </a:cubicBezTo>
                  <a:cubicBezTo>
                    <a:pt x="381" y="1023"/>
                    <a:pt x="112" y="420"/>
                    <a:pt x="110" y="414"/>
                  </a:cubicBezTo>
                  <a:cubicBezTo>
                    <a:pt x="101" y="394"/>
                    <a:pt x="82" y="383"/>
                    <a:pt x="61" y="383"/>
                  </a:cubicBezTo>
                  <a:cubicBezTo>
                    <a:pt x="54" y="383"/>
                    <a:pt x="47" y="384"/>
                    <a:pt x="40" y="387"/>
                  </a:cubicBezTo>
                  <a:cubicBezTo>
                    <a:pt x="13" y="399"/>
                    <a:pt x="1" y="430"/>
                    <a:pt x="12" y="456"/>
                  </a:cubicBezTo>
                  <a:cubicBezTo>
                    <a:pt x="26" y="487"/>
                    <a:pt x="312" y="1129"/>
                    <a:pt x="715" y="1129"/>
                  </a:cubicBezTo>
                  <a:cubicBezTo>
                    <a:pt x="764" y="1129"/>
                    <a:pt x="813" y="1121"/>
                    <a:pt x="864" y="1100"/>
                  </a:cubicBezTo>
                  <a:cubicBezTo>
                    <a:pt x="1338" y="911"/>
                    <a:pt x="1127" y="76"/>
                    <a:pt x="1118" y="41"/>
                  </a:cubicBezTo>
                  <a:cubicBezTo>
                    <a:pt x="1111" y="17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02;p46">
              <a:extLst>
                <a:ext uri="{FF2B5EF4-FFF2-40B4-BE49-F238E27FC236}">
                  <a16:creationId xmlns:a16="http://schemas.microsoft.com/office/drawing/2014/main" id="{5ACD407D-CE25-6CEB-EC3C-6408FBE3D946}"/>
                </a:ext>
              </a:extLst>
            </p:cNvPr>
            <p:cNvSpPr/>
            <p:nvPr/>
          </p:nvSpPr>
          <p:spPr>
            <a:xfrm flipH="1">
              <a:off x="4051000" y="4190625"/>
              <a:ext cx="4175" cy="97275"/>
            </a:xfrm>
            <a:custGeom>
              <a:avLst/>
              <a:gdLst/>
              <a:ahLst/>
              <a:cxnLst/>
              <a:rect l="l" t="t" r="r" b="b"/>
              <a:pathLst>
                <a:path w="167" h="3891" extrusionOk="0">
                  <a:moveTo>
                    <a:pt x="84" y="1"/>
                  </a:moveTo>
                  <a:cubicBezTo>
                    <a:pt x="39" y="1"/>
                    <a:pt x="1" y="38"/>
                    <a:pt x="1" y="84"/>
                  </a:cubicBezTo>
                  <a:lnTo>
                    <a:pt x="1" y="3808"/>
                  </a:lnTo>
                  <a:cubicBezTo>
                    <a:pt x="1" y="3853"/>
                    <a:pt x="38" y="3890"/>
                    <a:pt x="84" y="3890"/>
                  </a:cubicBezTo>
                  <a:cubicBezTo>
                    <a:pt x="130" y="3890"/>
                    <a:pt x="167" y="3853"/>
                    <a:pt x="167" y="3808"/>
                  </a:cubicBezTo>
                  <a:lnTo>
                    <a:pt x="167" y="84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3;p46">
              <a:extLst>
                <a:ext uri="{FF2B5EF4-FFF2-40B4-BE49-F238E27FC236}">
                  <a16:creationId xmlns:a16="http://schemas.microsoft.com/office/drawing/2014/main" id="{C375A74A-9D5F-0097-B97F-6A819D51FE1A}"/>
                </a:ext>
              </a:extLst>
            </p:cNvPr>
            <p:cNvSpPr/>
            <p:nvPr/>
          </p:nvSpPr>
          <p:spPr>
            <a:xfrm flipH="1">
              <a:off x="4017875" y="4204250"/>
              <a:ext cx="70400" cy="70025"/>
            </a:xfrm>
            <a:custGeom>
              <a:avLst/>
              <a:gdLst/>
              <a:ahLst/>
              <a:cxnLst/>
              <a:rect l="l" t="t" r="r" b="b"/>
              <a:pathLst>
                <a:path w="2816" h="2801" extrusionOk="0">
                  <a:moveTo>
                    <a:pt x="2725" y="1"/>
                  </a:moveTo>
                  <a:cubicBezTo>
                    <a:pt x="2703" y="1"/>
                    <a:pt x="2682" y="9"/>
                    <a:pt x="2666" y="25"/>
                  </a:cubicBezTo>
                  <a:lnTo>
                    <a:pt x="33" y="2659"/>
                  </a:lnTo>
                  <a:cubicBezTo>
                    <a:pt x="1" y="2691"/>
                    <a:pt x="1" y="2743"/>
                    <a:pt x="33" y="2776"/>
                  </a:cubicBezTo>
                  <a:cubicBezTo>
                    <a:pt x="50" y="2792"/>
                    <a:pt x="71" y="2800"/>
                    <a:pt x="92" y="2800"/>
                  </a:cubicBezTo>
                  <a:cubicBezTo>
                    <a:pt x="113" y="2800"/>
                    <a:pt x="134" y="2792"/>
                    <a:pt x="150" y="2776"/>
                  </a:cubicBezTo>
                  <a:lnTo>
                    <a:pt x="2783" y="143"/>
                  </a:lnTo>
                  <a:cubicBezTo>
                    <a:pt x="2816" y="110"/>
                    <a:pt x="2816" y="58"/>
                    <a:pt x="2783" y="25"/>
                  </a:cubicBezTo>
                  <a:cubicBezTo>
                    <a:pt x="2767" y="9"/>
                    <a:pt x="2746" y="1"/>
                    <a:pt x="2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04;p46">
              <a:extLst>
                <a:ext uri="{FF2B5EF4-FFF2-40B4-BE49-F238E27FC236}">
                  <a16:creationId xmlns:a16="http://schemas.microsoft.com/office/drawing/2014/main" id="{5F4DF742-5A88-C9B9-E3FA-1633E29E9B60}"/>
                </a:ext>
              </a:extLst>
            </p:cNvPr>
            <p:cNvSpPr/>
            <p:nvPr/>
          </p:nvSpPr>
          <p:spPr>
            <a:xfrm flipH="1">
              <a:off x="4004450" y="4237175"/>
              <a:ext cx="97250" cy="4175"/>
            </a:xfrm>
            <a:custGeom>
              <a:avLst/>
              <a:gdLst/>
              <a:ahLst/>
              <a:cxnLst/>
              <a:rect l="l" t="t" r="r" b="b"/>
              <a:pathLst>
                <a:path w="3890" h="167" extrusionOk="0">
                  <a:moveTo>
                    <a:pt x="84" y="1"/>
                  </a:moveTo>
                  <a:cubicBezTo>
                    <a:pt x="37" y="1"/>
                    <a:pt x="0" y="38"/>
                    <a:pt x="0" y="84"/>
                  </a:cubicBezTo>
                  <a:cubicBezTo>
                    <a:pt x="0" y="130"/>
                    <a:pt x="37" y="167"/>
                    <a:pt x="84" y="167"/>
                  </a:cubicBezTo>
                  <a:lnTo>
                    <a:pt x="3807" y="167"/>
                  </a:lnTo>
                  <a:cubicBezTo>
                    <a:pt x="3852" y="167"/>
                    <a:pt x="3889" y="130"/>
                    <a:pt x="3889" y="84"/>
                  </a:cubicBezTo>
                  <a:cubicBezTo>
                    <a:pt x="3889" y="38"/>
                    <a:pt x="3852" y="1"/>
                    <a:pt x="3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05;p46">
              <a:extLst>
                <a:ext uri="{FF2B5EF4-FFF2-40B4-BE49-F238E27FC236}">
                  <a16:creationId xmlns:a16="http://schemas.microsoft.com/office/drawing/2014/main" id="{864371BB-37AE-02B1-B324-832B13F91820}"/>
                </a:ext>
              </a:extLst>
            </p:cNvPr>
            <p:cNvSpPr/>
            <p:nvPr/>
          </p:nvSpPr>
          <p:spPr>
            <a:xfrm flipH="1">
              <a:off x="4017875" y="4204250"/>
              <a:ext cx="70400" cy="70025"/>
            </a:xfrm>
            <a:custGeom>
              <a:avLst/>
              <a:gdLst/>
              <a:ahLst/>
              <a:cxnLst/>
              <a:rect l="l" t="t" r="r" b="b"/>
              <a:pathLst>
                <a:path w="2816" h="2801" extrusionOk="0">
                  <a:moveTo>
                    <a:pt x="92" y="1"/>
                  </a:moveTo>
                  <a:cubicBezTo>
                    <a:pt x="70" y="1"/>
                    <a:pt x="49" y="9"/>
                    <a:pt x="33" y="25"/>
                  </a:cubicBezTo>
                  <a:cubicBezTo>
                    <a:pt x="1" y="58"/>
                    <a:pt x="1" y="110"/>
                    <a:pt x="33" y="143"/>
                  </a:cubicBezTo>
                  <a:lnTo>
                    <a:pt x="2666" y="2776"/>
                  </a:lnTo>
                  <a:cubicBezTo>
                    <a:pt x="2683" y="2792"/>
                    <a:pt x="2704" y="2800"/>
                    <a:pt x="2725" y="2800"/>
                  </a:cubicBezTo>
                  <a:cubicBezTo>
                    <a:pt x="2746" y="2800"/>
                    <a:pt x="2767" y="2792"/>
                    <a:pt x="2783" y="2776"/>
                  </a:cubicBezTo>
                  <a:cubicBezTo>
                    <a:pt x="2816" y="2743"/>
                    <a:pt x="2816" y="2691"/>
                    <a:pt x="2783" y="2659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6;p46">
              <a:extLst>
                <a:ext uri="{FF2B5EF4-FFF2-40B4-BE49-F238E27FC236}">
                  <a16:creationId xmlns:a16="http://schemas.microsoft.com/office/drawing/2014/main" id="{9BBC08BA-EC1F-99A1-73EB-0C7852350890}"/>
                </a:ext>
              </a:extLst>
            </p:cNvPr>
            <p:cNvSpPr/>
            <p:nvPr/>
          </p:nvSpPr>
          <p:spPr>
            <a:xfrm flipH="1">
              <a:off x="3784400" y="4923775"/>
              <a:ext cx="4175" cy="97250"/>
            </a:xfrm>
            <a:custGeom>
              <a:avLst/>
              <a:gdLst/>
              <a:ahLst/>
              <a:cxnLst/>
              <a:rect l="l" t="t" r="r" b="b"/>
              <a:pathLst>
                <a:path w="167" h="3890" extrusionOk="0">
                  <a:moveTo>
                    <a:pt x="83" y="0"/>
                  </a:moveTo>
                  <a:cubicBezTo>
                    <a:pt x="38" y="0"/>
                    <a:pt x="1" y="37"/>
                    <a:pt x="1" y="83"/>
                  </a:cubicBezTo>
                  <a:lnTo>
                    <a:pt x="1" y="3806"/>
                  </a:lnTo>
                  <a:cubicBezTo>
                    <a:pt x="1" y="3853"/>
                    <a:pt x="38" y="3890"/>
                    <a:pt x="83" y="3890"/>
                  </a:cubicBezTo>
                  <a:cubicBezTo>
                    <a:pt x="130" y="3890"/>
                    <a:pt x="167" y="3853"/>
                    <a:pt x="167" y="3806"/>
                  </a:cubicBezTo>
                  <a:lnTo>
                    <a:pt x="167" y="83"/>
                  </a:lnTo>
                  <a:cubicBezTo>
                    <a:pt x="167" y="37"/>
                    <a:pt x="130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07;p46">
              <a:extLst>
                <a:ext uri="{FF2B5EF4-FFF2-40B4-BE49-F238E27FC236}">
                  <a16:creationId xmlns:a16="http://schemas.microsoft.com/office/drawing/2014/main" id="{B00ACFF2-3885-E760-D108-1D51448F6A4F}"/>
                </a:ext>
              </a:extLst>
            </p:cNvPr>
            <p:cNvSpPr/>
            <p:nvPr/>
          </p:nvSpPr>
          <p:spPr>
            <a:xfrm flipH="1">
              <a:off x="3751300" y="4937400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2725" y="0"/>
                  </a:moveTo>
                  <a:cubicBezTo>
                    <a:pt x="2704" y="0"/>
                    <a:pt x="2683" y="9"/>
                    <a:pt x="2667" y="25"/>
                  </a:cubicBezTo>
                  <a:lnTo>
                    <a:pt x="34" y="2658"/>
                  </a:lnTo>
                  <a:cubicBezTo>
                    <a:pt x="1" y="2690"/>
                    <a:pt x="1" y="2742"/>
                    <a:pt x="34" y="2775"/>
                  </a:cubicBezTo>
                  <a:cubicBezTo>
                    <a:pt x="50" y="2791"/>
                    <a:pt x="71" y="2800"/>
                    <a:pt x="92" y="2800"/>
                  </a:cubicBezTo>
                  <a:cubicBezTo>
                    <a:pt x="113" y="2800"/>
                    <a:pt x="135" y="2791"/>
                    <a:pt x="151" y="2775"/>
                  </a:cubicBezTo>
                  <a:lnTo>
                    <a:pt x="2784" y="142"/>
                  </a:lnTo>
                  <a:cubicBezTo>
                    <a:pt x="2816" y="109"/>
                    <a:pt x="2816" y="57"/>
                    <a:pt x="2784" y="25"/>
                  </a:cubicBezTo>
                  <a:cubicBezTo>
                    <a:pt x="2768" y="9"/>
                    <a:pt x="274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08;p46">
              <a:extLst>
                <a:ext uri="{FF2B5EF4-FFF2-40B4-BE49-F238E27FC236}">
                  <a16:creationId xmlns:a16="http://schemas.microsoft.com/office/drawing/2014/main" id="{F2E12B63-559E-72E7-2061-B0D32436AA19}"/>
                </a:ext>
              </a:extLst>
            </p:cNvPr>
            <p:cNvSpPr/>
            <p:nvPr/>
          </p:nvSpPr>
          <p:spPr>
            <a:xfrm flipH="1">
              <a:off x="3737850" y="4970325"/>
              <a:ext cx="97250" cy="4175"/>
            </a:xfrm>
            <a:custGeom>
              <a:avLst/>
              <a:gdLst/>
              <a:ahLst/>
              <a:cxnLst/>
              <a:rect l="l" t="t" r="r" b="b"/>
              <a:pathLst>
                <a:path w="3890" h="167" extrusionOk="0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6"/>
                    <a:pt x="83" y="166"/>
                  </a:cubicBezTo>
                  <a:lnTo>
                    <a:pt x="3806" y="166"/>
                  </a:lnTo>
                  <a:cubicBezTo>
                    <a:pt x="3852" y="166"/>
                    <a:pt x="3889" y="128"/>
                    <a:pt x="3889" y="83"/>
                  </a:cubicBezTo>
                  <a:cubicBezTo>
                    <a:pt x="3889" y="37"/>
                    <a:pt x="3852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09;p46">
              <a:extLst>
                <a:ext uri="{FF2B5EF4-FFF2-40B4-BE49-F238E27FC236}">
                  <a16:creationId xmlns:a16="http://schemas.microsoft.com/office/drawing/2014/main" id="{1D0A1C79-C3E5-C838-7B16-984B8BB83E70}"/>
                </a:ext>
              </a:extLst>
            </p:cNvPr>
            <p:cNvSpPr/>
            <p:nvPr/>
          </p:nvSpPr>
          <p:spPr>
            <a:xfrm flipH="1">
              <a:off x="3751300" y="4937400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92" y="0"/>
                  </a:moveTo>
                  <a:cubicBezTo>
                    <a:pt x="71" y="0"/>
                    <a:pt x="50" y="9"/>
                    <a:pt x="34" y="25"/>
                  </a:cubicBezTo>
                  <a:cubicBezTo>
                    <a:pt x="1" y="57"/>
                    <a:pt x="1" y="109"/>
                    <a:pt x="34" y="142"/>
                  </a:cubicBezTo>
                  <a:lnTo>
                    <a:pt x="2667" y="2775"/>
                  </a:lnTo>
                  <a:cubicBezTo>
                    <a:pt x="2683" y="2791"/>
                    <a:pt x="2704" y="2800"/>
                    <a:pt x="2725" y="2800"/>
                  </a:cubicBezTo>
                  <a:cubicBezTo>
                    <a:pt x="2746" y="2800"/>
                    <a:pt x="2767" y="2791"/>
                    <a:pt x="2784" y="2775"/>
                  </a:cubicBezTo>
                  <a:cubicBezTo>
                    <a:pt x="2816" y="2742"/>
                    <a:pt x="2816" y="2690"/>
                    <a:pt x="2784" y="2658"/>
                  </a:cubicBezTo>
                  <a:lnTo>
                    <a:pt x="151" y="25"/>
                  </a:lnTo>
                  <a:cubicBezTo>
                    <a:pt x="135" y="9"/>
                    <a:pt x="113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10;p46">
              <a:extLst>
                <a:ext uri="{FF2B5EF4-FFF2-40B4-BE49-F238E27FC236}">
                  <a16:creationId xmlns:a16="http://schemas.microsoft.com/office/drawing/2014/main" id="{0CAB7A4A-0A42-7066-1B71-4D2EB5C69C9F}"/>
                </a:ext>
              </a:extLst>
            </p:cNvPr>
            <p:cNvSpPr/>
            <p:nvPr/>
          </p:nvSpPr>
          <p:spPr>
            <a:xfrm flipH="1">
              <a:off x="3447900" y="4340200"/>
              <a:ext cx="4175" cy="97250"/>
            </a:xfrm>
            <a:custGeom>
              <a:avLst/>
              <a:gdLst/>
              <a:ahLst/>
              <a:cxnLst/>
              <a:rect l="l" t="t" r="r" b="b"/>
              <a:pathLst>
                <a:path w="167" h="3890" extrusionOk="0">
                  <a:moveTo>
                    <a:pt x="83" y="0"/>
                  </a:moveTo>
                  <a:cubicBezTo>
                    <a:pt x="38" y="0"/>
                    <a:pt x="1" y="37"/>
                    <a:pt x="1" y="83"/>
                  </a:cubicBezTo>
                  <a:lnTo>
                    <a:pt x="1" y="3806"/>
                  </a:lnTo>
                  <a:cubicBezTo>
                    <a:pt x="1" y="3853"/>
                    <a:pt x="38" y="3890"/>
                    <a:pt x="83" y="3890"/>
                  </a:cubicBezTo>
                  <a:cubicBezTo>
                    <a:pt x="130" y="3890"/>
                    <a:pt x="165" y="3853"/>
                    <a:pt x="167" y="3806"/>
                  </a:cubicBezTo>
                  <a:lnTo>
                    <a:pt x="167" y="83"/>
                  </a:lnTo>
                  <a:cubicBezTo>
                    <a:pt x="167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11;p46">
              <a:extLst>
                <a:ext uri="{FF2B5EF4-FFF2-40B4-BE49-F238E27FC236}">
                  <a16:creationId xmlns:a16="http://schemas.microsoft.com/office/drawing/2014/main" id="{8C28D08F-AC60-C155-9AAD-D33BFA4DB07B}"/>
                </a:ext>
              </a:extLst>
            </p:cNvPr>
            <p:cNvSpPr/>
            <p:nvPr/>
          </p:nvSpPr>
          <p:spPr>
            <a:xfrm flipH="1">
              <a:off x="3414800" y="4353825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2725" y="0"/>
                  </a:moveTo>
                  <a:cubicBezTo>
                    <a:pt x="2703" y="0"/>
                    <a:pt x="2682" y="8"/>
                    <a:pt x="2666" y="25"/>
                  </a:cubicBezTo>
                  <a:lnTo>
                    <a:pt x="33" y="2658"/>
                  </a:lnTo>
                  <a:cubicBezTo>
                    <a:pt x="1" y="2691"/>
                    <a:pt x="1" y="2742"/>
                    <a:pt x="33" y="2775"/>
                  </a:cubicBezTo>
                  <a:cubicBezTo>
                    <a:pt x="49" y="2791"/>
                    <a:pt x="70" y="2799"/>
                    <a:pt x="92" y="2799"/>
                  </a:cubicBezTo>
                  <a:cubicBezTo>
                    <a:pt x="113" y="2799"/>
                    <a:pt x="134" y="2791"/>
                    <a:pt x="151" y="2775"/>
                  </a:cubicBezTo>
                  <a:lnTo>
                    <a:pt x="2784" y="142"/>
                  </a:lnTo>
                  <a:cubicBezTo>
                    <a:pt x="2815" y="109"/>
                    <a:pt x="2815" y="58"/>
                    <a:pt x="2784" y="25"/>
                  </a:cubicBezTo>
                  <a:cubicBezTo>
                    <a:pt x="2767" y="8"/>
                    <a:pt x="274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12;p46">
              <a:extLst>
                <a:ext uri="{FF2B5EF4-FFF2-40B4-BE49-F238E27FC236}">
                  <a16:creationId xmlns:a16="http://schemas.microsoft.com/office/drawing/2014/main" id="{CF0EA266-0CD2-B2BA-9A24-1AF0905EB6B0}"/>
                </a:ext>
              </a:extLst>
            </p:cNvPr>
            <p:cNvSpPr/>
            <p:nvPr/>
          </p:nvSpPr>
          <p:spPr>
            <a:xfrm flipH="1">
              <a:off x="3401350" y="4386750"/>
              <a:ext cx="97275" cy="4150"/>
            </a:xfrm>
            <a:custGeom>
              <a:avLst/>
              <a:gdLst/>
              <a:ahLst/>
              <a:cxnLst/>
              <a:rect l="l" t="t" r="r" b="b"/>
              <a:pathLst>
                <a:path w="3891" h="166" extrusionOk="0">
                  <a:moveTo>
                    <a:pt x="83" y="0"/>
                  </a:moveTo>
                  <a:cubicBezTo>
                    <a:pt x="38" y="0"/>
                    <a:pt x="1" y="37"/>
                    <a:pt x="1" y="82"/>
                  </a:cubicBezTo>
                  <a:cubicBezTo>
                    <a:pt x="1" y="129"/>
                    <a:pt x="38" y="166"/>
                    <a:pt x="83" y="166"/>
                  </a:cubicBezTo>
                  <a:lnTo>
                    <a:pt x="3807" y="166"/>
                  </a:lnTo>
                  <a:cubicBezTo>
                    <a:pt x="3853" y="166"/>
                    <a:pt x="3890" y="129"/>
                    <a:pt x="3890" y="82"/>
                  </a:cubicBezTo>
                  <a:cubicBezTo>
                    <a:pt x="3890" y="37"/>
                    <a:pt x="3853" y="0"/>
                    <a:pt x="3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13;p46">
              <a:extLst>
                <a:ext uri="{FF2B5EF4-FFF2-40B4-BE49-F238E27FC236}">
                  <a16:creationId xmlns:a16="http://schemas.microsoft.com/office/drawing/2014/main" id="{6743C059-F202-577C-4AB0-3B7CFD81FCA0}"/>
                </a:ext>
              </a:extLst>
            </p:cNvPr>
            <p:cNvSpPr/>
            <p:nvPr/>
          </p:nvSpPr>
          <p:spPr>
            <a:xfrm flipH="1">
              <a:off x="3414800" y="4353825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92" y="0"/>
                  </a:moveTo>
                  <a:cubicBezTo>
                    <a:pt x="70" y="0"/>
                    <a:pt x="49" y="8"/>
                    <a:pt x="33" y="25"/>
                  </a:cubicBezTo>
                  <a:cubicBezTo>
                    <a:pt x="1" y="58"/>
                    <a:pt x="1" y="109"/>
                    <a:pt x="33" y="142"/>
                  </a:cubicBezTo>
                  <a:lnTo>
                    <a:pt x="2666" y="2775"/>
                  </a:lnTo>
                  <a:cubicBezTo>
                    <a:pt x="2682" y="2791"/>
                    <a:pt x="2703" y="2799"/>
                    <a:pt x="2725" y="2799"/>
                  </a:cubicBezTo>
                  <a:cubicBezTo>
                    <a:pt x="2746" y="2799"/>
                    <a:pt x="2767" y="2791"/>
                    <a:pt x="2784" y="2775"/>
                  </a:cubicBezTo>
                  <a:cubicBezTo>
                    <a:pt x="2815" y="2742"/>
                    <a:pt x="2815" y="2691"/>
                    <a:pt x="2784" y="2658"/>
                  </a:cubicBezTo>
                  <a:lnTo>
                    <a:pt x="151" y="25"/>
                  </a:lnTo>
                  <a:cubicBezTo>
                    <a:pt x="134" y="8"/>
                    <a:pt x="113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14;p46">
              <a:extLst>
                <a:ext uri="{FF2B5EF4-FFF2-40B4-BE49-F238E27FC236}">
                  <a16:creationId xmlns:a16="http://schemas.microsoft.com/office/drawing/2014/main" id="{CD2065A7-800A-720E-E588-8CE51889E5C3}"/>
                </a:ext>
              </a:extLst>
            </p:cNvPr>
            <p:cNvSpPr/>
            <p:nvPr/>
          </p:nvSpPr>
          <p:spPr>
            <a:xfrm flipH="1">
              <a:off x="3397650" y="4562675"/>
              <a:ext cx="18775" cy="17075"/>
            </a:xfrm>
            <a:custGeom>
              <a:avLst/>
              <a:gdLst/>
              <a:ahLst/>
              <a:cxnLst/>
              <a:rect l="l" t="t" r="r" b="b"/>
              <a:pathLst>
                <a:path w="751" h="683" extrusionOk="0">
                  <a:moveTo>
                    <a:pt x="376" y="1"/>
                  </a:moveTo>
                  <a:cubicBezTo>
                    <a:pt x="349" y="1"/>
                    <a:pt x="322" y="4"/>
                    <a:pt x="295" y="11"/>
                  </a:cubicBezTo>
                  <a:cubicBezTo>
                    <a:pt x="112" y="55"/>
                    <a:pt x="0" y="239"/>
                    <a:pt x="45" y="422"/>
                  </a:cubicBezTo>
                  <a:cubicBezTo>
                    <a:pt x="83" y="578"/>
                    <a:pt x="222" y="683"/>
                    <a:pt x="376" y="683"/>
                  </a:cubicBezTo>
                  <a:cubicBezTo>
                    <a:pt x="402" y="683"/>
                    <a:pt x="429" y="680"/>
                    <a:pt x="456" y="673"/>
                  </a:cubicBezTo>
                  <a:cubicBezTo>
                    <a:pt x="639" y="629"/>
                    <a:pt x="751" y="444"/>
                    <a:pt x="706" y="261"/>
                  </a:cubicBezTo>
                  <a:cubicBezTo>
                    <a:pt x="668" y="105"/>
                    <a:pt x="52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05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 your answers to the whole class. Vote for the most interesting responses.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POST-SPEAKING</a:t>
            </a:r>
          </a:p>
        </p:txBody>
      </p:sp>
      <p:pic>
        <p:nvPicPr>
          <p:cNvPr id="6146" name="Picture 2" descr="Presentation Student Microsoft PowerPoint, Special Presentation s, child,  class png | PNGEgg">
            <a:extLst>
              <a:ext uri="{FF2B5EF4-FFF2-40B4-BE49-F238E27FC236}">
                <a16:creationId xmlns:a16="http://schemas.microsoft.com/office/drawing/2014/main" id="{5D96B24C-9389-4C33-85F5-D303C863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33" l="0" r="99138">
                        <a14:foregroundMark x1="16954" y1="91731" x2="25575" y2="82429"/>
                        <a14:foregroundMark x1="17241" y1="79845" x2="18678" y2="79845"/>
                        <a14:foregroundMark x1="7184" y1="74419" x2="8908" y2="76486"/>
                        <a14:foregroundMark x1="10057" y1="68217" x2="11494" y2="67442"/>
                        <a14:foregroundMark x1="49425" y1="91214" x2="56609" y2="91731"/>
                        <a14:foregroundMark x1="43391" y1="70801" x2="39368" y2="69767"/>
                        <a14:foregroundMark x1="37931" y1="76744" x2="40805" y2="78553"/>
                        <a14:foregroundMark x1="42241" y1="76486" x2="40230" y2="76486"/>
                        <a14:foregroundMark x1="79310" y1="65375" x2="82471" y2="87080"/>
                        <a14:foregroundMark x1="84195" y1="63307" x2="81609" y2="68734"/>
                        <a14:foregroundMark x1="83046" y1="73385" x2="85057" y2="62791"/>
                        <a14:foregroundMark x1="43966" y1="3618" x2="46839" y2="6460"/>
                        <a14:foregroundMark x1="47414" y1="6460" x2="48276" y2="6460"/>
                        <a14:foregroundMark x1="37356" y1="45995" x2="36782" y2="26873"/>
                        <a14:foregroundMark x1="33621" y1="19897" x2="44540" y2="24031"/>
                        <a14:foregroundMark x1="48276" y1="19897" x2="30747" y2="26615"/>
                        <a14:foregroundMark x1="28161" y1="35401" x2="54885" y2="36951"/>
                        <a14:foregroundMark x1="33333" y1="48837" x2="35057" y2="55039"/>
                        <a14:foregroundMark x1="51724" y1="47804" x2="51437" y2="56072"/>
                        <a14:foregroundMark x1="32184" y1="47028" x2="39368" y2="45736"/>
                        <a14:foregroundMark x1="54023" y1="46512" x2="47414" y2="45995"/>
                        <a14:foregroundMark x1="33621" y1="45220" x2="32759" y2="43669"/>
                        <a14:foregroundMark x1="32759" y1="45995" x2="32184" y2="46770"/>
                        <a14:foregroundMark x1="38506" y1="58656" x2="38218" y2="62791"/>
                        <a14:foregroundMark x1="37069" y1="75452" x2="37356" y2="78553"/>
                        <a14:foregroundMark x1="39655" y1="80620" x2="39368" y2="82687"/>
                        <a14:foregroundMark x1="48563" y1="78295" x2="46264" y2="78811"/>
                        <a14:foregroundMark x1="41092" y1="6202" x2="46552" y2="10594"/>
                        <a14:foregroundMark x1="33908" y1="3876" x2="35057" y2="2842"/>
                        <a14:foregroundMark x1="38506" y1="23514" x2="42816" y2="17571"/>
                        <a14:foregroundMark x1="40805" y1="19897" x2="45402" y2="20930"/>
                        <a14:foregroundMark x1="39943" y1="21189" x2="41379" y2="25065"/>
                        <a14:foregroundMark x1="39368" y1="19638" x2="43103" y2="22997"/>
                        <a14:foregroundMark x1="49138" y1="34367" x2="51149" y2="35142"/>
                        <a14:foregroundMark x1="28448" y1="32817" x2="25287" y2="35401"/>
                        <a14:foregroundMark x1="42529" y1="50904" x2="43966" y2="59432"/>
                        <a14:foregroundMark x1="37931" y1="60207" x2="35345" y2="64083"/>
                        <a14:foregroundMark x1="35345" y1="62016" x2="35345" y2="62016"/>
                        <a14:foregroundMark x1="48276" y1="59173" x2="41667" y2="38760"/>
                        <a14:foregroundMark x1="45115" y1="31008" x2="51724" y2="40310"/>
                        <a14:foregroundMark x1="36782" y1="25065" x2="47126" y2="13695"/>
                        <a14:foregroundMark x1="27586" y1="15504" x2="56034" y2="18605"/>
                        <a14:foregroundMark x1="18391" y1="8269" x2="17529" y2="12145"/>
                        <a14:foregroundMark x1="19540" y1="41860" x2="22989" y2="41344"/>
                        <a14:foregroundMark x1="77299" y1="40310" x2="74425" y2="40827"/>
                        <a14:foregroundMark x1="77586" y1="23256" x2="76149" y2="20672"/>
                        <a14:foregroundMark x1="67241" y1="41602" x2="60057" y2="40310"/>
                        <a14:foregroundMark x1="62931" y1="6460" x2="67241" y2="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84" y="2009876"/>
            <a:ext cx="4431431" cy="49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066E16BA-1761-31BE-AC96-3F68B79C2265}"/>
              </a:ext>
            </a:extLst>
          </p:cNvPr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WARM-UP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4300F8FB-362A-F897-D0AC-3FD367454BB2}"/>
              </a:ext>
            </a:extLst>
          </p:cNvPr>
          <p:cNvSpPr/>
          <p:nvPr/>
        </p:nvSpPr>
        <p:spPr>
          <a:xfrm>
            <a:off x="3066300" y="2175155"/>
            <a:ext cx="1950733" cy="6554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PRE-SPEAKING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57E15D3E-C7FE-7314-FDF2-7FA9899FD68D}"/>
              </a:ext>
            </a:extLst>
          </p:cNvPr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WHILE-SPEAKING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A80DA6-ACAD-E91F-FAC6-C7BA05081359}"/>
              </a:ext>
            </a:extLst>
          </p:cNvPr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  <a:latin typeface="Calibri" panose="020F0502020204030204"/>
              </a:rPr>
              <a:t>Play Quiz about Peer Pressure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B73497-C702-BDAB-2501-F49B0E3ED65D}"/>
              </a:ext>
            </a:extLst>
          </p:cNvPr>
          <p:cNvSpPr/>
          <p:nvPr/>
        </p:nvSpPr>
        <p:spPr>
          <a:xfrm>
            <a:off x="6007694" y="2103252"/>
            <a:ext cx="4879384" cy="7844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the examples of peer pressure below from 1 (most powerful) to 6 (least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powerful).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6E0F07-8AE4-636B-9754-FF9371E03744}"/>
              </a:ext>
            </a:extLst>
          </p:cNvPr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Work in pairs.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3: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situations below and think of some possible responses. Provide reasons for each answer.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Curved Connector 27">
            <a:extLst>
              <a:ext uri="{FF2B5EF4-FFF2-40B4-BE49-F238E27FC236}">
                <a16:creationId xmlns:a16="http://schemas.microsoft.com/office/drawing/2014/main" id="{CEED136A-14C7-BE8E-DB8C-15720DDA4F12}"/>
              </a:ext>
            </a:extLst>
          </p:cNvPr>
          <p:cNvCxnSpPr>
            <a:stCxn id="19" idx="3"/>
            <a:endCxn id="20" idx="0"/>
          </p:cNvCxnSpPr>
          <p:nvPr/>
        </p:nvCxnSpPr>
        <p:spPr>
          <a:xfrm>
            <a:off x="3331669" y="1484975"/>
            <a:ext cx="709998" cy="690180"/>
          </a:xfrm>
          <a:prstGeom prst="curvedConnector2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Curved Connector 28">
            <a:extLst>
              <a:ext uri="{FF2B5EF4-FFF2-40B4-BE49-F238E27FC236}">
                <a16:creationId xmlns:a16="http://schemas.microsoft.com/office/drawing/2014/main" id="{6C1C3332-1077-ACAD-2047-1CFD118991B1}"/>
              </a:ext>
            </a:extLst>
          </p:cNvPr>
          <p:cNvCxnSpPr>
            <a:stCxn id="20" idx="1"/>
            <a:endCxn id="21" idx="0"/>
          </p:cNvCxnSpPr>
          <p:nvPr/>
        </p:nvCxnSpPr>
        <p:spPr>
          <a:xfrm rot="10800000" flipV="1">
            <a:off x="2272012" y="2502857"/>
            <a:ext cx="794289" cy="920602"/>
          </a:xfrm>
          <a:prstGeom prst="curvedConnector2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ounded Rectangle 30">
            <a:extLst>
              <a:ext uri="{FF2B5EF4-FFF2-40B4-BE49-F238E27FC236}">
                <a16:creationId xmlns:a16="http://schemas.microsoft.com/office/drawing/2014/main" id="{28CDBFB9-57D7-BE10-97E4-3F7C327A98E7}"/>
              </a:ext>
            </a:extLst>
          </p:cNvPr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POST-SPEAKING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CFDAC7-7225-5201-899F-E13B6E6C8602}"/>
              </a:ext>
            </a:extLst>
          </p:cNvPr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Curved Connector 32">
            <a:extLst>
              <a:ext uri="{FF2B5EF4-FFF2-40B4-BE49-F238E27FC236}">
                <a16:creationId xmlns:a16="http://schemas.microsoft.com/office/drawing/2014/main" id="{45919418-629A-F816-C29C-FDDE5EEB3E65}"/>
              </a:ext>
            </a:extLst>
          </p:cNvPr>
          <p:cNvCxnSpPr>
            <a:stCxn id="27" idx="1"/>
            <a:endCxn id="30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178F08CE-A1AD-19C6-D63B-9D6791B9837E}"/>
              </a:ext>
            </a:extLst>
          </p:cNvPr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CONSOLIDATION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cxnSp>
        <p:nvCxnSpPr>
          <p:cNvPr id="31" name="Curved Connector 34">
            <a:extLst>
              <a:ext uri="{FF2B5EF4-FFF2-40B4-BE49-F238E27FC236}">
                <a16:creationId xmlns:a16="http://schemas.microsoft.com/office/drawing/2014/main" id="{9DA5DB37-FAFB-7C2E-BEE0-3ED0C8FC0CBD}"/>
              </a:ext>
            </a:extLst>
          </p:cNvPr>
          <p:cNvCxnSpPr>
            <a:stCxn id="21" idx="3"/>
            <a:endCxn id="27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3B21A1F-9244-75A6-0776-62951C8DAD50}"/>
              </a:ext>
            </a:extLst>
          </p:cNvPr>
          <p:cNvSpPr/>
          <p:nvPr/>
        </p:nvSpPr>
        <p:spPr>
          <a:xfrm>
            <a:off x="6007695" y="4594523"/>
            <a:ext cx="4879382" cy="8855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4: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your answers to the whole class. Vote for the most interesting responses.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A5145B-E280-59CB-D0F2-F59B4F1488DF}"/>
              </a:ext>
            </a:extLst>
          </p:cNvPr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acebook K&amp;T" panose="02040603050506020204" pitchFamily="18" charset="0"/>
                <a:ea typeface="+mn-ea"/>
                <a:cs typeface="+mn-cs"/>
              </a:rPr>
              <a:t>SPEAKING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84EABE-10B1-BB6C-8AF9-DA39CC6D9374}"/>
              </a:ext>
            </a:extLst>
          </p:cNvPr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2653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83710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A9502-A73B-B3D4-1A2B-99397684A47E}"/>
              </a:ext>
            </a:extLst>
          </p:cNvPr>
          <p:cNvSpPr txBox="1"/>
          <p:nvPr/>
        </p:nvSpPr>
        <p:spPr>
          <a:xfrm>
            <a:off x="3643953" y="2571750"/>
            <a:ext cx="781866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i="1" dirty="0">
              <a:latin typeface="Sniglet" panose="020B06040202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niglet" panose="020B0604020202020204" charset="0"/>
                <a:cs typeface="Arial" panose="020B0604020202020204" pitchFamily="34" charset="0"/>
              </a:rPr>
              <a:t>New vocabularies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Sniglet" panose="020B0604020202020204" charset="0"/>
                <a:cs typeface="Arial" panose="020B0604020202020204" pitchFamily="34" charset="0"/>
              </a:rPr>
              <a:t>Talk about experiences of peer pressure and respond to peer pressure situations.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BD325-F688-D5B7-7069-F17B21849490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F2B4C-C67E-F14B-C842-43D725925FF4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631C2-D142-B0C3-3AAD-416A46A7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7" y="1365154"/>
            <a:ext cx="5090601" cy="1286367"/>
          </a:xfrm>
          <a:prstGeom prst="rect">
            <a:avLst/>
          </a:prstGeom>
        </p:spPr>
      </p:pic>
      <p:sp>
        <p:nvSpPr>
          <p:cNvPr id="6" name="Google Shape;720;p34">
            <a:extLst>
              <a:ext uri="{FF2B5EF4-FFF2-40B4-BE49-F238E27FC236}">
                <a16:creationId xmlns:a16="http://schemas.microsoft.com/office/drawing/2014/main" id="{F9677CE7-D018-5531-297C-42097B26A677}"/>
              </a:ext>
            </a:extLst>
          </p:cNvPr>
          <p:cNvSpPr/>
          <p:nvPr/>
        </p:nvSpPr>
        <p:spPr>
          <a:xfrm rot="700785">
            <a:off x="3316560" y="5554245"/>
            <a:ext cx="763968" cy="752389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720;p34">
            <a:extLst>
              <a:ext uri="{FF2B5EF4-FFF2-40B4-BE49-F238E27FC236}">
                <a16:creationId xmlns:a16="http://schemas.microsoft.com/office/drawing/2014/main" id="{50439A9B-3D51-C567-90C9-F796FFDC7E27}"/>
              </a:ext>
            </a:extLst>
          </p:cNvPr>
          <p:cNvSpPr/>
          <p:nvPr/>
        </p:nvSpPr>
        <p:spPr>
          <a:xfrm rot="20633553">
            <a:off x="7115304" y="1625897"/>
            <a:ext cx="330252" cy="302683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9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97A8-9910-5827-E5F2-E4F7EDA94115}"/>
              </a:ext>
            </a:extLst>
          </p:cNvPr>
          <p:cNvSpPr txBox="1">
            <a:spLocks/>
          </p:cNvSpPr>
          <p:nvPr/>
        </p:nvSpPr>
        <p:spPr>
          <a:xfrm>
            <a:off x="1291730" y="2754614"/>
            <a:ext cx="9608540" cy="2499774"/>
          </a:xfrm>
          <a:prstGeom prst="roundRect">
            <a:avLst>
              <a:gd name="adj" fmla="val 1714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26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kern="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kern="0" dirty="0">
                <a:latin typeface="Arial" panose="020B0604020202020204" pitchFamily="34" charset="0"/>
                <a:cs typeface="Arial" panose="020B0604020202020204" pitchFamily="34" charset="0"/>
              </a:rPr>
              <a:t>Prepare for Lesson 5 - Unit 9.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37E89-D784-6EED-139A-BA189D825E9A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9E766-09C6-3589-B899-53CE6DF75592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92A70-B36B-02D4-6C87-504E0822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3" y="1375568"/>
            <a:ext cx="5041829" cy="1292464"/>
          </a:xfrm>
          <a:prstGeom prst="rect">
            <a:avLst/>
          </a:prstGeom>
        </p:spPr>
      </p:pic>
      <p:grpSp>
        <p:nvGrpSpPr>
          <p:cNvPr id="7" name="Google Shape;993;p38">
            <a:extLst>
              <a:ext uri="{FF2B5EF4-FFF2-40B4-BE49-F238E27FC236}">
                <a16:creationId xmlns:a16="http://schemas.microsoft.com/office/drawing/2014/main" id="{86DC4C51-F649-CC30-1504-3748437E0699}"/>
              </a:ext>
            </a:extLst>
          </p:cNvPr>
          <p:cNvGrpSpPr/>
          <p:nvPr/>
        </p:nvGrpSpPr>
        <p:grpSpPr>
          <a:xfrm rot="1302115">
            <a:off x="9412379" y="1173109"/>
            <a:ext cx="1937255" cy="2208512"/>
            <a:chOff x="2153875" y="1581750"/>
            <a:chExt cx="939950" cy="1163575"/>
          </a:xfrm>
        </p:grpSpPr>
        <p:sp>
          <p:nvSpPr>
            <p:cNvPr id="8" name="Google Shape;994;p38">
              <a:extLst>
                <a:ext uri="{FF2B5EF4-FFF2-40B4-BE49-F238E27FC236}">
                  <a16:creationId xmlns:a16="http://schemas.microsoft.com/office/drawing/2014/main" id="{09D17788-2869-98C2-8E6A-1C269230C0A6}"/>
                </a:ext>
              </a:extLst>
            </p:cNvPr>
            <p:cNvSpPr/>
            <p:nvPr/>
          </p:nvSpPr>
          <p:spPr>
            <a:xfrm>
              <a:off x="2153875" y="1581750"/>
              <a:ext cx="939950" cy="1163575"/>
            </a:xfrm>
            <a:custGeom>
              <a:avLst/>
              <a:gdLst/>
              <a:ahLst/>
              <a:cxnLst/>
              <a:rect l="l" t="t" r="r" b="b"/>
              <a:pathLst>
                <a:path w="37598" h="46543" extrusionOk="0">
                  <a:moveTo>
                    <a:pt x="18799" y="0"/>
                  </a:moveTo>
                  <a:cubicBezTo>
                    <a:pt x="8434" y="0"/>
                    <a:pt x="1" y="8566"/>
                    <a:pt x="1" y="19095"/>
                  </a:cubicBezTo>
                  <a:lnTo>
                    <a:pt x="1" y="45321"/>
                  </a:lnTo>
                  <a:cubicBezTo>
                    <a:pt x="1" y="45995"/>
                    <a:pt x="548" y="46543"/>
                    <a:pt x="1223" y="46543"/>
                  </a:cubicBezTo>
                  <a:lnTo>
                    <a:pt x="36377" y="46543"/>
                  </a:lnTo>
                  <a:cubicBezTo>
                    <a:pt x="37051" y="46543"/>
                    <a:pt x="37598" y="45995"/>
                    <a:pt x="37598" y="45321"/>
                  </a:cubicBezTo>
                  <a:lnTo>
                    <a:pt x="37598" y="19094"/>
                  </a:lnTo>
                  <a:cubicBezTo>
                    <a:pt x="37598" y="16143"/>
                    <a:pt x="36952" y="13313"/>
                    <a:pt x="35680" y="10684"/>
                  </a:cubicBezTo>
                  <a:cubicBezTo>
                    <a:pt x="34768" y="8800"/>
                    <a:pt x="33564" y="7091"/>
                    <a:pt x="32098" y="5601"/>
                  </a:cubicBezTo>
                  <a:cubicBezTo>
                    <a:pt x="31055" y="4540"/>
                    <a:pt x="29891" y="3606"/>
                    <a:pt x="28642" y="2827"/>
                  </a:cubicBezTo>
                  <a:cubicBezTo>
                    <a:pt x="28618" y="2811"/>
                    <a:pt x="28592" y="2794"/>
                    <a:pt x="28564" y="2777"/>
                  </a:cubicBezTo>
                  <a:cubicBezTo>
                    <a:pt x="28558" y="2773"/>
                    <a:pt x="28479" y="2724"/>
                    <a:pt x="28479" y="2724"/>
                  </a:cubicBezTo>
                  <a:cubicBezTo>
                    <a:pt x="28442" y="2700"/>
                    <a:pt x="28404" y="2678"/>
                    <a:pt x="28364" y="2655"/>
                  </a:cubicBezTo>
                  <a:cubicBezTo>
                    <a:pt x="25480" y="918"/>
                    <a:pt x="22173" y="0"/>
                    <a:pt x="18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38">
              <a:extLst>
                <a:ext uri="{FF2B5EF4-FFF2-40B4-BE49-F238E27FC236}">
                  <a16:creationId xmlns:a16="http://schemas.microsoft.com/office/drawing/2014/main" id="{4D69C515-A18A-6C2A-575A-2D5660744E76}"/>
                </a:ext>
              </a:extLst>
            </p:cNvPr>
            <p:cNvSpPr/>
            <p:nvPr/>
          </p:nvSpPr>
          <p:spPr>
            <a:xfrm>
              <a:off x="2184475" y="1609250"/>
              <a:ext cx="878850" cy="1102500"/>
            </a:xfrm>
            <a:custGeom>
              <a:avLst/>
              <a:gdLst/>
              <a:ahLst/>
              <a:cxnLst/>
              <a:rect l="l" t="t" r="r" b="b"/>
              <a:pathLst>
                <a:path w="35154" h="44100" extrusionOk="0">
                  <a:moveTo>
                    <a:pt x="17576" y="0"/>
                  </a:moveTo>
                  <a:cubicBezTo>
                    <a:pt x="7870" y="0"/>
                    <a:pt x="0" y="8003"/>
                    <a:pt x="0" y="17872"/>
                  </a:cubicBezTo>
                  <a:lnTo>
                    <a:pt x="0" y="44100"/>
                  </a:lnTo>
                  <a:lnTo>
                    <a:pt x="35154" y="44100"/>
                  </a:lnTo>
                  <a:lnTo>
                    <a:pt x="35154" y="17872"/>
                  </a:lnTo>
                  <a:cubicBezTo>
                    <a:pt x="35154" y="15046"/>
                    <a:pt x="34508" y="12372"/>
                    <a:pt x="33357" y="9994"/>
                  </a:cubicBezTo>
                  <a:cubicBezTo>
                    <a:pt x="32499" y="8222"/>
                    <a:pt x="31364" y="6617"/>
                    <a:pt x="30005" y="5237"/>
                  </a:cubicBezTo>
                  <a:cubicBezTo>
                    <a:pt x="29026" y="4243"/>
                    <a:pt x="27935" y="3365"/>
                    <a:pt x="26750" y="2628"/>
                  </a:cubicBezTo>
                  <a:cubicBezTo>
                    <a:pt x="26727" y="2612"/>
                    <a:pt x="26703" y="2597"/>
                    <a:pt x="26681" y="2583"/>
                  </a:cubicBezTo>
                  <a:cubicBezTo>
                    <a:pt x="26654" y="2567"/>
                    <a:pt x="26626" y="2551"/>
                    <a:pt x="26600" y="2534"/>
                  </a:cubicBezTo>
                  <a:cubicBezTo>
                    <a:pt x="26578" y="2520"/>
                    <a:pt x="26558" y="2507"/>
                    <a:pt x="26538" y="2498"/>
                  </a:cubicBezTo>
                  <a:cubicBezTo>
                    <a:pt x="23915" y="911"/>
                    <a:pt x="20850" y="0"/>
                    <a:pt x="17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38">
              <a:extLst>
                <a:ext uri="{FF2B5EF4-FFF2-40B4-BE49-F238E27FC236}">
                  <a16:creationId xmlns:a16="http://schemas.microsoft.com/office/drawing/2014/main" id="{D1835BE9-BA27-5EF0-975A-BF1028AE98A9}"/>
                </a:ext>
              </a:extLst>
            </p:cNvPr>
            <p:cNvSpPr/>
            <p:nvPr/>
          </p:nvSpPr>
          <p:spPr>
            <a:xfrm>
              <a:off x="2602400" y="1620250"/>
              <a:ext cx="88975" cy="89000"/>
            </a:xfrm>
            <a:custGeom>
              <a:avLst/>
              <a:gdLst/>
              <a:ahLst/>
              <a:cxnLst/>
              <a:rect l="l" t="t" r="r" b="b"/>
              <a:pathLst>
                <a:path w="3559" h="3560" extrusionOk="0">
                  <a:moveTo>
                    <a:pt x="1780" y="1"/>
                  </a:moveTo>
                  <a:lnTo>
                    <a:pt x="1349" y="1349"/>
                  </a:lnTo>
                  <a:lnTo>
                    <a:pt x="0" y="1780"/>
                  </a:lnTo>
                  <a:lnTo>
                    <a:pt x="1349" y="2211"/>
                  </a:lnTo>
                  <a:lnTo>
                    <a:pt x="1780" y="3559"/>
                  </a:lnTo>
                  <a:lnTo>
                    <a:pt x="2211" y="2211"/>
                  </a:lnTo>
                  <a:lnTo>
                    <a:pt x="3559" y="1780"/>
                  </a:lnTo>
                  <a:lnTo>
                    <a:pt x="2211" y="1349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38">
              <a:extLst>
                <a:ext uri="{FF2B5EF4-FFF2-40B4-BE49-F238E27FC236}">
                  <a16:creationId xmlns:a16="http://schemas.microsoft.com/office/drawing/2014/main" id="{5D191E0F-1D27-EF23-E2CB-52AEE3F66AFE}"/>
                </a:ext>
              </a:extLst>
            </p:cNvPr>
            <p:cNvSpPr/>
            <p:nvPr/>
          </p:nvSpPr>
          <p:spPr>
            <a:xfrm>
              <a:off x="2277750" y="1952200"/>
              <a:ext cx="89000" cy="89000"/>
            </a:xfrm>
            <a:custGeom>
              <a:avLst/>
              <a:gdLst/>
              <a:ahLst/>
              <a:cxnLst/>
              <a:rect l="l" t="t" r="r" b="b"/>
              <a:pathLst>
                <a:path w="3560" h="3560" extrusionOk="0">
                  <a:moveTo>
                    <a:pt x="1780" y="1"/>
                  </a:moveTo>
                  <a:lnTo>
                    <a:pt x="1349" y="1349"/>
                  </a:lnTo>
                  <a:lnTo>
                    <a:pt x="1" y="1780"/>
                  </a:lnTo>
                  <a:lnTo>
                    <a:pt x="1349" y="2211"/>
                  </a:lnTo>
                  <a:lnTo>
                    <a:pt x="1780" y="3559"/>
                  </a:lnTo>
                  <a:lnTo>
                    <a:pt x="2211" y="2211"/>
                  </a:lnTo>
                  <a:lnTo>
                    <a:pt x="3560" y="1780"/>
                  </a:lnTo>
                  <a:lnTo>
                    <a:pt x="2211" y="1349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38">
              <a:extLst>
                <a:ext uri="{FF2B5EF4-FFF2-40B4-BE49-F238E27FC236}">
                  <a16:creationId xmlns:a16="http://schemas.microsoft.com/office/drawing/2014/main" id="{351AFBD4-9807-753F-2A65-33BAEE2F10D8}"/>
                </a:ext>
              </a:extLst>
            </p:cNvPr>
            <p:cNvSpPr/>
            <p:nvPr/>
          </p:nvSpPr>
          <p:spPr>
            <a:xfrm>
              <a:off x="2891000" y="1914075"/>
              <a:ext cx="89000" cy="88975"/>
            </a:xfrm>
            <a:custGeom>
              <a:avLst/>
              <a:gdLst/>
              <a:ahLst/>
              <a:cxnLst/>
              <a:rect l="l" t="t" r="r" b="b"/>
              <a:pathLst>
                <a:path w="3560" h="3559" extrusionOk="0">
                  <a:moveTo>
                    <a:pt x="1780" y="0"/>
                  </a:moveTo>
                  <a:lnTo>
                    <a:pt x="1349" y="1348"/>
                  </a:lnTo>
                  <a:lnTo>
                    <a:pt x="1" y="1779"/>
                  </a:lnTo>
                  <a:lnTo>
                    <a:pt x="1349" y="2210"/>
                  </a:lnTo>
                  <a:lnTo>
                    <a:pt x="1780" y="3559"/>
                  </a:lnTo>
                  <a:lnTo>
                    <a:pt x="2211" y="2210"/>
                  </a:lnTo>
                  <a:lnTo>
                    <a:pt x="3559" y="1779"/>
                  </a:lnTo>
                  <a:lnTo>
                    <a:pt x="2211" y="1348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38">
              <a:extLst>
                <a:ext uri="{FF2B5EF4-FFF2-40B4-BE49-F238E27FC236}">
                  <a16:creationId xmlns:a16="http://schemas.microsoft.com/office/drawing/2014/main" id="{21EA5C3E-2EDA-653A-83E2-A0E45DE21BD5}"/>
                </a:ext>
              </a:extLst>
            </p:cNvPr>
            <p:cNvSpPr/>
            <p:nvPr/>
          </p:nvSpPr>
          <p:spPr>
            <a:xfrm>
              <a:off x="2894450" y="2444000"/>
              <a:ext cx="89000" cy="88975"/>
            </a:xfrm>
            <a:custGeom>
              <a:avLst/>
              <a:gdLst/>
              <a:ahLst/>
              <a:cxnLst/>
              <a:rect l="l" t="t" r="r" b="b"/>
              <a:pathLst>
                <a:path w="3560" h="3559" extrusionOk="0">
                  <a:moveTo>
                    <a:pt x="1780" y="0"/>
                  </a:moveTo>
                  <a:lnTo>
                    <a:pt x="1349" y="1348"/>
                  </a:lnTo>
                  <a:lnTo>
                    <a:pt x="1" y="1780"/>
                  </a:lnTo>
                  <a:lnTo>
                    <a:pt x="1349" y="2211"/>
                  </a:lnTo>
                  <a:lnTo>
                    <a:pt x="1780" y="3559"/>
                  </a:lnTo>
                  <a:lnTo>
                    <a:pt x="2211" y="2211"/>
                  </a:lnTo>
                  <a:lnTo>
                    <a:pt x="3560" y="1780"/>
                  </a:lnTo>
                  <a:lnTo>
                    <a:pt x="2211" y="1348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38">
              <a:extLst>
                <a:ext uri="{FF2B5EF4-FFF2-40B4-BE49-F238E27FC236}">
                  <a16:creationId xmlns:a16="http://schemas.microsoft.com/office/drawing/2014/main" id="{B49E25F1-8C46-8CF3-2770-C75187BE0BB2}"/>
                </a:ext>
              </a:extLst>
            </p:cNvPr>
            <p:cNvSpPr/>
            <p:nvPr/>
          </p:nvSpPr>
          <p:spPr>
            <a:xfrm>
              <a:off x="2282600" y="2458850"/>
              <a:ext cx="88975" cy="88975"/>
            </a:xfrm>
            <a:custGeom>
              <a:avLst/>
              <a:gdLst/>
              <a:ahLst/>
              <a:cxnLst/>
              <a:rect l="l" t="t" r="r" b="b"/>
              <a:pathLst>
                <a:path w="3559" h="3559" extrusionOk="0">
                  <a:moveTo>
                    <a:pt x="1780" y="0"/>
                  </a:moveTo>
                  <a:lnTo>
                    <a:pt x="1349" y="1348"/>
                  </a:lnTo>
                  <a:lnTo>
                    <a:pt x="0" y="1779"/>
                  </a:lnTo>
                  <a:lnTo>
                    <a:pt x="1349" y="2210"/>
                  </a:lnTo>
                  <a:lnTo>
                    <a:pt x="1780" y="3559"/>
                  </a:lnTo>
                  <a:lnTo>
                    <a:pt x="2211" y="2210"/>
                  </a:lnTo>
                  <a:lnTo>
                    <a:pt x="3559" y="1779"/>
                  </a:lnTo>
                  <a:lnTo>
                    <a:pt x="2211" y="1348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38">
              <a:extLst>
                <a:ext uri="{FF2B5EF4-FFF2-40B4-BE49-F238E27FC236}">
                  <a16:creationId xmlns:a16="http://schemas.microsoft.com/office/drawing/2014/main" id="{6F72F493-2B4B-409C-A217-2F8C9ED4CD22}"/>
                </a:ext>
              </a:extLst>
            </p:cNvPr>
            <p:cNvSpPr/>
            <p:nvPr/>
          </p:nvSpPr>
          <p:spPr>
            <a:xfrm>
              <a:off x="2753425" y="2137850"/>
              <a:ext cx="288375" cy="269100"/>
            </a:xfrm>
            <a:custGeom>
              <a:avLst/>
              <a:gdLst/>
              <a:ahLst/>
              <a:cxnLst/>
              <a:rect l="l" t="t" r="r" b="b"/>
              <a:pathLst>
                <a:path w="11535" h="10764" extrusionOk="0">
                  <a:moveTo>
                    <a:pt x="9744" y="0"/>
                  </a:moveTo>
                  <a:cubicBezTo>
                    <a:pt x="9680" y="0"/>
                    <a:pt x="9615" y="3"/>
                    <a:pt x="9552" y="8"/>
                  </a:cubicBezTo>
                  <a:cubicBezTo>
                    <a:pt x="8186" y="117"/>
                    <a:pt x="6987" y="941"/>
                    <a:pt x="5939" y="1825"/>
                  </a:cubicBezTo>
                  <a:cubicBezTo>
                    <a:pt x="4648" y="2913"/>
                    <a:pt x="3481" y="4136"/>
                    <a:pt x="2344" y="5383"/>
                  </a:cubicBezTo>
                  <a:cubicBezTo>
                    <a:pt x="1655" y="6139"/>
                    <a:pt x="612" y="7076"/>
                    <a:pt x="404" y="8131"/>
                  </a:cubicBezTo>
                  <a:cubicBezTo>
                    <a:pt x="0" y="10188"/>
                    <a:pt x="3435" y="10764"/>
                    <a:pt x="5569" y="10764"/>
                  </a:cubicBezTo>
                  <a:cubicBezTo>
                    <a:pt x="6074" y="10764"/>
                    <a:pt x="6505" y="10732"/>
                    <a:pt x="6797" y="10679"/>
                  </a:cubicBezTo>
                  <a:cubicBezTo>
                    <a:pt x="8560" y="10363"/>
                    <a:pt x="10226" y="9321"/>
                    <a:pt x="11092" y="7753"/>
                  </a:cubicBezTo>
                  <a:cubicBezTo>
                    <a:pt x="11353" y="7279"/>
                    <a:pt x="11534" y="6679"/>
                    <a:pt x="11258" y="6214"/>
                  </a:cubicBezTo>
                  <a:cubicBezTo>
                    <a:pt x="11025" y="5825"/>
                    <a:pt x="10549" y="5665"/>
                    <a:pt x="10105" y="5578"/>
                  </a:cubicBezTo>
                  <a:cubicBezTo>
                    <a:pt x="9640" y="5488"/>
                    <a:pt x="9171" y="5447"/>
                    <a:pt x="8703" y="5447"/>
                  </a:cubicBezTo>
                  <a:cubicBezTo>
                    <a:pt x="6937" y="5447"/>
                    <a:pt x="5168" y="6030"/>
                    <a:pt x="3534" y="6751"/>
                  </a:cubicBezTo>
                  <a:cubicBezTo>
                    <a:pt x="5435" y="5716"/>
                    <a:pt x="7291" y="4601"/>
                    <a:pt x="9098" y="3410"/>
                  </a:cubicBezTo>
                  <a:cubicBezTo>
                    <a:pt x="9913" y="2873"/>
                    <a:pt x="10783" y="2224"/>
                    <a:pt x="10964" y="1265"/>
                  </a:cubicBezTo>
                  <a:cubicBezTo>
                    <a:pt x="11011" y="1013"/>
                    <a:pt x="11004" y="739"/>
                    <a:pt x="10879" y="514"/>
                  </a:cubicBezTo>
                  <a:cubicBezTo>
                    <a:pt x="10667" y="131"/>
                    <a:pt x="10194" y="0"/>
                    <a:pt x="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38">
              <a:extLst>
                <a:ext uri="{FF2B5EF4-FFF2-40B4-BE49-F238E27FC236}">
                  <a16:creationId xmlns:a16="http://schemas.microsoft.com/office/drawing/2014/main" id="{6DCA469D-2C07-2AFA-5165-4F7FF05B057C}"/>
                </a:ext>
              </a:extLst>
            </p:cNvPr>
            <p:cNvSpPr/>
            <p:nvPr/>
          </p:nvSpPr>
          <p:spPr>
            <a:xfrm>
              <a:off x="2819950" y="2101250"/>
              <a:ext cx="62150" cy="101975"/>
            </a:xfrm>
            <a:custGeom>
              <a:avLst/>
              <a:gdLst/>
              <a:ahLst/>
              <a:cxnLst/>
              <a:rect l="l" t="t" r="r" b="b"/>
              <a:pathLst>
                <a:path w="2486" h="4079" extrusionOk="0">
                  <a:moveTo>
                    <a:pt x="2336" y="0"/>
                  </a:moveTo>
                  <a:cubicBezTo>
                    <a:pt x="2109" y="370"/>
                    <a:pt x="1886" y="745"/>
                    <a:pt x="1665" y="1121"/>
                  </a:cubicBezTo>
                  <a:cubicBezTo>
                    <a:pt x="1451" y="1483"/>
                    <a:pt x="1239" y="1846"/>
                    <a:pt x="1030" y="2213"/>
                  </a:cubicBezTo>
                  <a:lnTo>
                    <a:pt x="1029" y="2214"/>
                  </a:lnTo>
                  <a:cubicBezTo>
                    <a:pt x="723" y="2750"/>
                    <a:pt x="422" y="3290"/>
                    <a:pt x="127" y="3834"/>
                  </a:cubicBezTo>
                  <a:cubicBezTo>
                    <a:pt x="85" y="3913"/>
                    <a:pt x="40" y="3992"/>
                    <a:pt x="0" y="4070"/>
                  </a:cubicBezTo>
                  <a:lnTo>
                    <a:pt x="195" y="4078"/>
                  </a:lnTo>
                  <a:cubicBezTo>
                    <a:pt x="245" y="3984"/>
                    <a:pt x="297" y="3890"/>
                    <a:pt x="348" y="3796"/>
                  </a:cubicBezTo>
                  <a:cubicBezTo>
                    <a:pt x="624" y="3290"/>
                    <a:pt x="905" y="2786"/>
                    <a:pt x="1192" y="2288"/>
                  </a:cubicBezTo>
                  <a:cubicBezTo>
                    <a:pt x="1400" y="1921"/>
                    <a:pt x="1611" y="1556"/>
                    <a:pt x="1827" y="1195"/>
                  </a:cubicBezTo>
                  <a:cubicBezTo>
                    <a:pt x="2043" y="826"/>
                    <a:pt x="2262" y="458"/>
                    <a:pt x="2485" y="92"/>
                  </a:cubicBezTo>
                  <a:lnTo>
                    <a:pt x="2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38">
              <a:extLst>
                <a:ext uri="{FF2B5EF4-FFF2-40B4-BE49-F238E27FC236}">
                  <a16:creationId xmlns:a16="http://schemas.microsoft.com/office/drawing/2014/main" id="{767DB3C7-EDD2-484B-D2E5-4D0546C751E5}"/>
                </a:ext>
              </a:extLst>
            </p:cNvPr>
            <p:cNvSpPr/>
            <p:nvPr/>
          </p:nvSpPr>
          <p:spPr>
            <a:xfrm>
              <a:off x="2745600" y="2037125"/>
              <a:ext cx="257475" cy="147400"/>
            </a:xfrm>
            <a:custGeom>
              <a:avLst/>
              <a:gdLst/>
              <a:ahLst/>
              <a:cxnLst/>
              <a:rect l="l" t="t" r="r" b="b"/>
              <a:pathLst>
                <a:path w="10299" h="5896" extrusionOk="0">
                  <a:moveTo>
                    <a:pt x="1816" y="0"/>
                  </a:moveTo>
                  <a:cubicBezTo>
                    <a:pt x="928" y="0"/>
                    <a:pt x="288" y="231"/>
                    <a:pt x="74" y="703"/>
                  </a:cubicBezTo>
                  <a:cubicBezTo>
                    <a:pt x="70" y="713"/>
                    <a:pt x="67" y="721"/>
                    <a:pt x="63" y="731"/>
                  </a:cubicBezTo>
                  <a:lnTo>
                    <a:pt x="3227" y="2161"/>
                  </a:lnTo>
                  <a:lnTo>
                    <a:pt x="0" y="1081"/>
                  </a:lnTo>
                  <a:lnTo>
                    <a:pt x="0" y="1081"/>
                  </a:lnTo>
                  <a:cubicBezTo>
                    <a:pt x="10" y="1836"/>
                    <a:pt x="856" y="2842"/>
                    <a:pt x="2198" y="3756"/>
                  </a:cubicBezTo>
                  <a:lnTo>
                    <a:pt x="4452" y="3012"/>
                  </a:lnTo>
                  <a:lnTo>
                    <a:pt x="2707" y="4084"/>
                  </a:lnTo>
                  <a:cubicBezTo>
                    <a:pt x="3157" y="4358"/>
                    <a:pt x="3648" y="4619"/>
                    <a:pt x="4176" y="4858"/>
                  </a:cubicBezTo>
                  <a:cubicBezTo>
                    <a:pt x="4676" y="5084"/>
                    <a:pt x="5173" y="5273"/>
                    <a:pt x="5652" y="5426"/>
                  </a:cubicBezTo>
                  <a:lnTo>
                    <a:pt x="6047" y="3700"/>
                  </a:lnTo>
                  <a:lnTo>
                    <a:pt x="5997" y="5530"/>
                  </a:lnTo>
                  <a:cubicBezTo>
                    <a:pt x="6839" y="5772"/>
                    <a:pt x="7618" y="5895"/>
                    <a:pt x="8265" y="5895"/>
                  </a:cubicBezTo>
                  <a:cubicBezTo>
                    <a:pt x="8814" y="5895"/>
                    <a:pt x="9268" y="5806"/>
                    <a:pt x="9584" y="5627"/>
                  </a:cubicBezTo>
                  <a:lnTo>
                    <a:pt x="7274" y="3893"/>
                  </a:lnTo>
                  <a:lnTo>
                    <a:pt x="9973" y="5253"/>
                  </a:lnTo>
                  <a:cubicBezTo>
                    <a:pt x="9984" y="5233"/>
                    <a:pt x="9994" y="5215"/>
                    <a:pt x="10004" y="5194"/>
                  </a:cubicBezTo>
                  <a:cubicBezTo>
                    <a:pt x="10299" y="4543"/>
                    <a:pt x="9711" y="3583"/>
                    <a:pt x="8572" y="2653"/>
                  </a:cubicBezTo>
                  <a:lnTo>
                    <a:pt x="6900" y="2902"/>
                  </a:lnTo>
                  <a:lnTo>
                    <a:pt x="6900" y="2902"/>
                  </a:lnTo>
                  <a:lnTo>
                    <a:pt x="8231" y="2389"/>
                  </a:lnTo>
                  <a:cubicBezTo>
                    <a:pt x="7582" y="1906"/>
                    <a:pt x="6791" y="1440"/>
                    <a:pt x="5903" y="1038"/>
                  </a:cubicBezTo>
                  <a:cubicBezTo>
                    <a:pt x="5733" y="961"/>
                    <a:pt x="5563" y="888"/>
                    <a:pt x="5394" y="820"/>
                  </a:cubicBezTo>
                  <a:lnTo>
                    <a:pt x="4912" y="2068"/>
                  </a:lnTo>
                  <a:lnTo>
                    <a:pt x="4907" y="633"/>
                  </a:lnTo>
                  <a:cubicBezTo>
                    <a:pt x="3754" y="214"/>
                    <a:pt x="2671" y="0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38">
              <a:extLst>
                <a:ext uri="{FF2B5EF4-FFF2-40B4-BE49-F238E27FC236}">
                  <a16:creationId xmlns:a16="http://schemas.microsoft.com/office/drawing/2014/main" id="{AD6F1A67-B97A-9D7B-AB0B-B51A5793C352}"/>
                </a:ext>
              </a:extLst>
            </p:cNvPr>
            <p:cNvSpPr/>
            <p:nvPr/>
          </p:nvSpPr>
          <p:spPr>
            <a:xfrm>
              <a:off x="2813375" y="2075625"/>
              <a:ext cx="124375" cy="67400"/>
            </a:xfrm>
            <a:custGeom>
              <a:avLst/>
              <a:gdLst/>
              <a:ahLst/>
              <a:cxnLst/>
              <a:rect l="l" t="t" r="r" b="b"/>
              <a:pathLst>
                <a:path w="4975" h="2696" extrusionOk="0">
                  <a:moveTo>
                    <a:pt x="1014" y="1"/>
                  </a:moveTo>
                  <a:cubicBezTo>
                    <a:pt x="608" y="1"/>
                    <a:pt x="315" y="106"/>
                    <a:pt x="218" y="322"/>
                  </a:cubicBezTo>
                  <a:cubicBezTo>
                    <a:pt x="0" y="804"/>
                    <a:pt x="839" y="1655"/>
                    <a:pt x="2092" y="2221"/>
                  </a:cubicBezTo>
                  <a:cubicBezTo>
                    <a:pt x="2785" y="2535"/>
                    <a:pt x="3460" y="2696"/>
                    <a:pt x="3961" y="2696"/>
                  </a:cubicBezTo>
                  <a:cubicBezTo>
                    <a:pt x="4367" y="2696"/>
                    <a:pt x="4660" y="2590"/>
                    <a:pt x="4757" y="2374"/>
                  </a:cubicBezTo>
                  <a:cubicBezTo>
                    <a:pt x="4975" y="1892"/>
                    <a:pt x="4136" y="1042"/>
                    <a:pt x="2883" y="476"/>
                  </a:cubicBezTo>
                  <a:cubicBezTo>
                    <a:pt x="2189" y="162"/>
                    <a:pt x="1515" y="1"/>
                    <a:pt x="1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38">
              <a:extLst>
                <a:ext uri="{FF2B5EF4-FFF2-40B4-BE49-F238E27FC236}">
                  <a16:creationId xmlns:a16="http://schemas.microsoft.com/office/drawing/2014/main" id="{47A42DA8-C212-9EC9-5753-2A5E9ECEE205}"/>
                </a:ext>
              </a:extLst>
            </p:cNvPr>
            <p:cNvSpPr/>
            <p:nvPr/>
          </p:nvSpPr>
          <p:spPr>
            <a:xfrm>
              <a:off x="2191700" y="2227775"/>
              <a:ext cx="376525" cy="205850"/>
            </a:xfrm>
            <a:custGeom>
              <a:avLst/>
              <a:gdLst/>
              <a:ahLst/>
              <a:cxnLst/>
              <a:rect l="l" t="t" r="r" b="b"/>
              <a:pathLst>
                <a:path w="15061" h="8234" extrusionOk="0">
                  <a:moveTo>
                    <a:pt x="6592" y="1"/>
                  </a:moveTo>
                  <a:cubicBezTo>
                    <a:pt x="6188" y="1"/>
                    <a:pt x="5783" y="45"/>
                    <a:pt x="5387" y="138"/>
                  </a:cubicBezTo>
                  <a:cubicBezTo>
                    <a:pt x="4861" y="263"/>
                    <a:pt x="4294" y="532"/>
                    <a:pt x="4135" y="1048"/>
                  </a:cubicBezTo>
                  <a:cubicBezTo>
                    <a:pt x="4003" y="1481"/>
                    <a:pt x="4203" y="1942"/>
                    <a:pt x="4437" y="2330"/>
                  </a:cubicBezTo>
                  <a:cubicBezTo>
                    <a:pt x="5606" y="4264"/>
                    <a:pt x="7651" y="5494"/>
                    <a:pt x="9716" y="6415"/>
                  </a:cubicBezTo>
                  <a:cubicBezTo>
                    <a:pt x="7674" y="5700"/>
                    <a:pt x="5601" y="5072"/>
                    <a:pt x="3505" y="4532"/>
                  </a:cubicBezTo>
                  <a:cubicBezTo>
                    <a:pt x="2987" y="4398"/>
                    <a:pt x="2431" y="4274"/>
                    <a:pt x="1898" y="4274"/>
                  </a:cubicBezTo>
                  <a:cubicBezTo>
                    <a:pt x="1461" y="4274"/>
                    <a:pt x="1038" y="4358"/>
                    <a:pt x="663" y="4587"/>
                  </a:cubicBezTo>
                  <a:cubicBezTo>
                    <a:pt x="443" y="4721"/>
                    <a:pt x="246" y="4911"/>
                    <a:pt x="163" y="5154"/>
                  </a:cubicBezTo>
                  <a:cubicBezTo>
                    <a:pt x="1" y="5628"/>
                    <a:pt x="313" y="6134"/>
                    <a:pt x="678" y="6477"/>
                  </a:cubicBezTo>
                  <a:cubicBezTo>
                    <a:pt x="1676" y="7417"/>
                    <a:pt x="3092" y="7753"/>
                    <a:pt x="4450" y="7937"/>
                  </a:cubicBezTo>
                  <a:cubicBezTo>
                    <a:pt x="6125" y="8164"/>
                    <a:pt x="7813" y="8209"/>
                    <a:pt x="9499" y="8214"/>
                  </a:cubicBezTo>
                  <a:cubicBezTo>
                    <a:pt x="9856" y="8215"/>
                    <a:pt x="10257" y="8233"/>
                    <a:pt x="10667" y="8233"/>
                  </a:cubicBezTo>
                  <a:cubicBezTo>
                    <a:pt x="11437" y="8233"/>
                    <a:pt x="12239" y="8169"/>
                    <a:pt x="12839" y="7808"/>
                  </a:cubicBezTo>
                  <a:cubicBezTo>
                    <a:pt x="15060" y="6472"/>
                    <a:pt x="11665" y="2307"/>
                    <a:pt x="10439" y="1359"/>
                  </a:cubicBezTo>
                  <a:cubicBezTo>
                    <a:pt x="9344" y="513"/>
                    <a:pt x="7966" y="1"/>
                    <a:pt x="6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38">
              <a:extLst>
                <a:ext uri="{FF2B5EF4-FFF2-40B4-BE49-F238E27FC236}">
                  <a16:creationId xmlns:a16="http://schemas.microsoft.com/office/drawing/2014/main" id="{EABD0DBC-F1EA-020E-157E-594FFB2D2BB9}"/>
                </a:ext>
              </a:extLst>
            </p:cNvPr>
            <p:cNvSpPr/>
            <p:nvPr/>
          </p:nvSpPr>
          <p:spPr>
            <a:xfrm>
              <a:off x="2380550" y="2116100"/>
              <a:ext cx="54300" cy="107275"/>
            </a:xfrm>
            <a:custGeom>
              <a:avLst/>
              <a:gdLst/>
              <a:ahLst/>
              <a:cxnLst/>
              <a:rect l="l" t="t" r="r" b="b"/>
              <a:pathLst>
                <a:path w="2172" h="4291" extrusionOk="0">
                  <a:moveTo>
                    <a:pt x="160" y="1"/>
                  </a:moveTo>
                  <a:lnTo>
                    <a:pt x="0" y="73"/>
                  </a:lnTo>
                  <a:cubicBezTo>
                    <a:pt x="179" y="468"/>
                    <a:pt x="363" y="863"/>
                    <a:pt x="551" y="1257"/>
                  </a:cubicBezTo>
                  <a:cubicBezTo>
                    <a:pt x="729" y="1638"/>
                    <a:pt x="910" y="2017"/>
                    <a:pt x="1097" y="2395"/>
                  </a:cubicBezTo>
                  <a:lnTo>
                    <a:pt x="1098" y="2397"/>
                  </a:lnTo>
                  <a:cubicBezTo>
                    <a:pt x="1369" y="2952"/>
                    <a:pt x="1647" y="3505"/>
                    <a:pt x="1933" y="4054"/>
                  </a:cubicBezTo>
                  <a:cubicBezTo>
                    <a:pt x="1973" y="4132"/>
                    <a:pt x="2014" y="4213"/>
                    <a:pt x="2056" y="4291"/>
                  </a:cubicBezTo>
                  <a:lnTo>
                    <a:pt x="2171" y="4135"/>
                  </a:lnTo>
                  <a:cubicBezTo>
                    <a:pt x="2123" y="4040"/>
                    <a:pt x="2074" y="3944"/>
                    <a:pt x="2026" y="3850"/>
                  </a:cubicBezTo>
                  <a:cubicBezTo>
                    <a:pt x="1760" y="3338"/>
                    <a:pt x="1502" y="2821"/>
                    <a:pt x="1250" y="2304"/>
                  </a:cubicBezTo>
                  <a:cubicBezTo>
                    <a:pt x="1064" y="1926"/>
                    <a:pt x="880" y="1547"/>
                    <a:pt x="702" y="1164"/>
                  </a:cubicBezTo>
                  <a:cubicBezTo>
                    <a:pt x="518" y="780"/>
                    <a:pt x="337" y="39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38">
              <a:extLst>
                <a:ext uri="{FF2B5EF4-FFF2-40B4-BE49-F238E27FC236}">
                  <a16:creationId xmlns:a16="http://schemas.microsoft.com/office/drawing/2014/main" id="{DEEDC7F0-70E1-CC9E-1743-0C1BF4243C67}"/>
                </a:ext>
              </a:extLst>
            </p:cNvPr>
            <p:cNvSpPr/>
            <p:nvPr/>
          </p:nvSpPr>
          <p:spPr>
            <a:xfrm>
              <a:off x="2255225" y="2044825"/>
              <a:ext cx="248650" cy="168150"/>
            </a:xfrm>
            <a:custGeom>
              <a:avLst/>
              <a:gdLst/>
              <a:ahLst/>
              <a:cxnLst/>
              <a:rect l="l" t="t" r="r" b="b"/>
              <a:pathLst>
                <a:path w="9946" h="6726" extrusionOk="0">
                  <a:moveTo>
                    <a:pt x="8532" y="1"/>
                  </a:moveTo>
                  <a:cubicBezTo>
                    <a:pt x="8070" y="1"/>
                    <a:pt x="7519" y="94"/>
                    <a:pt x="6916" y="274"/>
                  </a:cubicBezTo>
                  <a:lnTo>
                    <a:pt x="6184" y="1797"/>
                  </a:lnTo>
                  <a:lnTo>
                    <a:pt x="6505" y="408"/>
                  </a:lnTo>
                  <a:lnTo>
                    <a:pt x="6505" y="408"/>
                  </a:lnTo>
                  <a:cubicBezTo>
                    <a:pt x="5742" y="674"/>
                    <a:pt x="4912" y="1067"/>
                    <a:pt x="4081" y="1577"/>
                  </a:cubicBezTo>
                  <a:cubicBezTo>
                    <a:pt x="3923" y="1674"/>
                    <a:pt x="3767" y="1773"/>
                    <a:pt x="3614" y="1875"/>
                  </a:cubicBezTo>
                  <a:lnTo>
                    <a:pt x="4378" y="2974"/>
                  </a:lnTo>
                  <a:lnTo>
                    <a:pt x="3186" y="2173"/>
                  </a:lnTo>
                  <a:cubicBezTo>
                    <a:pt x="1161" y="3639"/>
                    <a:pt x="1" y="5344"/>
                    <a:pt x="532" y="6212"/>
                  </a:cubicBezTo>
                  <a:cubicBezTo>
                    <a:pt x="537" y="6220"/>
                    <a:pt x="542" y="6228"/>
                    <a:pt x="549" y="6236"/>
                  </a:cubicBezTo>
                  <a:lnTo>
                    <a:pt x="3509" y="4422"/>
                  </a:lnTo>
                  <a:lnTo>
                    <a:pt x="803" y="6484"/>
                  </a:lnTo>
                  <a:cubicBezTo>
                    <a:pt x="1049" y="6647"/>
                    <a:pt x="1397" y="6725"/>
                    <a:pt x="1820" y="6725"/>
                  </a:cubicBezTo>
                  <a:cubicBezTo>
                    <a:pt x="2483" y="6725"/>
                    <a:pt x="3329" y="6533"/>
                    <a:pt x="4250" y="6169"/>
                  </a:cubicBezTo>
                  <a:lnTo>
                    <a:pt x="4900" y="3884"/>
                  </a:lnTo>
                  <a:lnTo>
                    <a:pt x="4808" y="5932"/>
                  </a:lnTo>
                  <a:cubicBezTo>
                    <a:pt x="5287" y="5712"/>
                    <a:pt x="5779" y="5452"/>
                    <a:pt x="6273" y="5150"/>
                  </a:cubicBezTo>
                  <a:cubicBezTo>
                    <a:pt x="6740" y="4863"/>
                    <a:pt x="7176" y="4558"/>
                    <a:pt x="7572" y="4248"/>
                  </a:cubicBezTo>
                  <a:lnTo>
                    <a:pt x="6364" y="2951"/>
                  </a:lnTo>
                  <a:lnTo>
                    <a:pt x="7851" y="4020"/>
                  </a:lnTo>
                  <a:cubicBezTo>
                    <a:pt x="9095" y="2984"/>
                    <a:pt x="9882" y="1897"/>
                    <a:pt x="9945" y="1106"/>
                  </a:cubicBezTo>
                  <a:lnTo>
                    <a:pt x="9945" y="1106"/>
                  </a:lnTo>
                  <a:lnTo>
                    <a:pt x="7214" y="2045"/>
                  </a:lnTo>
                  <a:lnTo>
                    <a:pt x="9854" y="575"/>
                  </a:lnTo>
                  <a:cubicBezTo>
                    <a:pt x="9844" y="554"/>
                    <a:pt x="9834" y="536"/>
                    <a:pt x="9823" y="516"/>
                  </a:cubicBezTo>
                  <a:cubicBezTo>
                    <a:pt x="9609" y="168"/>
                    <a:pt x="9150" y="1"/>
                    <a:pt x="8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38">
              <a:extLst>
                <a:ext uri="{FF2B5EF4-FFF2-40B4-BE49-F238E27FC236}">
                  <a16:creationId xmlns:a16="http://schemas.microsoft.com/office/drawing/2014/main" id="{EE17C811-D094-9524-C974-0AA6B8F375BE}"/>
                </a:ext>
              </a:extLst>
            </p:cNvPr>
            <p:cNvSpPr/>
            <p:nvPr/>
          </p:nvSpPr>
          <p:spPr>
            <a:xfrm>
              <a:off x="2325625" y="2086350"/>
              <a:ext cx="120025" cy="76850"/>
            </a:xfrm>
            <a:custGeom>
              <a:avLst/>
              <a:gdLst/>
              <a:ahLst/>
              <a:cxnLst/>
              <a:rect l="l" t="t" r="r" b="b"/>
              <a:pathLst>
                <a:path w="4801" h="3074" extrusionOk="0">
                  <a:moveTo>
                    <a:pt x="3935" y="0"/>
                  </a:moveTo>
                  <a:cubicBezTo>
                    <a:pt x="3418" y="0"/>
                    <a:pt x="2659" y="255"/>
                    <a:pt x="1900" y="720"/>
                  </a:cubicBezTo>
                  <a:cubicBezTo>
                    <a:pt x="727" y="1439"/>
                    <a:pt x="0" y="2388"/>
                    <a:pt x="277" y="2839"/>
                  </a:cubicBezTo>
                  <a:cubicBezTo>
                    <a:pt x="375" y="2998"/>
                    <a:pt x="584" y="3074"/>
                    <a:pt x="866" y="3074"/>
                  </a:cubicBezTo>
                  <a:cubicBezTo>
                    <a:pt x="1383" y="3074"/>
                    <a:pt x="2143" y="2819"/>
                    <a:pt x="2902" y="2353"/>
                  </a:cubicBezTo>
                  <a:cubicBezTo>
                    <a:pt x="4075" y="1635"/>
                    <a:pt x="4801" y="686"/>
                    <a:pt x="4525" y="236"/>
                  </a:cubicBezTo>
                  <a:cubicBezTo>
                    <a:pt x="4427" y="76"/>
                    <a:pt x="4217" y="0"/>
                    <a:pt x="3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38">
              <a:extLst>
                <a:ext uri="{FF2B5EF4-FFF2-40B4-BE49-F238E27FC236}">
                  <a16:creationId xmlns:a16="http://schemas.microsoft.com/office/drawing/2014/main" id="{49B98CE4-A16A-D2DE-FB5B-2045D3135182}"/>
                </a:ext>
              </a:extLst>
            </p:cNvPr>
            <p:cNvSpPr/>
            <p:nvPr/>
          </p:nvSpPr>
          <p:spPr>
            <a:xfrm>
              <a:off x="2943250" y="2214900"/>
              <a:ext cx="60350" cy="52925"/>
            </a:xfrm>
            <a:custGeom>
              <a:avLst/>
              <a:gdLst/>
              <a:ahLst/>
              <a:cxnLst/>
              <a:rect l="l" t="t" r="r" b="b"/>
              <a:pathLst>
                <a:path w="2414" h="2117" extrusionOk="0">
                  <a:moveTo>
                    <a:pt x="1207" y="1"/>
                  </a:moveTo>
                  <a:cubicBezTo>
                    <a:pt x="857" y="1"/>
                    <a:pt x="513" y="175"/>
                    <a:pt x="312" y="494"/>
                  </a:cubicBezTo>
                  <a:cubicBezTo>
                    <a:pt x="0" y="988"/>
                    <a:pt x="148" y="1641"/>
                    <a:pt x="643" y="1953"/>
                  </a:cubicBezTo>
                  <a:cubicBezTo>
                    <a:pt x="818" y="2064"/>
                    <a:pt x="1014" y="2116"/>
                    <a:pt x="1207" y="2116"/>
                  </a:cubicBezTo>
                  <a:cubicBezTo>
                    <a:pt x="1558" y="2116"/>
                    <a:pt x="1901" y="1942"/>
                    <a:pt x="2102" y="1623"/>
                  </a:cubicBezTo>
                  <a:cubicBezTo>
                    <a:pt x="2414" y="1129"/>
                    <a:pt x="2266" y="476"/>
                    <a:pt x="1771" y="164"/>
                  </a:cubicBezTo>
                  <a:cubicBezTo>
                    <a:pt x="1596" y="54"/>
                    <a:pt x="1401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38">
              <a:extLst>
                <a:ext uri="{FF2B5EF4-FFF2-40B4-BE49-F238E27FC236}">
                  <a16:creationId xmlns:a16="http://schemas.microsoft.com/office/drawing/2014/main" id="{4B7C061B-ADD4-178B-51D0-7AD27AA79A82}"/>
                </a:ext>
              </a:extLst>
            </p:cNvPr>
            <p:cNvSpPr/>
            <p:nvPr/>
          </p:nvSpPr>
          <p:spPr>
            <a:xfrm>
              <a:off x="3002475" y="2222325"/>
              <a:ext cx="60350" cy="52950"/>
            </a:xfrm>
            <a:custGeom>
              <a:avLst/>
              <a:gdLst/>
              <a:ahLst/>
              <a:cxnLst/>
              <a:rect l="l" t="t" r="r" b="b"/>
              <a:pathLst>
                <a:path w="2414" h="2118" extrusionOk="0">
                  <a:moveTo>
                    <a:pt x="1208" y="1"/>
                  </a:moveTo>
                  <a:cubicBezTo>
                    <a:pt x="857" y="1"/>
                    <a:pt x="513" y="176"/>
                    <a:pt x="312" y="495"/>
                  </a:cubicBezTo>
                  <a:cubicBezTo>
                    <a:pt x="0" y="989"/>
                    <a:pt x="148" y="1642"/>
                    <a:pt x="643" y="1954"/>
                  </a:cubicBezTo>
                  <a:cubicBezTo>
                    <a:pt x="818" y="2065"/>
                    <a:pt x="1013" y="2117"/>
                    <a:pt x="1205" y="2117"/>
                  </a:cubicBezTo>
                  <a:cubicBezTo>
                    <a:pt x="1556" y="2117"/>
                    <a:pt x="1900" y="1942"/>
                    <a:pt x="2102" y="1623"/>
                  </a:cubicBezTo>
                  <a:cubicBezTo>
                    <a:pt x="2414" y="1130"/>
                    <a:pt x="2266" y="476"/>
                    <a:pt x="1771" y="164"/>
                  </a:cubicBezTo>
                  <a:cubicBezTo>
                    <a:pt x="1596" y="54"/>
                    <a:pt x="1401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38">
              <a:extLst>
                <a:ext uri="{FF2B5EF4-FFF2-40B4-BE49-F238E27FC236}">
                  <a16:creationId xmlns:a16="http://schemas.microsoft.com/office/drawing/2014/main" id="{F60A69C0-C936-9E59-00A8-0B5BF7DF11F7}"/>
                </a:ext>
              </a:extLst>
            </p:cNvPr>
            <p:cNvSpPr/>
            <p:nvPr/>
          </p:nvSpPr>
          <p:spPr>
            <a:xfrm>
              <a:off x="2968275" y="2270100"/>
              <a:ext cx="60350" cy="52925"/>
            </a:xfrm>
            <a:custGeom>
              <a:avLst/>
              <a:gdLst/>
              <a:ahLst/>
              <a:cxnLst/>
              <a:rect l="l" t="t" r="r" b="b"/>
              <a:pathLst>
                <a:path w="2414" h="2117" extrusionOk="0">
                  <a:moveTo>
                    <a:pt x="1207" y="0"/>
                  </a:moveTo>
                  <a:cubicBezTo>
                    <a:pt x="856" y="0"/>
                    <a:pt x="513" y="175"/>
                    <a:pt x="312" y="494"/>
                  </a:cubicBezTo>
                  <a:cubicBezTo>
                    <a:pt x="0" y="989"/>
                    <a:pt x="148" y="1642"/>
                    <a:pt x="641" y="1953"/>
                  </a:cubicBezTo>
                  <a:cubicBezTo>
                    <a:pt x="817" y="2064"/>
                    <a:pt x="1012" y="2117"/>
                    <a:pt x="1205" y="2117"/>
                  </a:cubicBezTo>
                  <a:cubicBezTo>
                    <a:pt x="1556" y="2117"/>
                    <a:pt x="1899" y="1942"/>
                    <a:pt x="2101" y="1623"/>
                  </a:cubicBezTo>
                  <a:cubicBezTo>
                    <a:pt x="2413" y="1129"/>
                    <a:pt x="2265" y="475"/>
                    <a:pt x="1771" y="163"/>
                  </a:cubicBezTo>
                  <a:cubicBezTo>
                    <a:pt x="1596" y="53"/>
                    <a:pt x="140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38">
              <a:extLst>
                <a:ext uri="{FF2B5EF4-FFF2-40B4-BE49-F238E27FC236}">
                  <a16:creationId xmlns:a16="http://schemas.microsoft.com/office/drawing/2014/main" id="{17440C55-3ABD-1C86-0FCE-90A1C57B3881}"/>
                </a:ext>
              </a:extLst>
            </p:cNvPr>
            <p:cNvSpPr/>
            <p:nvPr/>
          </p:nvSpPr>
          <p:spPr>
            <a:xfrm>
              <a:off x="2908900" y="2269350"/>
              <a:ext cx="60350" cy="52925"/>
            </a:xfrm>
            <a:custGeom>
              <a:avLst/>
              <a:gdLst/>
              <a:ahLst/>
              <a:cxnLst/>
              <a:rect l="l" t="t" r="r" b="b"/>
              <a:pathLst>
                <a:path w="2414" h="2117" extrusionOk="0">
                  <a:moveTo>
                    <a:pt x="1208" y="1"/>
                  </a:moveTo>
                  <a:cubicBezTo>
                    <a:pt x="857" y="1"/>
                    <a:pt x="514" y="175"/>
                    <a:pt x="313" y="495"/>
                  </a:cubicBezTo>
                  <a:cubicBezTo>
                    <a:pt x="1" y="989"/>
                    <a:pt x="149" y="1642"/>
                    <a:pt x="642" y="1954"/>
                  </a:cubicBezTo>
                  <a:cubicBezTo>
                    <a:pt x="818" y="2064"/>
                    <a:pt x="1013" y="2117"/>
                    <a:pt x="1206" y="2117"/>
                  </a:cubicBezTo>
                  <a:cubicBezTo>
                    <a:pt x="1557" y="2117"/>
                    <a:pt x="1900" y="1942"/>
                    <a:pt x="2101" y="1623"/>
                  </a:cubicBezTo>
                  <a:cubicBezTo>
                    <a:pt x="2413" y="1130"/>
                    <a:pt x="2265" y="476"/>
                    <a:pt x="1772" y="164"/>
                  </a:cubicBezTo>
                  <a:cubicBezTo>
                    <a:pt x="1596" y="53"/>
                    <a:pt x="1401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38">
              <a:extLst>
                <a:ext uri="{FF2B5EF4-FFF2-40B4-BE49-F238E27FC236}">
                  <a16:creationId xmlns:a16="http://schemas.microsoft.com/office/drawing/2014/main" id="{5427108A-3183-492F-F579-10E39B8B0594}"/>
                </a:ext>
              </a:extLst>
            </p:cNvPr>
            <p:cNvSpPr/>
            <p:nvPr/>
          </p:nvSpPr>
          <p:spPr>
            <a:xfrm>
              <a:off x="2725700" y="2275200"/>
              <a:ext cx="242675" cy="231050"/>
            </a:xfrm>
            <a:custGeom>
              <a:avLst/>
              <a:gdLst/>
              <a:ahLst/>
              <a:cxnLst/>
              <a:rect l="l" t="t" r="r" b="b"/>
              <a:pathLst>
                <a:path w="9707" h="9242" extrusionOk="0">
                  <a:moveTo>
                    <a:pt x="9603" y="0"/>
                  </a:moveTo>
                  <a:cubicBezTo>
                    <a:pt x="9587" y="0"/>
                    <a:pt x="9571" y="5"/>
                    <a:pt x="9556" y="14"/>
                  </a:cubicBezTo>
                  <a:cubicBezTo>
                    <a:pt x="9487" y="61"/>
                    <a:pt x="9419" y="104"/>
                    <a:pt x="9349" y="151"/>
                  </a:cubicBezTo>
                  <a:cubicBezTo>
                    <a:pt x="8763" y="536"/>
                    <a:pt x="8188" y="941"/>
                    <a:pt x="7625" y="1363"/>
                  </a:cubicBezTo>
                  <a:cubicBezTo>
                    <a:pt x="4712" y="3544"/>
                    <a:pt x="2122" y="6188"/>
                    <a:pt x="0" y="9145"/>
                  </a:cubicBezTo>
                  <a:lnTo>
                    <a:pt x="153" y="9242"/>
                  </a:lnTo>
                  <a:cubicBezTo>
                    <a:pt x="2259" y="6304"/>
                    <a:pt x="4831" y="3680"/>
                    <a:pt x="7727" y="1511"/>
                  </a:cubicBezTo>
                  <a:cubicBezTo>
                    <a:pt x="8289" y="1088"/>
                    <a:pt x="8864" y="683"/>
                    <a:pt x="9451" y="298"/>
                  </a:cubicBezTo>
                  <a:cubicBezTo>
                    <a:pt x="9517" y="252"/>
                    <a:pt x="9586" y="208"/>
                    <a:pt x="9654" y="163"/>
                  </a:cubicBezTo>
                  <a:cubicBezTo>
                    <a:pt x="9695" y="138"/>
                    <a:pt x="9706" y="81"/>
                    <a:pt x="9679" y="41"/>
                  </a:cubicBezTo>
                  <a:cubicBezTo>
                    <a:pt x="9662" y="15"/>
                    <a:pt x="9633" y="0"/>
                    <a:pt x="9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38">
              <a:extLst>
                <a:ext uri="{FF2B5EF4-FFF2-40B4-BE49-F238E27FC236}">
                  <a16:creationId xmlns:a16="http://schemas.microsoft.com/office/drawing/2014/main" id="{7A06F004-21FB-B45A-C7AA-AD8BF86527D8}"/>
                </a:ext>
              </a:extLst>
            </p:cNvPr>
            <p:cNvSpPr/>
            <p:nvPr/>
          </p:nvSpPr>
          <p:spPr>
            <a:xfrm>
              <a:off x="2255550" y="2302750"/>
              <a:ext cx="67600" cy="59825"/>
            </a:xfrm>
            <a:custGeom>
              <a:avLst/>
              <a:gdLst/>
              <a:ahLst/>
              <a:cxnLst/>
              <a:rect l="l" t="t" r="r" b="b"/>
              <a:pathLst>
                <a:path w="2704" h="2393" extrusionOk="0">
                  <a:moveTo>
                    <a:pt x="1352" y="1"/>
                  </a:moveTo>
                  <a:cubicBezTo>
                    <a:pt x="867" y="1"/>
                    <a:pt x="412" y="297"/>
                    <a:pt x="232" y="777"/>
                  </a:cubicBezTo>
                  <a:cubicBezTo>
                    <a:pt x="0" y="1396"/>
                    <a:pt x="313" y="2085"/>
                    <a:pt x="932" y="2317"/>
                  </a:cubicBezTo>
                  <a:cubicBezTo>
                    <a:pt x="1070" y="2368"/>
                    <a:pt x="1212" y="2393"/>
                    <a:pt x="1351" y="2393"/>
                  </a:cubicBezTo>
                  <a:cubicBezTo>
                    <a:pt x="1836" y="2393"/>
                    <a:pt x="2292" y="2096"/>
                    <a:pt x="2472" y="1616"/>
                  </a:cubicBezTo>
                  <a:cubicBezTo>
                    <a:pt x="2703" y="997"/>
                    <a:pt x="2389" y="308"/>
                    <a:pt x="1771" y="77"/>
                  </a:cubicBezTo>
                  <a:cubicBezTo>
                    <a:pt x="1633" y="25"/>
                    <a:pt x="1491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38">
              <a:extLst>
                <a:ext uri="{FF2B5EF4-FFF2-40B4-BE49-F238E27FC236}">
                  <a16:creationId xmlns:a16="http://schemas.microsoft.com/office/drawing/2014/main" id="{9051FAD9-ECB2-1048-5A72-5CCEA773EE85}"/>
                </a:ext>
              </a:extLst>
            </p:cNvPr>
            <p:cNvSpPr/>
            <p:nvPr/>
          </p:nvSpPr>
          <p:spPr>
            <a:xfrm>
              <a:off x="2250000" y="2235500"/>
              <a:ext cx="68150" cy="59850"/>
            </a:xfrm>
            <a:custGeom>
              <a:avLst/>
              <a:gdLst/>
              <a:ahLst/>
              <a:cxnLst/>
              <a:rect l="l" t="t" r="r" b="b"/>
              <a:pathLst>
                <a:path w="2726" h="2394" extrusionOk="0">
                  <a:moveTo>
                    <a:pt x="1362" y="0"/>
                  </a:moveTo>
                  <a:cubicBezTo>
                    <a:pt x="1195" y="0"/>
                    <a:pt x="1025" y="35"/>
                    <a:pt x="864" y="109"/>
                  </a:cubicBezTo>
                  <a:cubicBezTo>
                    <a:pt x="264" y="385"/>
                    <a:pt x="1" y="1095"/>
                    <a:pt x="276" y="1695"/>
                  </a:cubicBezTo>
                  <a:cubicBezTo>
                    <a:pt x="477" y="2134"/>
                    <a:pt x="910" y="2393"/>
                    <a:pt x="1364" y="2393"/>
                  </a:cubicBezTo>
                  <a:cubicBezTo>
                    <a:pt x="1531" y="2393"/>
                    <a:pt x="1700" y="2358"/>
                    <a:pt x="1862" y="2284"/>
                  </a:cubicBezTo>
                  <a:cubicBezTo>
                    <a:pt x="2462" y="2008"/>
                    <a:pt x="2725" y="1298"/>
                    <a:pt x="2450" y="698"/>
                  </a:cubicBezTo>
                  <a:cubicBezTo>
                    <a:pt x="2249" y="259"/>
                    <a:pt x="1815" y="0"/>
                    <a:pt x="1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38">
              <a:extLst>
                <a:ext uri="{FF2B5EF4-FFF2-40B4-BE49-F238E27FC236}">
                  <a16:creationId xmlns:a16="http://schemas.microsoft.com/office/drawing/2014/main" id="{F5FF3896-BB9B-DFB8-6A56-1A043610F12C}"/>
                </a:ext>
              </a:extLst>
            </p:cNvPr>
            <p:cNvSpPr/>
            <p:nvPr/>
          </p:nvSpPr>
          <p:spPr>
            <a:xfrm>
              <a:off x="2310725" y="2262375"/>
              <a:ext cx="68125" cy="59850"/>
            </a:xfrm>
            <a:custGeom>
              <a:avLst/>
              <a:gdLst/>
              <a:ahLst/>
              <a:cxnLst/>
              <a:rect l="l" t="t" r="r" b="b"/>
              <a:pathLst>
                <a:path w="2725" h="2394" extrusionOk="0">
                  <a:moveTo>
                    <a:pt x="1361" y="1"/>
                  </a:moveTo>
                  <a:cubicBezTo>
                    <a:pt x="1197" y="1"/>
                    <a:pt x="1030" y="34"/>
                    <a:pt x="871" y="106"/>
                  </a:cubicBezTo>
                  <a:cubicBezTo>
                    <a:pt x="269" y="377"/>
                    <a:pt x="1" y="1085"/>
                    <a:pt x="272" y="1688"/>
                  </a:cubicBezTo>
                  <a:cubicBezTo>
                    <a:pt x="472" y="2131"/>
                    <a:pt x="908" y="2393"/>
                    <a:pt x="1364" y="2393"/>
                  </a:cubicBezTo>
                  <a:cubicBezTo>
                    <a:pt x="1528" y="2393"/>
                    <a:pt x="1695" y="2359"/>
                    <a:pt x="1854" y="2288"/>
                  </a:cubicBezTo>
                  <a:cubicBezTo>
                    <a:pt x="2456" y="2016"/>
                    <a:pt x="2724" y="1308"/>
                    <a:pt x="2453" y="706"/>
                  </a:cubicBezTo>
                  <a:cubicBezTo>
                    <a:pt x="2254" y="263"/>
                    <a:pt x="1818" y="1"/>
                    <a:pt x="1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38">
              <a:extLst>
                <a:ext uri="{FF2B5EF4-FFF2-40B4-BE49-F238E27FC236}">
                  <a16:creationId xmlns:a16="http://schemas.microsoft.com/office/drawing/2014/main" id="{3F63A8C8-2CBD-9DD4-7760-EC990EF73977}"/>
                </a:ext>
              </a:extLst>
            </p:cNvPr>
            <p:cNvSpPr/>
            <p:nvPr/>
          </p:nvSpPr>
          <p:spPr>
            <a:xfrm>
              <a:off x="2323725" y="2328275"/>
              <a:ext cx="67475" cy="59850"/>
            </a:xfrm>
            <a:custGeom>
              <a:avLst/>
              <a:gdLst/>
              <a:ahLst/>
              <a:cxnLst/>
              <a:rect l="l" t="t" r="r" b="b"/>
              <a:pathLst>
                <a:path w="2699" h="2394" extrusionOk="0">
                  <a:moveTo>
                    <a:pt x="1350" y="1"/>
                  </a:moveTo>
                  <a:cubicBezTo>
                    <a:pt x="1215" y="1"/>
                    <a:pt x="1079" y="23"/>
                    <a:pt x="945" y="71"/>
                  </a:cubicBezTo>
                  <a:cubicBezTo>
                    <a:pt x="324" y="294"/>
                    <a:pt x="0" y="979"/>
                    <a:pt x="223" y="1601"/>
                  </a:cubicBezTo>
                  <a:cubicBezTo>
                    <a:pt x="399" y="2089"/>
                    <a:pt x="859" y="2393"/>
                    <a:pt x="1350" y="2393"/>
                  </a:cubicBezTo>
                  <a:cubicBezTo>
                    <a:pt x="1484" y="2393"/>
                    <a:pt x="1620" y="2371"/>
                    <a:pt x="1753" y="2323"/>
                  </a:cubicBezTo>
                  <a:cubicBezTo>
                    <a:pt x="2376" y="2099"/>
                    <a:pt x="2699" y="1414"/>
                    <a:pt x="2475" y="793"/>
                  </a:cubicBezTo>
                  <a:cubicBezTo>
                    <a:pt x="2300" y="304"/>
                    <a:pt x="1840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38">
              <a:extLst>
                <a:ext uri="{FF2B5EF4-FFF2-40B4-BE49-F238E27FC236}">
                  <a16:creationId xmlns:a16="http://schemas.microsoft.com/office/drawing/2014/main" id="{DFB99CEF-0E22-07B3-C262-0B24B5D789CF}"/>
                </a:ext>
              </a:extLst>
            </p:cNvPr>
            <p:cNvSpPr/>
            <p:nvPr/>
          </p:nvSpPr>
          <p:spPr>
            <a:xfrm>
              <a:off x="2328225" y="2330275"/>
              <a:ext cx="310350" cy="216350"/>
            </a:xfrm>
            <a:custGeom>
              <a:avLst/>
              <a:gdLst/>
              <a:ahLst/>
              <a:cxnLst/>
              <a:rect l="l" t="t" r="r" b="b"/>
              <a:pathLst>
                <a:path w="12414" h="8654" extrusionOk="0">
                  <a:moveTo>
                    <a:pt x="112" y="1"/>
                  </a:moveTo>
                  <a:cubicBezTo>
                    <a:pt x="86" y="1"/>
                    <a:pt x="60" y="11"/>
                    <a:pt x="40" y="30"/>
                  </a:cubicBezTo>
                  <a:cubicBezTo>
                    <a:pt x="2" y="68"/>
                    <a:pt x="0" y="133"/>
                    <a:pt x="40" y="172"/>
                  </a:cubicBezTo>
                  <a:cubicBezTo>
                    <a:pt x="107" y="238"/>
                    <a:pt x="171" y="304"/>
                    <a:pt x="238" y="369"/>
                  </a:cubicBezTo>
                  <a:cubicBezTo>
                    <a:pt x="800" y="930"/>
                    <a:pt x="1379" y="1474"/>
                    <a:pt x="1976" y="2001"/>
                  </a:cubicBezTo>
                  <a:cubicBezTo>
                    <a:pt x="5060" y="4724"/>
                    <a:pt x="8581" y="6984"/>
                    <a:pt x="12342" y="8653"/>
                  </a:cubicBezTo>
                  <a:lnTo>
                    <a:pt x="12414" y="8463"/>
                  </a:lnTo>
                  <a:cubicBezTo>
                    <a:pt x="8678" y="6805"/>
                    <a:pt x="5182" y="4561"/>
                    <a:pt x="2115" y="1854"/>
                  </a:cubicBezTo>
                  <a:cubicBezTo>
                    <a:pt x="1518" y="1328"/>
                    <a:pt x="939" y="785"/>
                    <a:pt x="377" y="224"/>
                  </a:cubicBezTo>
                  <a:cubicBezTo>
                    <a:pt x="312" y="160"/>
                    <a:pt x="247" y="95"/>
                    <a:pt x="183" y="29"/>
                  </a:cubicBezTo>
                  <a:cubicBezTo>
                    <a:pt x="164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38">
              <a:extLst>
                <a:ext uri="{FF2B5EF4-FFF2-40B4-BE49-F238E27FC236}">
                  <a16:creationId xmlns:a16="http://schemas.microsoft.com/office/drawing/2014/main" id="{3EE2C33F-D3D0-837B-99A3-C6F64960B08B}"/>
                </a:ext>
              </a:extLst>
            </p:cNvPr>
            <p:cNvSpPr/>
            <p:nvPr/>
          </p:nvSpPr>
          <p:spPr>
            <a:xfrm>
              <a:off x="2296225" y="1673825"/>
              <a:ext cx="722200" cy="457725"/>
            </a:xfrm>
            <a:custGeom>
              <a:avLst/>
              <a:gdLst/>
              <a:ahLst/>
              <a:cxnLst/>
              <a:rect l="l" t="t" r="r" b="b"/>
              <a:pathLst>
                <a:path w="28888" h="18309" extrusionOk="0">
                  <a:moveTo>
                    <a:pt x="15151" y="8652"/>
                  </a:moveTo>
                  <a:cubicBezTo>
                    <a:pt x="15151" y="8652"/>
                    <a:pt x="15178" y="8662"/>
                    <a:pt x="15221" y="8685"/>
                  </a:cubicBezTo>
                  <a:cubicBezTo>
                    <a:pt x="15455" y="8805"/>
                    <a:pt x="16198" y="9249"/>
                    <a:pt x="16051" y="10039"/>
                  </a:cubicBezTo>
                  <a:cubicBezTo>
                    <a:pt x="15883" y="10955"/>
                    <a:pt x="13679" y="14074"/>
                    <a:pt x="13596" y="14194"/>
                  </a:cubicBezTo>
                  <a:cubicBezTo>
                    <a:pt x="13591" y="14196"/>
                    <a:pt x="13591" y="14198"/>
                    <a:pt x="13591" y="14198"/>
                  </a:cubicBezTo>
                  <a:lnTo>
                    <a:pt x="13579" y="14082"/>
                  </a:lnTo>
                  <a:lnTo>
                    <a:pt x="13383" y="12223"/>
                  </a:lnTo>
                  <a:lnTo>
                    <a:pt x="15146" y="8667"/>
                  </a:lnTo>
                  <a:lnTo>
                    <a:pt x="15151" y="8652"/>
                  </a:lnTo>
                  <a:close/>
                  <a:moveTo>
                    <a:pt x="22211" y="0"/>
                  </a:moveTo>
                  <a:lnTo>
                    <a:pt x="15743" y="798"/>
                  </a:lnTo>
                  <a:lnTo>
                    <a:pt x="15736" y="798"/>
                  </a:lnTo>
                  <a:lnTo>
                    <a:pt x="15029" y="886"/>
                  </a:lnTo>
                  <a:cubicBezTo>
                    <a:pt x="15029" y="886"/>
                    <a:pt x="14873" y="880"/>
                    <a:pt x="14597" y="870"/>
                  </a:cubicBezTo>
                  <a:cubicBezTo>
                    <a:pt x="14485" y="866"/>
                    <a:pt x="14355" y="862"/>
                    <a:pt x="14206" y="855"/>
                  </a:cubicBezTo>
                  <a:cubicBezTo>
                    <a:pt x="14096" y="851"/>
                    <a:pt x="13975" y="848"/>
                    <a:pt x="13844" y="844"/>
                  </a:cubicBezTo>
                  <a:cubicBezTo>
                    <a:pt x="12235" y="784"/>
                    <a:pt x="9298" y="686"/>
                    <a:pt x="7052" y="642"/>
                  </a:cubicBezTo>
                  <a:cubicBezTo>
                    <a:pt x="7002" y="642"/>
                    <a:pt x="6952" y="640"/>
                    <a:pt x="6905" y="640"/>
                  </a:cubicBezTo>
                  <a:cubicBezTo>
                    <a:pt x="6241" y="628"/>
                    <a:pt x="5644" y="620"/>
                    <a:pt x="5166" y="620"/>
                  </a:cubicBezTo>
                  <a:cubicBezTo>
                    <a:pt x="4826" y="620"/>
                    <a:pt x="4547" y="624"/>
                    <a:pt x="4347" y="633"/>
                  </a:cubicBezTo>
                  <a:lnTo>
                    <a:pt x="4326" y="633"/>
                  </a:lnTo>
                  <a:cubicBezTo>
                    <a:pt x="4255" y="638"/>
                    <a:pt x="4194" y="642"/>
                    <a:pt x="4145" y="646"/>
                  </a:cubicBezTo>
                  <a:cubicBezTo>
                    <a:pt x="4129" y="648"/>
                    <a:pt x="4113" y="650"/>
                    <a:pt x="4098" y="651"/>
                  </a:cubicBezTo>
                  <a:cubicBezTo>
                    <a:pt x="4084" y="653"/>
                    <a:pt x="4072" y="656"/>
                    <a:pt x="4062" y="658"/>
                  </a:cubicBezTo>
                  <a:cubicBezTo>
                    <a:pt x="4049" y="660"/>
                    <a:pt x="4040" y="662"/>
                    <a:pt x="4033" y="664"/>
                  </a:cubicBezTo>
                  <a:cubicBezTo>
                    <a:pt x="4017" y="668"/>
                    <a:pt x="4007" y="672"/>
                    <a:pt x="4005" y="678"/>
                  </a:cubicBezTo>
                  <a:cubicBezTo>
                    <a:pt x="3901" y="886"/>
                    <a:pt x="4111" y="2030"/>
                    <a:pt x="5878" y="2603"/>
                  </a:cubicBezTo>
                  <a:cubicBezTo>
                    <a:pt x="7396" y="3094"/>
                    <a:pt x="10292" y="3659"/>
                    <a:pt x="11082" y="3810"/>
                  </a:cubicBezTo>
                  <a:lnTo>
                    <a:pt x="11084" y="3810"/>
                  </a:lnTo>
                  <a:cubicBezTo>
                    <a:pt x="11127" y="3819"/>
                    <a:pt x="11163" y="3827"/>
                    <a:pt x="11192" y="3833"/>
                  </a:cubicBezTo>
                  <a:lnTo>
                    <a:pt x="11194" y="3833"/>
                  </a:lnTo>
                  <a:cubicBezTo>
                    <a:pt x="11253" y="3843"/>
                    <a:pt x="11286" y="3850"/>
                    <a:pt x="11286" y="3850"/>
                  </a:cubicBezTo>
                  <a:cubicBezTo>
                    <a:pt x="11286" y="3850"/>
                    <a:pt x="11259" y="3858"/>
                    <a:pt x="11207" y="3876"/>
                  </a:cubicBezTo>
                  <a:cubicBezTo>
                    <a:pt x="11178" y="3886"/>
                    <a:pt x="11141" y="3896"/>
                    <a:pt x="11099" y="3913"/>
                  </a:cubicBezTo>
                  <a:cubicBezTo>
                    <a:pt x="11097" y="3913"/>
                    <a:pt x="11092" y="3913"/>
                    <a:pt x="11090" y="3914"/>
                  </a:cubicBezTo>
                  <a:cubicBezTo>
                    <a:pt x="10544" y="4100"/>
                    <a:pt x="8928" y="4647"/>
                    <a:pt x="7092" y="5288"/>
                  </a:cubicBezTo>
                  <a:cubicBezTo>
                    <a:pt x="7046" y="5301"/>
                    <a:pt x="6998" y="5318"/>
                    <a:pt x="6954" y="5334"/>
                  </a:cubicBezTo>
                  <a:cubicBezTo>
                    <a:pt x="5942" y="5687"/>
                    <a:pt x="4868" y="6063"/>
                    <a:pt x="3876" y="6421"/>
                  </a:cubicBezTo>
                  <a:cubicBezTo>
                    <a:pt x="3814" y="6445"/>
                    <a:pt x="3752" y="6467"/>
                    <a:pt x="3691" y="6489"/>
                  </a:cubicBezTo>
                  <a:cubicBezTo>
                    <a:pt x="2499" y="6919"/>
                    <a:pt x="1443" y="7318"/>
                    <a:pt x="767" y="7602"/>
                  </a:cubicBezTo>
                  <a:cubicBezTo>
                    <a:pt x="756" y="7605"/>
                    <a:pt x="746" y="7609"/>
                    <a:pt x="738" y="7613"/>
                  </a:cubicBezTo>
                  <a:cubicBezTo>
                    <a:pt x="727" y="7617"/>
                    <a:pt x="716" y="7624"/>
                    <a:pt x="703" y="7628"/>
                  </a:cubicBezTo>
                  <a:cubicBezTo>
                    <a:pt x="648" y="7652"/>
                    <a:pt x="595" y="7674"/>
                    <a:pt x="547" y="7697"/>
                  </a:cubicBezTo>
                  <a:cubicBezTo>
                    <a:pt x="282" y="7813"/>
                    <a:pt x="102" y="7903"/>
                    <a:pt x="33" y="7962"/>
                  </a:cubicBezTo>
                  <a:cubicBezTo>
                    <a:pt x="23" y="7970"/>
                    <a:pt x="15" y="7978"/>
                    <a:pt x="9" y="7986"/>
                  </a:cubicBezTo>
                  <a:cubicBezTo>
                    <a:pt x="3" y="7997"/>
                    <a:pt x="1" y="8004"/>
                    <a:pt x="3" y="8010"/>
                  </a:cubicBezTo>
                  <a:cubicBezTo>
                    <a:pt x="127" y="8263"/>
                    <a:pt x="629" y="9433"/>
                    <a:pt x="2407" y="9433"/>
                  </a:cubicBezTo>
                  <a:cubicBezTo>
                    <a:pt x="2512" y="9433"/>
                    <a:pt x="2622" y="9429"/>
                    <a:pt x="2736" y="9420"/>
                  </a:cubicBezTo>
                  <a:cubicBezTo>
                    <a:pt x="3083" y="9393"/>
                    <a:pt x="3469" y="9326"/>
                    <a:pt x="3901" y="9206"/>
                  </a:cubicBezTo>
                  <a:cubicBezTo>
                    <a:pt x="6669" y="8445"/>
                    <a:pt x="8519" y="7898"/>
                    <a:pt x="8803" y="7813"/>
                  </a:cubicBezTo>
                  <a:cubicBezTo>
                    <a:pt x="8830" y="7807"/>
                    <a:pt x="8842" y="7802"/>
                    <a:pt x="8842" y="7802"/>
                  </a:cubicBezTo>
                  <a:lnTo>
                    <a:pt x="8842" y="7802"/>
                  </a:lnTo>
                  <a:cubicBezTo>
                    <a:pt x="8842" y="7802"/>
                    <a:pt x="8807" y="7856"/>
                    <a:pt x="8746" y="7955"/>
                  </a:cubicBezTo>
                  <a:cubicBezTo>
                    <a:pt x="8392" y="8522"/>
                    <a:pt x="7107" y="10571"/>
                    <a:pt x="5970" y="12436"/>
                  </a:cubicBezTo>
                  <a:cubicBezTo>
                    <a:pt x="5944" y="12479"/>
                    <a:pt x="5917" y="12522"/>
                    <a:pt x="5891" y="12566"/>
                  </a:cubicBezTo>
                  <a:cubicBezTo>
                    <a:pt x="5307" y="13528"/>
                    <a:pt x="4769" y="14428"/>
                    <a:pt x="4427" y="15035"/>
                  </a:cubicBezTo>
                  <a:cubicBezTo>
                    <a:pt x="4402" y="15082"/>
                    <a:pt x="4378" y="15127"/>
                    <a:pt x="4354" y="15170"/>
                  </a:cubicBezTo>
                  <a:cubicBezTo>
                    <a:pt x="4280" y="15306"/>
                    <a:pt x="4216" y="15424"/>
                    <a:pt x="4168" y="15520"/>
                  </a:cubicBezTo>
                  <a:cubicBezTo>
                    <a:pt x="4082" y="15691"/>
                    <a:pt x="4042" y="15795"/>
                    <a:pt x="4058" y="15811"/>
                  </a:cubicBezTo>
                  <a:cubicBezTo>
                    <a:pt x="4106" y="15858"/>
                    <a:pt x="4335" y="15987"/>
                    <a:pt x="4673" y="16088"/>
                  </a:cubicBezTo>
                  <a:cubicBezTo>
                    <a:pt x="4712" y="16099"/>
                    <a:pt x="4752" y="16110"/>
                    <a:pt x="4793" y="16121"/>
                  </a:cubicBezTo>
                  <a:cubicBezTo>
                    <a:pt x="5020" y="16180"/>
                    <a:pt x="5286" y="16223"/>
                    <a:pt x="5573" y="16223"/>
                  </a:cubicBezTo>
                  <a:cubicBezTo>
                    <a:pt x="6281" y="16223"/>
                    <a:pt x="7116" y="15961"/>
                    <a:pt x="7801" y="15031"/>
                  </a:cubicBezTo>
                  <a:cubicBezTo>
                    <a:pt x="7803" y="15027"/>
                    <a:pt x="7805" y="15025"/>
                    <a:pt x="7808" y="15021"/>
                  </a:cubicBezTo>
                  <a:cubicBezTo>
                    <a:pt x="9072" y="13308"/>
                    <a:pt x="10296" y="11752"/>
                    <a:pt x="10594" y="11376"/>
                  </a:cubicBezTo>
                  <a:cubicBezTo>
                    <a:pt x="10638" y="11319"/>
                    <a:pt x="10662" y="11288"/>
                    <a:pt x="10662" y="11288"/>
                  </a:cubicBezTo>
                  <a:cubicBezTo>
                    <a:pt x="10662" y="11288"/>
                    <a:pt x="10665" y="11319"/>
                    <a:pt x="10673" y="11378"/>
                  </a:cubicBezTo>
                  <a:cubicBezTo>
                    <a:pt x="10710" y="11773"/>
                    <a:pt x="10873" y="13404"/>
                    <a:pt x="11064" y="14984"/>
                  </a:cubicBezTo>
                  <a:cubicBezTo>
                    <a:pt x="11070" y="15034"/>
                    <a:pt x="11077" y="15082"/>
                    <a:pt x="11082" y="15131"/>
                  </a:cubicBezTo>
                  <a:cubicBezTo>
                    <a:pt x="11193" y="16039"/>
                    <a:pt x="11312" y="16920"/>
                    <a:pt x="11422" y="17522"/>
                  </a:cubicBezTo>
                  <a:cubicBezTo>
                    <a:pt x="11428" y="17561"/>
                    <a:pt x="11435" y="17599"/>
                    <a:pt x="11443" y="17636"/>
                  </a:cubicBezTo>
                  <a:cubicBezTo>
                    <a:pt x="11520" y="18044"/>
                    <a:pt x="11591" y="18296"/>
                    <a:pt x="11650" y="18306"/>
                  </a:cubicBezTo>
                  <a:cubicBezTo>
                    <a:pt x="11660" y="18307"/>
                    <a:pt x="11670" y="18308"/>
                    <a:pt x="11681" y="18308"/>
                  </a:cubicBezTo>
                  <a:cubicBezTo>
                    <a:pt x="12025" y="18308"/>
                    <a:pt x="13001" y="17526"/>
                    <a:pt x="13001" y="17526"/>
                  </a:cubicBezTo>
                  <a:cubicBezTo>
                    <a:pt x="13001" y="17526"/>
                    <a:pt x="13005" y="17532"/>
                    <a:pt x="13015" y="17544"/>
                  </a:cubicBezTo>
                  <a:cubicBezTo>
                    <a:pt x="13017" y="17548"/>
                    <a:pt x="13021" y="17552"/>
                    <a:pt x="13025" y="17557"/>
                  </a:cubicBezTo>
                  <a:cubicBezTo>
                    <a:pt x="13049" y="17587"/>
                    <a:pt x="13095" y="17638"/>
                    <a:pt x="13154" y="17695"/>
                  </a:cubicBezTo>
                  <a:cubicBezTo>
                    <a:pt x="13271" y="17803"/>
                    <a:pt x="13445" y="17922"/>
                    <a:pt x="13640" y="17922"/>
                  </a:cubicBezTo>
                  <a:cubicBezTo>
                    <a:pt x="13768" y="17922"/>
                    <a:pt x="13905" y="17871"/>
                    <a:pt x="14041" y="17734"/>
                  </a:cubicBezTo>
                  <a:cubicBezTo>
                    <a:pt x="14561" y="17214"/>
                    <a:pt x="25013" y="7699"/>
                    <a:pt x="25013" y="7699"/>
                  </a:cubicBezTo>
                  <a:lnTo>
                    <a:pt x="28887" y="7411"/>
                  </a:lnTo>
                  <a:cubicBezTo>
                    <a:pt x="28029" y="5639"/>
                    <a:pt x="26893" y="4034"/>
                    <a:pt x="25535" y="2654"/>
                  </a:cubicBezTo>
                  <a:cubicBezTo>
                    <a:pt x="24556" y="1660"/>
                    <a:pt x="23465" y="782"/>
                    <a:pt x="22280" y="45"/>
                  </a:cubicBezTo>
                  <a:cubicBezTo>
                    <a:pt x="22257" y="29"/>
                    <a:pt x="22233" y="14"/>
                    <a:pt x="22211" y="0"/>
                  </a:cubicBezTo>
                  <a:close/>
                </a:path>
              </a:pathLst>
            </a:custGeom>
            <a:solidFill>
              <a:srgbClr val="FF8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38">
              <a:extLst>
                <a:ext uri="{FF2B5EF4-FFF2-40B4-BE49-F238E27FC236}">
                  <a16:creationId xmlns:a16="http://schemas.microsoft.com/office/drawing/2014/main" id="{475FF821-D1EF-A1AB-9A9F-3107876D1792}"/>
                </a:ext>
              </a:extLst>
            </p:cNvPr>
            <p:cNvSpPr/>
            <p:nvPr/>
          </p:nvSpPr>
          <p:spPr>
            <a:xfrm>
              <a:off x="2296225" y="1672575"/>
              <a:ext cx="722175" cy="458975"/>
            </a:xfrm>
            <a:custGeom>
              <a:avLst/>
              <a:gdLst/>
              <a:ahLst/>
              <a:cxnLst/>
              <a:rect l="l" t="t" r="r" b="b"/>
              <a:pathLst>
                <a:path w="28887" h="18359" extrusionOk="0">
                  <a:moveTo>
                    <a:pt x="15151" y="8702"/>
                  </a:moveTo>
                  <a:cubicBezTo>
                    <a:pt x="15151" y="8702"/>
                    <a:pt x="15178" y="8712"/>
                    <a:pt x="15221" y="8735"/>
                  </a:cubicBezTo>
                  <a:cubicBezTo>
                    <a:pt x="15455" y="8855"/>
                    <a:pt x="16198" y="9299"/>
                    <a:pt x="16051" y="10089"/>
                  </a:cubicBezTo>
                  <a:cubicBezTo>
                    <a:pt x="15883" y="11005"/>
                    <a:pt x="13679" y="14124"/>
                    <a:pt x="13596" y="14244"/>
                  </a:cubicBezTo>
                  <a:cubicBezTo>
                    <a:pt x="13591" y="14246"/>
                    <a:pt x="13591" y="14248"/>
                    <a:pt x="13591" y="14248"/>
                  </a:cubicBezTo>
                  <a:lnTo>
                    <a:pt x="13579" y="14132"/>
                  </a:lnTo>
                  <a:lnTo>
                    <a:pt x="13383" y="12273"/>
                  </a:lnTo>
                  <a:lnTo>
                    <a:pt x="15146" y="8717"/>
                  </a:lnTo>
                  <a:lnTo>
                    <a:pt x="15151" y="8702"/>
                  </a:lnTo>
                  <a:close/>
                  <a:moveTo>
                    <a:pt x="22130" y="1"/>
                  </a:moveTo>
                  <a:lnTo>
                    <a:pt x="14909" y="848"/>
                  </a:lnTo>
                  <a:cubicBezTo>
                    <a:pt x="14909" y="848"/>
                    <a:pt x="14658" y="841"/>
                    <a:pt x="14231" y="828"/>
                  </a:cubicBezTo>
                  <a:cubicBezTo>
                    <a:pt x="14109" y="826"/>
                    <a:pt x="13970" y="822"/>
                    <a:pt x="13820" y="816"/>
                  </a:cubicBezTo>
                  <a:cubicBezTo>
                    <a:pt x="13685" y="814"/>
                    <a:pt x="13538" y="810"/>
                    <a:pt x="13383" y="804"/>
                  </a:cubicBezTo>
                  <a:lnTo>
                    <a:pt x="13372" y="804"/>
                  </a:lnTo>
                  <a:cubicBezTo>
                    <a:pt x="12618" y="784"/>
                    <a:pt x="11652" y="759"/>
                    <a:pt x="10630" y="736"/>
                  </a:cubicBezTo>
                  <a:cubicBezTo>
                    <a:pt x="10581" y="735"/>
                    <a:pt x="10533" y="733"/>
                    <a:pt x="10483" y="733"/>
                  </a:cubicBezTo>
                  <a:cubicBezTo>
                    <a:pt x="10375" y="729"/>
                    <a:pt x="10265" y="727"/>
                    <a:pt x="10155" y="725"/>
                  </a:cubicBezTo>
                  <a:cubicBezTo>
                    <a:pt x="10074" y="720"/>
                    <a:pt x="9990" y="718"/>
                    <a:pt x="9909" y="718"/>
                  </a:cubicBezTo>
                  <a:cubicBezTo>
                    <a:pt x="9268" y="707"/>
                    <a:pt x="8616" y="692"/>
                    <a:pt x="7995" y="681"/>
                  </a:cubicBezTo>
                  <a:cubicBezTo>
                    <a:pt x="7950" y="680"/>
                    <a:pt x="7905" y="678"/>
                    <a:pt x="7861" y="678"/>
                  </a:cubicBezTo>
                  <a:cubicBezTo>
                    <a:pt x="7843" y="678"/>
                    <a:pt x="7824" y="679"/>
                    <a:pt x="7807" y="679"/>
                  </a:cubicBezTo>
                  <a:cubicBezTo>
                    <a:pt x="7685" y="678"/>
                    <a:pt x="7562" y="676"/>
                    <a:pt x="7440" y="674"/>
                  </a:cubicBezTo>
                  <a:cubicBezTo>
                    <a:pt x="7301" y="672"/>
                    <a:pt x="7167" y="670"/>
                    <a:pt x="7035" y="670"/>
                  </a:cubicBezTo>
                  <a:cubicBezTo>
                    <a:pt x="6998" y="668"/>
                    <a:pt x="6963" y="668"/>
                    <a:pt x="6927" y="668"/>
                  </a:cubicBezTo>
                  <a:lnTo>
                    <a:pt x="6911" y="668"/>
                  </a:lnTo>
                  <a:cubicBezTo>
                    <a:pt x="6851" y="668"/>
                    <a:pt x="6794" y="665"/>
                    <a:pt x="6737" y="665"/>
                  </a:cubicBezTo>
                  <a:cubicBezTo>
                    <a:pt x="6609" y="663"/>
                    <a:pt x="6483" y="661"/>
                    <a:pt x="6361" y="661"/>
                  </a:cubicBezTo>
                  <a:cubicBezTo>
                    <a:pt x="6116" y="659"/>
                    <a:pt x="5884" y="658"/>
                    <a:pt x="5667" y="658"/>
                  </a:cubicBezTo>
                  <a:cubicBezTo>
                    <a:pt x="5092" y="658"/>
                    <a:pt x="4628" y="665"/>
                    <a:pt x="4339" y="681"/>
                  </a:cubicBezTo>
                  <a:cubicBezTo>
                    <a:pt x="4261" y="685"/>
                    <a:pt x="4196" y="690"/>
                    <a:pt x="4145" y="696"/>
                  </a:cubicBezTo>
                  <a:cubicBezTo>
                    <a:pt x="4129" y="698"/>
                    <a:pt x="4113" y="700"/>
                    <a:pt x="4098" y="702"/>
                  </a:cubicBezTo>
                  <a:cubicBezTo>
                    <a:pt x="4084" y="704"/>
                    <a:pt x="4072" y="707"/>
                    <a:pt x="4062" y="708"/>
                  </a:cubicBezTo>
                  <a:cubicBezTo>
                    <a:pt x="4049" y="710"/>
                    <a:pt x="4039" y="712"/>
                    <a:pt x="4033" y="714"/>
                  </a:cubicBezTo>
                  <a:cubicBezTo>
                    <a:pt x="4017" y="718"/>
                    <a:pt x="4006" y="722"/>
                    <a:pt x="4005" y="729"/>
                  </a:cubicBezTo>
                  <a:cubicBezTo>
                    <a:pt x="3900" y="936"/>
                    <a:pt x="4111" y="2081"/>
                    <a:pt x="5878" y="2653"/>
                  </a:cubicBezTo>
                  <a:cubicBezTo>
                    <a:pt x="7396" y="3144"/>
                    <a:pt x="10292" y="3710"/>
                    <a:pt x="11082" y="3860"/>
                  </a:cubicBezTo>
                  <a:lnTo>
                    <a:pt x="11084" y="3860"/>
                  </a:lnTo>
                  <a:cubicBezTo>
                    <a:pt x="11127" y="3869"/>
                    <a:pt x="11163" y="3877"/>
                    <a:pt x="11192" y="3884"/>
                  </a:cubicBezTo>
                  <a:lnTo>
                    <a:pt x="11194" y="3884"/>
                  </a:lnTo>
                  <a:cubicBezTo>
                    <a:pt x="11253" y="3893"/>
                    <a:pt x="11286" y="3900"/>
                    <a:pt x="11286" y="3900"/>
                  </a:cubicBezTo>
                  <a:cubicBezTo>
                    <a:pt x="11286" y="3900"/>
                    <a:pt x="11259" y="3908"/>
                    <a:pt x="11207" y="3926"/>
                  </a:cubicBezTo>
                  <a:cubicBezTo>
                    <a:pt x="11178" y="3937"/>
                    <a:pt x="11141" y="3946"/>
                    <a:pt x="11099" y="3963"/>
                  </a:cubicBezTo>
                  <a:cubicBezTo>
                    <a:pt x="11097" y="3963"/>
                    <a:pt x="11092" y="3963"/>
                    <a:pt x="11090" y="3965"/>
                  </a:cubicBezTo>
                  <a:cubicBezTo>
                    <a:pt x="10232" y="4250"/>
                    <a:pt x="6721" y="5421"/>
                    <a:pt x="3878" y="6444"/>
                  </a:cubicBezTo>
                  <a:cubicBezTo>
                    <a:pt x="3819" y="6464"/>
                    <a:pt x="3760" y="6486"/>
                    <a:pt x="3703" y="6506"/>
                  </a:cubicBezTo>
                  <a:cubicBezTo>
                    <a:pt x="2459" y="6956"/>
                    <a:pt x="1357" y="7373"/>
                    <a:pt x="686" y="7665"/>
                  </a:cubicBezTo>
                  <a:cubicBezTo>
                    <a:pt x="631" y="7690"/>
                    <a:pt x="581" y="7713"/>
                    <a:pt x="532" y="7735"/>
                  </a:cubicBezTo>
                  <a:cubicBezTo>
                    <a:pt x="273" y="7853"/>
                    <a:pt x="98" y="7946"/>
                    <a:pt x="33" y="8012"/>
                  </a:cubicBezTo>
                  <a:cubicBezTo>
                    <a:pt x="23" y="8020"/>
                    <a:pt x="14" y="8028"/>
                    <a:pt x="9" y="8036"/>
                  </a:cubicBezTo>
                  <a:cubicBezTo>
                    <a:pt x="3" y="8047"/>
                    <a:pt x="1" y="8054"/>
                    <a:pt x="3" y="8060"/>
                  </a:cubicBezTo>
                  <a:cubicBezTo>
                    <a:pt x="50" y="8337"/>
                    <a:pt x="595" y="9484"/>
                    <a:pt x="2382" y="9484"/>
                  </a:cubicBezTo>
                  <a:cubicBezTo>
                    <a:pt x="2495" y="9484"/>
                    <a:pt x="2613" y="9480"/>
                    <a:pt x="2736" y="9470"/>
                  </a:cubicBezTo>
                  <a:cubicBezTo>
                    <a:pt x="3082" y="9443"/>
                    <a:pt x="3469" y="9376"/>
                    <a:pt x="3900" y="9256"/>
                  </a:cubicBezTo>
                  <a:cubicBezTo>
                    <a:pt x="6669" y="8495"/>
                    <a:pt x="8518" y="7948"/>
                    <a:pt x="8803" y="7863"/>
                  </a:cubicBezTo>
                  <a:cubicBezTo>
                    <a:pt x="8829" y="7857"/>
                    <a:pt x="8842" y="7852"/>
                    <a:pt x="8842" y="7852"/>
                  </a:cubicBezTo>
                  <a:lnTo>
                    <a:pt x="8842" y="7852"/>
                  </a:lnTo>
                  <a:cubicBezTo>
                    <a:pt x="8842" y="7852"/>
                    <a:pt x="8807" y="7906"/>
                    <a:pt x="8746" y="8005"/>
                  </a:cubicBezTo>
                  <a:cubicBezTo>
                    <a:pt x="8392" y="8572"/>
                    <a:pt x="7106" y="10621"/>
                    <a:pt x="5970" y="12486"/>
                  </a:cubicBezTo>
                  <a:cubicBezTo>
                    <a:pt x="5944" y="12529"/>
                    <a:pt x="5917" y="12572"/>
                    <a:pt x="5891" y="12616"/>
                  </a:cubicBezTo>
                  <a:cubicBezTo>
                    <a:pt x="5306" y="13578"/>
                    <a:pt x="4769" y="14478"/>
                    <a:pt x="4427" y="15085"/>
                  </a:cubicBezTo>
                  <a:cubicBezTo>
                    <a:pt x="4402" y="15132"/>
                    <a:pt x="4377" y="15177"/>
                    <a:pt x="4353" y="15220"/>
                  </a:cubicBezTo>
                  <a:cubicBezTo>
                    <a:pt x="4280" y="15356"/>
                    <a:pt x="4216" y="15474"/>
                    <a:pt x="4168" y="15570"/>
                  </a:cubicBezTo>
                  <a:cubicBezTo>
                    <a:pt x="4082" y="15741"/>
                    <a:pt x="4041" y="15845"/>
                    <a:pt x="4058" y="15861"/>
                  </a:cubicBezTo>
                  <a:cubicBezTo>
                    <a:pt x="4106" y="15908"/>
                    <a:pt x="4335" y="16037"/>
                    <a:pt x="4673" y="16138"/>
                  </a:cubicBezTo>
                  <a:cubicBezTo>
                    <a:pt x="4712" y="16149"/>
                    <a:pt x="4752" y="16160"/>
                    <a:pt x="4793" y="16171"/>
                  </a:cubicBezTo>
                  <a:cubicBezTo>
                    <a:pt x="5020" y="16230"/>
                    <a:pt x="5286" y="16273"/>
                    <a:pt x="5573" y="16273"/>
                  </a:cubicBezTo>
                  <a:cubicBezTo>
                    <a:pt x="6281" y="16273"/>
                    <a:pt x="7116" y="16011"/>
                    <a:pt x="7801" y="15081"/>
                  </a:cubicBezTo>
                  <a:cubicBezTo>
                    <a:pt x="7803" y="15077"/>
                    <a:pt x="7805" y="15075"/>
                    <a:pt x="7808" y="15071"/>
                  </a:cubicBezTo>
                  <a:cubicBezTo>
                    <a:pt x="9072" y="13358"/>
                    <a:pt x="10296" y="11802"/>
                    <a:pt x="10594" y="11426"/>
                  </a:cubicBezTo>
                  <a:cubicBezTo>
                    <a:pt x="10638" y="11369"/>
                    <a:pt x="10662" y="11338"/>
                    <a:pt x="10662" y="11338"/>
                  </a:cubicBezTo>
                  <a:cubicBezTo>
                    <a:pt x="10662" y="11338"/>
                    <a:pt x="10665" y="11369"/>
                    <a:pt x="10673" y="11428"/>
                  </a:cubicBezTo>
                  <a:cubicBezTo>
                    <a:pt x="10709" y="11823"/>
                    <a:pt x="10873" y="13454"/>
                    <a:pt x="11064" y="15034"/>
                  </a:cubicBezTo>
                  <a:cubicBezTo>
                    <a:pt x="11070" y="15084"/>
                    <a:pt x="11076" y="15132"/>
                    <a:pt x="11082" y="15181"/>
                  </a:cubicBezTo>
                  <a:cubicBezTo>
                    <a:pt x="11192" y="16089"/>
                    <a:pt x="11312" y="16970"/>
                    <a:pt x="11422" y="17572"/>
                  </a:cubicBezTo>
                  <a:cubicBezTo>
                    <a:pt x="11428" y="17611"/>
                    <a:pt x="11435" y="17649"/>
                    <a:pt x="11442" y="17686"/>
                  </a:cubicBezTo>
                  <a:cubicBezTo>
                    <a:pt x="11520" y="18094"/>
                    <a:pt x="11591" y="18346"/>
                    <a:pt x="11650" y="18356"/>
                  </a:cubicBezTo>
                  <a:cubicBezTo>
                    <a:pt x="11660" y="18357"/>
                    <a:pt x="11670" y="18358"/>
                    <a:pt x="11681" y="18358"/>
                  </a:cubicBezTo>
                  <a:cubicBezTo>
                    <a:pt x="12025" y="18358"/>
                    <a:pt x="13001" y="17576"/>
                    <a:pt x="13001" y="17576"/>
                  </a:cubicBezTo>
                  <a:cubicBezTo>
                    <a:pt x="13001" y="17576"/>
                    <a:pt x="13005" y="17582"/>
                    <a:pt x="13014" y="17594"/>
                  </a:cubicBezTo>
                  <a:cubicBezTo>
                    <a:pt x="13017" y="17598"/>
                    <a:pt x="13021" y="17602"/>
                    <a:pt x="13025" y="17607"/>
                  </a:cubicBezTo>
                  <a:cubicBezTo>
                    <a:pt x="13049" y="17637"/>
                    <a:pt x="13095" y="17688"/>
                    <a:pt x="13153" y="17745"/>
                  </a:cubicBezTo>
                  <a:cubicBezTo>
                    <a:pt x="13271" y="17853"/>
                    <a:pt x="13445" y="17972"/>
                    <a:pt x="13640" y="17972"/>
                  </a:cubicBezTo>
                  <a:cubicBezTo>
                    <a:pt x="13768" y="17972"/>
                    <a:pt x="13905" y="17921"/>
                    <a:pt x="14041" y="17784"/>
                  </a:cubicBezTo>
                  <a:cubicBezTo>
                    <a:pt x="14560" y="17264"/>
                    <a:pt x="25013" y="7749"/>
                    <a:pt x="25013" y="7749"/>
                  </a:cubicBezTo>
                  <a:lnTo>
                    <a:pt x="28886" y="7461"/>
                  </a:lnTo>
                  <a:cubicBezTo>
                    <a:pt x="28029" y="5689"/>
                    <a:pt x="26893" y="4084"/>
                    <a:pt x="25535" y="2704"/>
                  </a:cubicBezTo>
                  <a:cubicBezTo>
                    <a:pt x="24556" y="1710"/>
                    <a:pt x="23465" y="832"/>
                    <a:pt x="22280" y="95"/>
                  </a:cubicBezTo>
                  <a:cubicBezTo>
                    <a:pt x="22257" y="79"/>
                    <a:pt x="22233" y="64"/>
                    <a:pt x="22211" y="50"/>
                  </a:cubicBezTo>
                  <a:cubicBezTo>
                    <a:pt x="22184" y="34"/>
                    <a:pt x="22156" y="18"/>
                    <a:pt x="22130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38">
              <a:extLst>
                <a:ext uri="{FF2B5EF4-FFF2-40B4-BE49-F238E27FC236}">
                  <a16:creationId xmlns:a16="http://schemas.microsoft.com/office/drawing/2014/main" id="{E33E2CC7-40B7-F639-C912-B3254D3C4231}"/>
                </a:ext>
              </a:extLst>
            </p:cNvPr>
            <p:cNvSpPr/>
            <p:nvPr/>
          </p:nvSpPr>
          <p:spPr>
            <a:xfrm>
              <a:off x="2389975" y="1671650"/>
              <a:ext cx="463250" cy="107700"/>
            </a:xfrm>
            <a:custGeom>
              <a:avLst/>
              <a:gdLst/>
              <a:ahLst/>
              <a:cxnLst/>
              <a:rect l="l" t="t" r="r" b="b"/>
              <a:pathLst>
                <a:path w="18530" h="4308" extrusionOk="0">
                  <a:moveTo>
                    <a:pt x="18318" y="1"/>
                  </a:moveTo>
                  <a:lnTo>
                    <a:pt x="16623" y="203"/>
                  </a:lnTo>
                  <a:cubicBezTo>
                    <a:pt x="16585" y="211"/>
                    <a:pt x="13448" y="702"/>
                    <a:pt x="10495" y="818"/>
                  </a:cubicBezTo>
                  <a:cubicBezTo>
                    <a:pt x="10351" y="824"/>
                    <a:pt x="10206" y="828"/>
                    <a:pt x="10062" y="832"/>
                  </a:cubicBezTo>
                  <a:cubicBezTo>
                    <a:pt x="9919" y="837"/>
                    <a:pt x="9777" y="839"/>
                    <a:pt x="9634" y="841"/>
                  </a:cubicBezTo>
                  <a:lnTo>
                    <a:pt x="9622" y="841"/>
                  </a:lnTo>
                  <a:cubicBezTo>
                    <a:pt x="9526" y="842"/>
                    <a:pt x="9430" y="842"/>
                    <a:pt x="9336" y="842"/>
                  </a:cubicBezTo>
                  <a:cubicBezTo>
                    <a:pt x="9041" y="842"/>
                    <a:pt x="8753" y="837"/>
                    <a:pt x="8475" y="826"/>
                  </a:cubicBezTo>
                  <a:cubicBezTo>
                    <a:pt x="7970" y="806"/>
                    <a:pt x="7432" y="788"/>
                    <a:pt x="6881" y="773"/>
                  </a:cubicBezTo>
                  <a:cubicBezTo>
                    <a:pt x="6831" y="771"/>
                    <a:pt x="6783" y="769"/>
                    <a:pt x="6734" y="769"/>
                  </a:cubicBezTo>
                  <a:cubicBezTo>
                    <a:pt x="6626" y="765"/>
                    <a:pt x="6516" y="763"/>
                    <a:pt x="6405" y="761"/>
                  </a:cubicBezTo>
                  <a:cubicBezTo>
                    <a:pt x="6324" y="756"/>
                    <a:pt x="6240" y="755"/>
                    <a:pt x="6159" y="755"/>
                  </a:cubicBezTo>
                  <a:cubicBezTo>
                    <a:pt x="5514" y="738"/>
                    <a:pt x="4864" y="727"/>
                    <a:pt x="4245" y="718"/>
                  </a:cubicBezTo>
                  <a:cubicBezTo>
                    <a:pt x="4200" y="717"/>
                    <a:pt x="4155" y="715"/>
                    <a:pt x="4112" y="715"/>
                  </a:cubicBezTo>
                  <a:cubicBezTo>
                    <a:pt x="4094" y="715"/>
                    <a:pt x="4076" y="716"/>
                    <a:pt x="4058" y="716"/>
                  </a:cubicBezTo>
                  <a:cubicBezTo>
                    <a:pt x="3935" y="714"/>
                    <a:pt x="3812" y="712"/>
                    <a:pt x="3691" y="710"/>
                  </a:cubicBezTo>
                  <a:cubicBezTo>
                    <a:pt x="3553" y="708"/>
                    <a:pt x="3417" y="706"/>
                    <a:pt x="3285" y="706"/>
                  </a:cubicBezTo>
                  <a:cubicBezTo>
                    <a:pt x="3249" y="705"/>
                    <a:pt x="3214" y="705"/>
                    <a:pt x="3177" y="705"/>
                  </a:cubicBezTo>
                  <a:lnTo>
                    <a:pt x="3162" y="705"/>
                  </a:lnTo>
                  <a:cubicBezTo>
                    <a:pt x="3102" y="705"/>
                    <a:pt x="3045" y="702"/>
                    <a:pt x="2988" y="702"/>
                  </a:cubicBezTo>
                  <a:cubicBezTo>
                    <a:pt x="2859" y="700"/>
                    <a:pt x="2734" y="698"/>
                    <a:pt x="2611" y="698"/>
                  </a:cubicBezTo>
                  <a:cubicBezTo>
                    <a:pt x="1808" y="690"/>
                    <a:pt x="1140" y="687"/>
                    <a:pt x="719" y="687"/>
                  </a:cubicBezTo>
                  <a:cubicBezTo>
                    <a:pt x="597" y="687"/>
                    <a:pt x="496" y="687"/>
                    <a:pt x="418" y="688"/>
                  </a:cubicBezTo>
                  <a:cubicBezTo>
                    <a:pt x="226" y="688"/>
                    <a:pt x="149" y="775"/>
                    <a:pt x="119" y="846"/>
                  </a:cubicBezTo>
                  <a:cubicBezTo>
                    <a:pt x="0" y="1131"/>
                    <a:pt x="404" y="1691"/>
                    <a:pt x="705" y="1998"/>
                  </a:cubicBezTo>
                  <a:cubicBezTo>
                    <a:pt x="1538" y="2845"/>
                    <a:pt x="3167" y="3146"/>
                    <a:pt x="4605" y="3410"/>
                  </a:cubicBezTo>
                  <a:cubicBezTo>
                    <a:pt x="4907" y="3465"/>
                    <a:pt x="5200" y="3520"/>
                    <a:pt x="5474" y="3577"/>
                  </a:cubicBezTo>
                  <a:cubicBezTo>
                    <a:pt x="5925" y="3671"/>
                    <a:pt x="6381" y="3775"/>
                    <a:pt x="6821" y="3877"/>
                  </a:cubicBezTo>
                  <a:cubicBezTo>
                    <a:pt x="6931" y="3904"/>
                    <a:pt x="7041" y="3928"/>
                    <a:pt x="7153" y="3955"/>
                  </a:cubicBezTo>
                  <a:cubicBezTo>
                    <a:pt x="7218" y="3969"/>
                    <a:pt x="7283" y="3985"/>
                    <a:pt x="7349" y="3999"/>
                  </a:cubicBezTo>
                  <a:cubicBezTo>
                    <a:pt x="7375" y="4005"/>
                    <a:pt x="7404" y="4012"/>
                    <a:pt x="7432" y="4018"/>
                  </a:cubicBezTo>
                  <a:cubicBezTo>
                    <a:pt x="7891" y="4121"/>
                    <a:pt x="8359" y="4222"/>
                    <a:pt x="8823" y="4307"/>
                  </a:cubicBezTo>
                  <a:lnTo>
                    <a:pt x="8835" y="4307"/>
                  </a:lnTo>
                  <a:cubicBezTo>
                    <a:pt x="8872" y="4307"/>
                    <a:pt x="8905" y="4281"/>
                    <a:pt x="8910" y="4244"/>
                  </a:cubicBezTo>
                  <a:cubicBezTo>
                    <a:pt x="8919" y="4203"/>
                    <a:pt x="8890" y="4163"/>
                    <a:pt x="8849" y="4156"/>
                  </a:cubicBezTo>
                  <a:cubicBezTo>
                    <a:pt x="8181" y="4036"/>
                    <a:pt x="7507" y="3880"/>
                    <a:pt x="6855" y="3728"/>
                  </a:cubicBezTo>
                  <a:cubicBezTo>
                    <a:pt x="6414" y="3627"/>
                    <a:pt x="5957" y="3522"/>
                    <a:pt x="5505" y="3429"/>
                  </a:cubicBezTo>
                  <a:cubicBezTo>
                    <a:pt x="5228" y="3370"/>
                    <a:pt x="4936" y="3317"/>
                    <a:pt x="4633" y="3260"/>
                  </a:cubicBezTo>
                  <a:cubicBezTo>
                    <a:pt x="3217" y="2999"/>
                    <a:pt x="1612" y="2703"/>
                    <a:pt x="813" y="1890"/>
                  </a:cubicBezTo>
                  <a:cubicBezTo>
                    <a:pt x="493" y="1564"/>
                    <a:pt x="187" y="1081"/>
                    <a:pt x="261" y="906"/>
                  </a:cubicBezTo>
                  <a:cubicBezTo>
                    <a:pt x="267" y="889"/>
                    <a:pt x="288" y="841"/>
                    <a:pt x="418" y="841"/>
                  </a:cubicBezTo>
                  <a:lnTo>
                    <a:pt x="745" y="841"/>
                  </a:lnTo>
                  <a:cubicBezTo>
                    <a:pt x="1239" y="841"/>
                    <a:pt x="2055" y="843"/>
                    <a:pt x="3026" y="855"/>
                  </a:cubicBezTo>
                  <a:cubicBezTo>
                    <a:pt x="3098" y="855"/>
                    <a:pt x="3171" y="857"/>
                    <a:pt x="3245" y="857"/>
                  </a:cubicBezTo>
                  <a:cubicBezTo>
                    <a:pt x="4857" y="876"/>
                    <a:pt x="6842" y="912"/>
                    <a:pt x="8469" y="979"/>
                  </a:cubicBezTo>
                  <a:cubicBezTo>
                    <a:pt x="8750" y="991"/>
                    <a:pt x="9042" y="997"/>
                    <a:pt x="9340" y="997"/>
                  </a:cubicBezTo>
                  <a:cubicBezTo>
                    <a:pt x="9593" y="997"/>
                    <a:pt x="9850" y="993"/>
                    <a:pt x="10111" y="986"/>
                  </a:cubicBezTo>
                  <a:cubicBezTo>
                    <a:pt x="10221" y="981"/>
                    <a:pt x="10332" y="977"/>
                    <a:pt x="10447" y="973"/>
                  </a:cubicBezTo>
                  <a:cubicBezTo>
                    <a:pt x="10579" y="969"/>
                    <a:pt x="10713" y="962"/>
                    <a:pt x="10847" y="957"/>
                  </a:cubicBezTo>
                  <a:cubicBezTo>
                    <a:pt x="11229" y="938"/>
                    <a:pt x="11611" y="914"/>
                    <a:pt x="11986" y="885"/>
                  </a:cubicBezTo>
                  <a:lnTo>
                    <a:pt x="11993" y="885"/>
                  </a:lnTo>
                  <a:cubicBezTo>
                    <a:pt x="14432" y="705"/>
                    <a:pt x="16613" y="360"/>
                    <a:pt x="16644" y="356"/>
                  </a:cubicBezTo>
                  <a:lnTo>
                    <a:pt x="18530" y="132"/>
                  </a:lnTo>
                  <a:cubicBezTo>
                    <a:pt x="18507" y="116"/>
                    <a:pt x="18483" y="101"/>
                    <a:pt x="18461" y="86"/>
                  </a:cubicBezTo>
                  <a:cubicBezTo>
                    <a:pt x="18434" y="71"/>
                    <a:pt x="18406" y="54"/>
                    <a:pt x="18380" y="38"/>
                  </a:cubicBezTo>
                  <a:cubicBezTo>
                    <a:pt x="18359" y="24"/>
                    <a:pt x="18338" y="11"/>
                    <a:pt x="18318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38">
              <a:extLst>
                <a:ext uri="{FF2B5EF4-FFF2-40B4-BE49-F238E27FC236}">
                  <a16:creationId xmlns:a16="http://schemas.microsoft.com/office/drawing/2014/main" id="{95AECC69-9414-0A82-D669-1D0F3C05BA93}"/>
                </a:ext>
              </a:extLst>
            </p:cNvPr>
            <p:cNvSpPr/>
            <p:nvPr/>
          </p:nvSpPr>
          <p:spPr>
            <a:xfrm>
              <a:off x="2402550" y="1688650"/>
              <a:ext cx="70325" cy="18975"/>
            </a:xfrm>
            <a:custGeom>
              <a:avLst/>
              <a:gdLst/>
              <a:ahLst/>
              <a:cxnLst/>
              <a:rect l="l" t="t" r="r" b="b"/>
              <a:pathLst>
                <a:path w="2813" h="759" extrusionOk="0">
                  <a:moveTo>
                    <a:pt x="2728" y="1"/>
                  </a:moveTo>
                  <a:cubicBezTo>
                    <a:pt x="2707" y="1"/>
                    <a:pt x="2686" y="10"/>
                    <a:pt x="2671" y="27"/>
                  </a:cubicBezTo>
                  <a:cubicBezTo>
                    <a:pt x="2357" y="382"/>
                    <a:pt x="1887" y="598"/>
                    <a:pt x="1413" y="606"/>
                  </a:cubicBezTo>
                  <a:lnTo>
                    <a:pt x="1390" y="606"/>
                  </a:lnTo>
                  <a:cubicBezTo>
                    <a:pt x="924" y="606"/>
                    <a:pt x="458" y="404"/>
                    <a:pt x="140" y="64"/>
                  </a:cubicBezTo>
                  <a:cubicBezTo>
                    <a:pt x="125" y="48"/>
                    <a:pt x="104" y="39"/>
                    <a:pt x="84" y="39"/>
                  </a:cubicBezTo>
                  <a:cubicBezTo>
                    <a:pt x="65" y="39"/>
                    <a:pt x="47" y="46"/>
                    <a:pt x="32" y="60"/>
                  </a:cubicBezTo>
                  <a:cubicBezTo>
                    <a:pt x="1" y="89"/>
                    <a:pt x="0" y="138"/>
                    <a:pt x="29" y="168"/>
                  </a:cubicBezTo>
                  <a:cubicBezTo>
                    <a:pt x="375" y="539"/>
                    <a:pt x="882" y="759"/>
                    <a:pt x="1391" y="759"/>
                  </a:cubicBezTo>
                  <a:cubicBezTo>
                    <a:pt x="1399" y="759"/>
                    <a:pt x="1408" y="758"/>
                    <a:pt x="1415" y="758"/>
                  </a:cubicBezTo>
                  <a:cubicBezTo>
                    <a:pt x="1932" y="750"/>
                    <a:pt x="2444" y="515"/>
                    <a:pt x="2785" y="128"/>
                  </a:cubicBezTo>
                  <a:cubicBezTo>
                    <a:pt x="2813" y="96"/>
                    <a:pt x="2811" y="48"/>
                    <a:pt x="2779" y="20"/>
                  </a:cubicBezTo>
                  <a:cubicBezTo>
                    <a:pt x="2764" y="7"/>
                    <a:pt x="2746" y="1"/>
                    <a:pt x="2728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38">
              <a:extLst>
                <a:ext uri="{FF2B5EF4-FFF2-40B4-BE49-F238E27FC236}">
                  <a16:creationId xmlns:a16="http://schemas.microsoft.com/office/drawing/2014/main" id="{FBF30EE1-A89E-C6F8-ACF8-F8BB1CB4B9BA}"/>
                </a:ext>
              </a:extLst>
            </p:cNvPr>
            <p:cNvSpPr/>
            <p:nvPr/>
          </p:nvSpPr>
          <p:spPr>
            <a:xfrm>
              <a:off x="2294075" y="1768800"/>
              <a:ext cx="295525" cy="143875"/>
            </a:xfrm>
            <a:custGeom>
              <a:avLst/>
              <a:gdLst/>
              <a:ahLst/>
              <a:cxnLst/>
              <a:rect l="l" t="t" r="r" b="b"/>
              <a:pathLst>
                <a:path w="11821" h="5755" extrusionOk="0">
                  <a:moveTo>
                    <a:pt x="11217" y="0"/>
                  </a:moveTo>
                  <a:cubicBezTo>
                    <a:pt x="11209" y="0"/>
                    <a:pt x="11200" y="1"/>
                    <a:pt x="11192" y="4"/>
                  </a:cubicBezTo>
                  <a:cubicBezTo>
                    <a:pt x="10078" y="361"/>
                    <a:pt x="295" y="3512"/>
                    <a:pt x="20" y="4143"/>
                  </a:cubicBezTo>
                  <a:cubicBezTo>
                    <a:pt x="1" y="4186"/>
                    <a:pt x="9" y="4221"/>
                    <a:pt x="20" y="4243"/>
                  </a:cubicBezTo>
                  <a:cubicBezTo>
                    <a:pt x="205" y="4635"/>
                    <a:pt x="732" y="5754"/>
                    <a:pt x="2328" y="5754"/>
                  </a:cubicBezTo>
                  <a:cubicBezTo>
                    <a:pt x="2491" y="5754"/>
                    <a:pt x="2667" y="5742"/>
                    <a:pt x="2854" y="5716"/>
                  </a:cubicBezTo>
                  <a:cubicBezTo>
                    <a:pt x="4737" y="5458"/>
                    <a:pt x="11689" y="3291"/>
                    <a:pt x="11759" y="3270"/>
                  </a:cubicBezTo>
                  <a:cubicBezTo>
                    <a:pt x="11799" y="3257"/>
                    <a:pt x="11821" y="3214"/>
                    <a:pt x="11808" y="3174"/>
                  </a:cubicBezTo>
                  <a:cubicBezTo>
                    <a:pt x="11798" y="3141"/>
                    <a:pt x="11768" y="3121"/>
                    <a:pt x="11736" y="3121"/>
                  </a:cubicBezTo>
                  <a:cubicBezTo>
                    <a:pt x="11729" y="3121"/>
                    <a:pt x="11721" y="3122"/>
                    <a:pt x="11713" y="3124"/>
                  </a:cubicBezTo>
                  <a:cubicBezTo>
                    <a:pt x="11643" y="3145"/>
                    <a:pt x="4704" y="5309"/>
                    <a:pt x="2834" y="5565"/>
                  </a:cubicBezTo>
                  <a:cubicBezTo>
                    <a:pt x="2656" y="5589"/>
                    <a:pt x="2489" y="5601"/>
                    <a:pt x="2334" y="5601"/>
                  </a:cubicBezTo>
                  <a:cubicBezTo>
                    <a:pt x="851" y="5601"/>
                    <a:pt x="345" y="4576"/>
                    <a:pt x="165" y="4193"/>
                  </a:cubicBezTo>
                  <a:cubicBezTo>
                    <a:pt x="435" y="3747"/>
                    <a:pt x="7080" y="1482"/>
                    <a:pt x="11239" y="149"/>
                  </a:cubicBezTo>
                  <a:cubicBezTo>
                    <a:pt x="11279" y="136"/>
                    <a:pt x="11301" y="93"/>
                    <a:pt x="11288" y="53"/>
                  </a:cubicBezTo>
                  <a:cubicBezTo>
                    <a:pt x="11278" y="21"/>
                    <a:pt x="11249" y="0"/>
                    <a:pt x="11217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38">
              <a:extLst>
                <a:ext uri="{FF2B5EF4-FFF2-40B4-BE49-F238E27FC236}">
                  <a16:creationId xmlns:a16="http://schemas.microsoft.com/office/drawing/2014/main" id="{0C2BDC0C-24F9-F58C-69D0-A62D5D93B311}"/>
                </a:ext>
              </a:extLst>
            </p:cNvPr>
            <p:cNvSpPr/>
            <p:nvPr/>
          </p:nvSpPr>
          <p:spPr>
            <a:xfrm>
              <a:off x="2308675" y="1831900"/>
              <a:ext cx="84775" cy="42825"/>
            </a:xfrm>
            <a:custGeom>
              <a:avLst/>
              <a:gdLst/>
              <a:ahLst/>
              <a:cxnLst/>
              <a:rect l="l" t="t" r="r" b="b"/>
              <a:pathLst>
                <a:path w="3391" h="1713" extrusionOk="0">
                  <a:moveTo>
                    <a:pt x="3305" y="1"/>
                  </a:moveTo>
                  <a:cubicBezTo>
                    <a:pt x="3272" y="1"/>
                    <a:pt x="3242" y="21"/>
                    <a:pt x="3232" y="53"/>
                  </a:cubicBezTo>
                  <a:cubicBezTo>
                    <a:pt x="3077" y="540"/>
                    <a:pt x="2739" y="972"/>
                    <a:pt x="2304" y="1240"/>
                  </a:cubicBezTo>
                  <a:cubicBezTo>
                    <a:pt x="1963" y="1450"/>
                    <a:pt x="1560" y="1560"/>
                    <a:pt x="1159" y="1560"/>
                  </a:cubicBezTo>
                  <a:cubicBezTo>
                    <a:pt x="1047" y="1560"/>
                    <a:pt x="935" y="1552"/>
                    <a:pt x="825" y="1534"/>
                  </a:cubicBezTo>
                  <a:cubicBezTo>
                    <a:pt x="581" y="1494"/>
                    <a:pt x="329" y="1433"/>
                    <a:pt x="136" y="1250"/>
                  </a:cubicBezTo>
                  <a:cubicBezTo>
                    <a:pt x="122" y="1236"/>
                    <a:pt x="103" y="1228"/>
                    <a:pt x="84" y="1228"/>
                  </a:cubicBezTo>
                  <a:cubicBezTo>
                    <a:pt x="64" y="1228"/>
                    <a:pt x="44" y="1236"/>
                    <a:pt x="29" y="1252"/>
                  </a:cubicBezTo>
                  <a:cubicBezTo>
                    <a:pt x="0" y="1283"/>
                    <a:pt x="1" y="1331"/>
                    <a:pt x="32" y="1361"/>
                  </a:cubicBezTo>
                  <a:cubicBezTo>
                    <a:pt x="255" y="1573"/>
                    <a:pt x="546" y="1643"/>
                    <a:pt x="801" y="1684"/>
                  </a:cubicBezTo>
                  <a:cubicBezTo>
                    <a:pt x="919" y="1703"/>
                    <a:pt x="1040" y="1713"/>
                    <a:pt x="1159" y="1713"/>
                  </a:cubicBezTo>
                  <a:cubicBezTo>
                    <a:pt x="1588" y="1713"/>
                    <a:pt x="2019" y="1594"/>
                    <a:pt x="2384" y="1370"/>
                  </a:cubicBezTo>
                  <a:cubicBezTo>
                    <a:pt x="2850" y="1084"/>
                    <a:pt x="3212" y="620"/>
                    <a:pt x="3378" y="99"/>
                  </a:cubicBezTo>
                  <a:cubicBezTo>
                    <a:pt x="3391" y="59"/>
                    <a:pt x="3369" y="17"/>
                    <a:pt x="3328" y="4"/>
                  </a:cubicBezTo>
                  <a:cubicBezTo>
                    <a:pt x="3321" y="2"/>
                    <a:pt x="3313" y="1"/>
                    <a:pt x="3305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38">
              <a:extLst>
                <a:ext uri="{FF2B5EF4-FFF2-40B4-BE49-F238E27FC236}">
                  <a16:creationId xmlns:a16="http://schemas.microsoft.com/office/drawing/2014/main" id="{AFF86927-5AFE-8E65-CA9B-810EE588E0B9}"/>
                </a:ext>
              </a:extLst>
            </p:cNvPr>
            <p:cNvSpPr/>
            <p:nvPr/>
          </p:nvSpPr>
          <p:spPr>
            <a:xfrm>
              <a:off x="2565725" y="1827350"/>
              <a:ext cx="64500" cy="73600"/>
            </a:xfrm>
            <a:custGeom>
              <a:avLst/>
              <a:gdLst/>
              <a:ahLst/>
              <a:cxnLst/>
              <a:rect l="l" t="t" r="r" b="b"/>
              <a:pathLst>
                <a:path w="2580" h="2944" extrusionOk="0">
                  <a:moveTo>
                    <a:pt x="85" y="1"/>
                  </a:moveTo>
                  <a:cubicBezTo>
                    <a:pt x="65" y="1"/>
                    <a:pt x="45" y="9"/>
                    <a:pt x="30" y="25"/>
                  </a:cubicBezTo>
                  <a:cubicBezTo>
                    <a:pt x="1" y="55"/>
                    <a:pt x="3" y="104"/>
                    <a:pt x="33" y="132"/>
                  </a:cubicBezTo>
                  <a:cubicBezTo>
                    <a:pt x="919" y="977"/>
                    <a:pt x="1725" y="1912"/>
                    <a:pt x="2430" y="2911"/>
                  </a:cubicBezTo>
                  <a:cubicBezTo>
                    <a:pt x="2445" y="2932"/>
                    <a:pt x="2469" y="2944"/>
                    <a:pt x="2492" y="2944"/>
                  </a:cubicBezTo>
                  <a:cubicBezTo>
                    <a:pt x="2508" y="2944"/>
                    <a:pt x="2523" y="2939"/>
                    <a:pt x="2537" y="2930"/>
                  </a:cubicBezTo>
                  <a:cubicBezTo>
                    <a:pt x="2571" y="2906"/>
                    <a:pt x="2580" y="2857"/>
                    <a:pt x="2556" y="2824"/>
                  </a:cubicBezTo>
                  <a:cubicBezTo>
                    <a:pt x="1845" y="1816"/>
                    <a:pt x="1031" y="873"/>
                    <a:pt x="138" y="23"/>
                  </a:cubicBezTo>
                  <a:cubicBezTo>
                    <a:pt x="123" y="8"/>
                    <a:pt x="104" y="1"/>
                    <a:pt x="85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38">
              <a:extLst>
                <a:ext uri="{FF2B5EF4-FFF2-40B4-BE49-F238E27FC236}">
                  <a16:creationId xmlns:a16="http://schemas.microsoft.com/office/drawing/2014/main" id="{1E895CDA-CFAA-9DDD-0C7E-DE151D8247A4}"/>
                </a:ext>
              </a:extLst>
            </p:cNvPr>
            <p:cNvSpPr/>
            <p:nvPr/>
          </p:nvSpPr>
          <p:spPr>
            <a:xfrm>
              <a:off x="2391975" y="1868900"/>
              <a:ext cx="224975" cy="213525"/>
            </a:xfrm>
            <a:custGeom>
              <a:avLst/>
              <a:gdLst/>
              <a:ahLst/>
              <a:cxnLst/>
              <a:rect l="l" t="t" r="r" b="b"/>
              <a:pathLst>
                <a:path w="8999" h="8541" extrusionOk="0">
                  <a:moveTo>
                    <a:pt x="5012" y="0"/>
                  </a:moveTo>
                  <a:cubicBezTo>
                    <a:pt x="4987" y="0"/>
                    <a:pt x="4962" y="12"/>
                    <a:pt x="4948" y="35"/>
                  </a:cubicBezTo>
                  <a:cubicBezTo>
                    <a:pt x="3455" y="2345"/>
                    <a:pt x="1" y="7750"/>
                    <a:pt x="160" y="8044"/>
                  </a:cubicBezTo>
                  <a:cubicBezTo>
                    <a:pt x="233" y="8176"/>
                    <a:pt x="496" y="8321"/>
                    <a:pt x="848" y="8420"/>
                  </a:cubicBezTo>
                  <a:cubicBezTo>
                    <a:pt x="994" y="8461"/>
                    <a:pt x="1329" y="8541"/>
                    <a:pt x="1737" y="8541"/>
                  </a:cubicBezTo>
                  <a:cubicBezTo>
                    <a:pt x="2122" y="8541"/>
                    <a:pt x="2574" y="8470"/>
                    <a:pt x="2996" y="8229"/>
                  </a:cubicBezTo>
                  <a:cubicBezTo>
                    <a:pt x="4090" y="7603"/>
                    <a:pt x="8776" y="874"/>
                    <a:pt x="8974" y="588"/>
                  </a:cubicBezTo>
                  <a:cubicBezTo>
                    <a:pt x="8998" y="554"/>
                    <a:pt x="8990" y="506"/>
                    <a:pt x="8955" y="482"/>
                  </a:cubicBezTo>
                  <a:cubicBezTo>
                    <a:pt x="8942" y="473"/>
                    <a:pt x="8926" y="468"/>
                    <a:pt x="8911" y="468"/>
                  </a:cubicBezTo>
                  <a:cubicBezTo>
                    <a:pt x="8887" y="468"/>
                    <a:pt x="8864" y="480"/>
                    <a:pt x="8849" y="501"/>
                  </a:cubicBezTo>
                  <a:cubicBezTo>
                    <a:pt x="8801" y="571"/>
                    <a:pt x="3984" y="7488"/>
                    <a:pt x="2920" y="8096"/>
                  </a:cubicBezTo>
                  <a:cubicBezTo>
                    <a:pt x="2525" y="8322"/>
                    <a:pt x="2100" y="8388"/>
                    <a:pt x="1736" y="8388"/>
                  </a:cubicBezTo>
                  <a:cubicBezTo>
                    <a:pt x="1348" y="8388"/>
                    <a:pt x="1029" y="8313"/>
                    <a:pt x="889" y="8273"/>
                  </a:cubicBezTo>
                  <a:cubicBezTo>
                    <a:pt x="556" y="8178"/>
                    <a:pt x="338" y="8049"/>
                    <a:pt x="301" y="7988"/>
                  </a:cubicBezTo>
                  <a:cubicBezTo>
                    <a:pt x="298" y="7640"/>
                    <a:pt x="3155" y="3091"/>
                    <a:pt x="5075" y="118"/>
                  </a:cubicBezTo>
                  <a:cubicBezTo>
                    <a:pt x="5099" y="83"/>
                    <a:pt x="5088" y="35"/>
                    <a:pt x="5053" y="12"/>
                  </a:cubicBezTo>
                  <a:cubicBezTo>
                    <a:pt x="5040" y="4"/>
                    <a:pt x="5026" y="0"/>
                    <a:pt x="5012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38">
              <a:extLst>
                <a:ext uri="{FF2B5EF4-FFF2-40B4-BE49-F238E27FC236}">
                  <a16:creationId xmlns:a16="http://schemas.microsoft.com/office/drawing/2014/main" id="{BD507CF2-3AC0-6833-A0A6-4D139081A378}"/>
                </a:ext>
              </a:extLst>
            </p:cNvPr>
            <p:cNvSpPr/>
            <p:nvPr/>
          </p:nvSpPr>
          <p:spPr>
            <a:xfrm>
              <a:off x="2404025" y="1984675"/>
              <a:ext cx="47975" cy="69075"/>
            </a:xfrm>
            <a:custGeom>
              <a:avLst/>
              <a:gdLst/>
              <a:ahLst/>
              <a:cxnLst/>
              <a:rect l="l" t="t" r="r" b="b"/>
              <a:pathLst>
                <a:path w="1919" h="2763" extrusionOk="0">
                  <a:moveTo>
                    <a:pt x="1638" y="0"/>
                  </a:moveTo>
                  <a:cubicBezTo>
                    <a:pt x="1627" y="0"/>
                    <a:pt x="1616" y="3"/>
                    <a:pt x="1605" y="8"/>
                  </a:cubicBezTo>
                  <a:cubicBezTo>
                    <a:pt x="1567" y="26"/>
                    <a:pt x="1550" y="71"/>
                    <a:pt x="1568" y="109"/>
                  </a:cubicBezTo>
                  <a:cubicBezTo>
                    <a:pt x="1731" y="453"/>
                    <a:pt x="1762" y="871"/>
                    <a:pt x="1652" y="1259"/>
                  </a:cubicBezTo>
                  <a:cubicBezTo>
                    <a:pt x="1548" y="1624"/>
                    <a:pt x="1319" y="1971"/>
                    <a:pt x="1007" y="2234"/>
                  </a:cubicBezTo>
                  <a:cubicBezTo>
                    <a:pt x="784" y="2423"/>
                    <a:pt x="519" y="2609"/>
                    <a:pt x="220" y="2609"/>
                  </a:cubicBezTo>
                  <a:cubicBezTo>
                    <a:pt x="180" y="2609"/>
                    <a:pt x="138" y="2606"/>
                    <a:pt x="97" y="2598"/>
                  </a:cubicBezTo>
                  <a:cubicBezTo>
                    <a:pt x="92" y="2598"/>
                    <a:pt x="87" y="2597"/>
                    <a:pt x="82" y="2597"/>
                  </a:cubicBezTo>
                  <a:cubicBezTo>
                    <a:pt x="44" y="2597"/>
                    <a:pt x="14" y="2624"/>
                    <a:pt x="8" y="2661"/>
                  </a:cubicBezTo>
                  <a:cubicBezTo>
                    <a:pt x="0" y="2702"/>
                    <a:pt x="29" y="2742"/>
                    <a:pt x="70" y="2750"/>
                  </a:cubicBezTo>
                  <a:cubicBezTo>
                    <a:pt x="121" y="2758"/>
                    <a:pt x="169" y="2762"/>
                    <a:pt x="218" y="2762"/>
                  </a:cubicBezTo>
                  <a:cubicBezTo>
                    <a:pt x="570" y="2762"/>
                    <a:pt x="874" y="2547"/>
                    <a:pt x="1107" y="2350"/>
                  </a:cubicBezTo>
                  <a:cubicBezTo>
                    <a:pt x="1441" y="2068"/>
                    <a:pt x="1687" y="1694"/>
                    <a:pt x="1799" y="1300"/>
                  </a:cubicBezTo>
                  <a:cubicBezTo>
                    <a:pt x="1918" y="878"/>
                    <a:pt x="1885" y="420"/>
                    <a:pt x="1707" y="45"/>
                  </a:cubicBezTo>
                  <a:cubicBezTo>
                    <a:pt x="1694" y="16"/>
                    <a:pt x="1667" y="0"/>
                    <a:pt x="1638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38">
              <a:extLst>
                <a:ext uri="{FF2B5EF4-FFF2-40B4-BE49-F238E27FC236}">
                  <a16:creationId xmlns:a16="http://schemas.microsoft.com/office/drawing/2014/main" id="{FE35F7E3-7258-1A21-1CF9-1E09F6871815}"/>
                </a:ext>
              </a:extLst>
            </p:cNvPr>
            <p:cNvSpPr/>
            <p:nvPr/>
          </p:nvSpPr>
          <p:spPr>
            <a:xfrm>
              <a:off x="2560750" y="1888200"/>
              <a:ext cx="116450" cy="245175"/>
            </a:xfrm>
            <a:custGeom>
              <a:avLst/>
              <a:gdLst/>
              <a:ahLst/>
              <a:cxnLst/>
              <a:rect l="l" t="t" r="r" b="b"/>
              <a:pathLst>
                <a:path w="4658" h="9807" extrusionOk="0">
                  <a:moveTo>
                    <a:pt x="4571" y="0"/>
                  </a:moveTo>
                  <a:cubicBezTo>
                    <a:pt x="4543" y="0"/>
                    <a:pt x="4515" y="16"/>
                    <a:pt x="4502" y="42"/>
                  </a:cubicBezTo>
                  <a:lnTo>
                    <a:pt x="2735" y="3613"/>
                  </a:lnTo>
                  <a:cubicBezTo>
                    <a:pt x="2727" y="3626"/>
                    <a:pt x="2725" y="3641"/>
                    <a:pt x="2726" y="3655"/>
                  </a:cubicBezTo>
                  <a:cubicBezTo>
                    <a:pt x="2727" y="3663"/>
                    <a:pt x="2814" y="4462"/>
                    <a:pt x="2916" y="6770"/>
                  </a:cubicBezTo>
                  <a:cubicBezTo>
                    <a:pt x="3022" y="9132"/>
                    <a:pt x="1307" y="9599"/>
                    <a:pt x="1082" y="9649"/>
                  </a:cubicBezTo>
                  <a:cubicBezTo>
                    <a:pt x="843" y="9312"/>
                    <a:pt x="390" y="5236"/>
                    <a:pt x="156" y="2703"/>
                  </a:cubicBezTo>
                  <a:cubicBezTo>
                    <a:pt x="152" y="2664"/>
                    <a:pt x="124" y="2635"/>
                    <a:pt x="81" y="2635"/>
                  </a:cubicBezTo>
                  <a:cubicBezTo>
                    <a:pt x="78" y="2635"/>
                    <a:pt x="76" y="2635"/>
                    <a:pt x="74" y="2635"/>
                  </a:cubicBezTo>
                  <a:cubicBezTo>
                    <a:pt x="32" y="2639"/>
                    <a:pt x="0" y="2676"/>
                    <a:pt x="4" y="2718"/>
                  </a:cubicBezTo>
                  <a:cubicBezTo>
                    <a:pt x="109" y="3849"/>
                    <a:pt x="647" y="9508"/>
                    <a:pt x="998" y="9783"/>
                  </a:cubicBezTo>
                  <a:cubicBezTo>
                    <a:pt x="1019" y="9798"/>
                    <a:pt x="1042" y="9807"/>
                    <a:pt x="1066" y="9807"/>
                  </a:cubicBezTo>
                  <a:cubicBezTo>
                    <a:pt x="1070" y="9807"/>
                    <a:pt x="1076" y="9807"/>
                    <a:pt x="1081" y="9806"/>
                  </a:cubicBezTo>
                  <a:cubicBezTo>
                    <a:pt x="1102" y="9803"/>
                    <a:pt x="3187" y="9411"/>
                    <a:pt x="3069" y="6764"/>
                  </a:cubicBezTo>
                  <a:cubicBezTo>
                    <a:pt x="2975" y="4659"/>
                    <a:pt x="2895" y="3804"/>
                    <a:pt x="2880" y="3661"/>
                  </a:cubicBezTo>
                  <a:lnTo>
                    <a:pt x="4638" y="111"/>
                  </a:lnTo>
                  <a:cubicBezTo>
                    <a:pt x="4658" y="73"/>
                    <a:pt x="4642" y="27"/>
                    <a:pt x="4604" y="8"/>
                  </a:cubicBezTo>
                  <a:cubicBezTo>
                    <a:pt x="4593" y="3"/>
                    <a:pt x="4582" y="0"/>
                    <a:pt x="4571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38">
              <a:extLst>
                <a:ext uri="{FF2B5EF4-FFF2-40B4-BE49-F238E27FC236}">
                  <a16:creationId xmlns:a16="http://schemas.microsoft.com/office/drawing/2014/main" id="{BCFCBE32-EE26-A658-47AA-3D43E89EF994}"/>
                </a:ext>
              </a:extLst>
            </p:cNvPr>
            <p:cNvSpPr/>
            <p:nvPr/>
          </p:nvSpPr>
          <p:spPr>
            <a:xfrm>
              <a:off x="2571750" y="2048050"/>
              <a:ext cx="24375" cy="66975"/>
            </a:xfrm>
            <a:custGeom>
              <a:avLst/>
              <a:gdLst/>
              <a:ahLst/>
              <a:cxnLst/>
              <a:rect l="l" t="t" r="r" b="b"/>
              <a:pathLst>
                <a:path w="975" h="2679" extrusionOk="0">
                  <a:moveTo>
                    <a:pt x="85" y="1"/>
                  </a:moveTo>
                  <a:cubicBezTo>
                    <a:pt x="66" y="1"/>
                    <a:pt x="46" y="8"/>
                    <a:pt x="31" y="22"/>
                  </a:cubicBezTo>
                  <a:cubicBezTo>
                    <a:pt x="2" y="52"/>
                    <a:pt x="1" y="100"/>
                    <a:pt x="30" y="130"/>
                  </a:cubicBezTo>
                  <a:cubicBezTo>
                    <a:pt x="399" y="505"/>
                    <a:pt x="629" y="899"/>
                    <a:pt x="714" y="1300"/>
                  </a:cubicBezTo>
                  <a:cubicBezTo>
                    <a:pt x="814" y="1771"/>
                    <a:pt x="695" y="2250"/>
                    <a:pt x="403" y="2549"/>
                  </a:cubicBezTo>
                  <a:cubicBezTo>
                    <a:pt x="374" y="2579"/>
                    <a:pt x="375" y="2628"/>
                    <a:pt x="404" y="2657"/>
                  </a:cubicBezTo>
                  <a:cubicBezTo>
                    <a:pt x="419" y="2671"/>
                    <a:pt x="439" y="2679"/>
                    <a:pt x="458" y="2679"/>
                  </a:cubicBezTo>
                  <a:cubicBezTo>
                    <a:pt x="478" y="2679"/>
                    <a:pt x="497" y="2671"/>
                    <a:pt x="513" y="2655"/>
                  </a:cubicBezTo>
                  <a:cubicBezTo>
                    <a:pt x="841" y="2319"/>
                    <a:pt x="975" y="1788"/>
                    <a:pt x="864" y="1268"/>
                  </a:cubicBezTo>
                  <a:cubicBezTo>
                    <a:pt x="772" y="838"/>
                    <a:pt x="529" y="420"/>
                    <a:pt x="140" y="23"/>
                  </a:cubicBezTo>
                  <a:cubicBezTo>
                    <a:pt x="125" y="8"/>
                    <a:pt x="105" y="1"/>
                    <a:pt x="85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30;p38">
              <a:extLst>
                <a:ext uri="{FF2B5EF4-FFF2-40B4-BE49-F238E27FC236}">
                  <a16:creationId xmlns:a16="http://schemas.microsoft.com/office/drawing/2014/main" id="{76DDD36D-B292-F19F-4409-9C255F6201DE}"/>
                </a:ext>
              </a:extLst>
            </p:cNvPr>
            <p:cNvSpPr/>
            <p:nvPr/>
          </p:nvSpPr>
          <p:spPr>
            <a:xfrm>
              <a:off x="2633825" y="1881250"/>
              <a:ext cx="68025" cy="149425"/>
            </a:xfrm>
            <a:custGeom>
              <a:avLst/>
              <a:gdLst/>
              <a:ahLst/>
              <a:cxnLst/>
              <a:rect l="l" t="t" r="r" b="b"/>
              <a:pathLst>
                <a:path w="2721" h="5977" extrusionOk="0">
                  <a:moveTo>
                    <a:pt x="1240" y="0"/>
                  </a:moveTo>
                  <a:cubicBezTo>
                    <a:pt x="1210" y="0"/>
                    <a:pt x="1182" y="18"/>
                    <a:pt x="1169" y="46"/>
                  </a:cubicBezTo>
                  <a:cubicBezTo>
                    <a:pt x="1152" y="85"/>
                    <a:pt x="1171" y="131"/>
                    <a:pt x="1209" y="147"/>
                  </a:cubicBezTo>
                  <a:cubicBezTo>
                    <a:pt x="1222" y="152"/>
                    <a:pt x="2445" y="679"/>
                    <a:pt x="2489" y="1278"/>
                  </a:cubicBezTo>
                  <a:cubicBezTo>
                    <a:pt x="2564" y="2279"/>
                    <a:pt x="50" y="5820"/>
                    <a:pt x="25" y="5855"/>
                  </a:cubicBezTo>
                  <a:cubicBezTo>
                    <a:pt x="1" y="5890"/>
                    <a:pt x="8" y="5938"/>
                    <a:pt x="43" y="5962"/>
                  </a:cubicBezTo>
                  <a:cubicBezTo>
                    <a:pt x="57" y="5972"/>
                    <a:pt x="71" y="5977"/>
                    <a:pt x="87" y="5977"/>
                  </a:cubicBezTo>
                  <a:cubicBezTo>
                    <a:pt x="112" y="5977"/>
                    <a:pt x="135" y="5965"/>
                    <a:pt x="150" y="5944"/>
                  </a:cubicBezTo>
                  <a:cubicBezTo>
                    <a:pt x="254" y="5797"/>
                    <a:pt x="2720" y="2322"/>
                    <a:pt x="2642" y="1267"/>
                  </a:cubicBezTo>
                  <a:cubicBezTo>
                    <a:pt x="2589" y="576"/>
                    <a:pt x="1324" y="29"/>
                    <a:pt x="1270" y="6"/>
                  </a:cubicBezTo>
                  <a:cubicBezTo>
                    <a:pt x="1260" y="2"/>
                    <a:pt x="1250" y="0"/>
                    <a:pt x="1240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1;p38">
              <a:extLst>
                <a:ext uri="{FF2B5EF4-FFF2-40B4-BE49-F238E27FC236}">
                  <a16:creationId xmlns:a16="http://schemas.microsoft.com/office/drawing/2014/main" id="{06A0B815-01E0-1F13-AF5C-E761C761C4B5}"/>
                </a:ext>
              </a:extLst>
            </p:cNvPr>
            <p:cNvSpPr/>
            <p:nvPr/>
          </p:nvSpPr>
          <p:spPr>
            <a:xfrm>
              <a:off x="2359675" y="2161550"/>
              <a:ext cx="543850" cy="415550"/>
            </a:xfrm>
            <a:custGeom>
              <a:avLst/>
              <a:gdLst/>
              <a:ahLst/>
              <a:cxnLst/>
              <a:rect l="l" t="t" r="r" b="b"/>
              <a:pathLst>
                <a:path w="21754" h="16622" extrusionOk="0">
                  <a:moveTo>
                    <a:pt x="5539" y="1"/>
                  </a:moveTo>
                  <a:cubicBezTo>
                    <a:pt x="4370" y="1"/>
                    <a:pt x="3122" y="472"/>
                    <a:pt x="1884" y="1745"/>
                  </a:cubicBezTo>
                  <a:cubicBezTo>
                    <a:pt x="0" y="3683"/>
                    <a:pt x="535" y="6518"/>
                    <a:pt x="1614" y="8720"/>
                  </a:cubicBezTo>
                  <a:cubicBezTo>
                    <a:pt x="3500" y="12565"/>
                    <a:pt x="7226" y="14585"/>
                    <a:pt x="10808" y="16614"/>
                  </a:cubicBezTo>
                  <a:cubicBezTo>
                    <a:pt x="10808" y="16614"/>
                    <a:pt x="10813" y="16616"/>
                    <a:pt x="10813" y="16616"/>
                  </a:cubicBezTo>
                  <a:cubicBezTo>
                    <a:pt x="10823" y="16620"/>
                    <a:pt x="10834" y="16622"/>
                    <a:pt x="10847" y="16622"/>
                  </a:cubicBezTo>
                  <a:cubicBezTo>
                    <a:pt x="11145" y="16622"/>
                    <a:pt x="12459" y="15678"/>
                    <a:pt x="12706" y="15534"/>
                  </a:cubicBezTo>
                  <a:cubicBezTo>
                    <a:pt x="13386" y="15136"/>
                    <a:pt x="14061" y="14727"/>
                    <a:pt x="14719" y="14292"/>
                  </a:cubicBezTo>
                  <a:cubicBezTo>
                    <a:pt x="16573" y="13064"/>
                    <a:pt x="18332" y="11519"/>
                    <a:pt x="19537" y="9603"/>
                  </a:cubicBezTo>
                  <a:cubicBezTo>
                    <a:pt x="20797" y="7600"/>
                    <a:pt x="21753" y="4893"/>
                    <a:pt x="20499" y="2668"/>
                  </a:cubicBezTo>
                  <a:cubicBezTo>
                    <a:pt x="20309" y="2332"/>
                    <a:pt x="20073" y="2021"/>
                    <a:pt x="19804" y="1745"/>
                  </a:cubicBezTo>
                  <a:cubicBezTo>
                    <a:pt x="18566" y="472"/>
                    <a:pt x="17318" y="1"/>
                    <a:pt x="16150" y="1"/>
                  </a:cubicBezTo>
                  <a:cubicBezTo>
                    <a:pt x="13849" y="1"/>
                    <a:pt x="11854" y="1825"/>
                    <a:pt x="10844" y="2948"/>
                  </a:cubicBezTo>
                  <a:cubicBezTo>
                    <a:pt x="9834" y="1825"/>
                    <a:pt x="7839" y="1"/>
                    <a:pt x="5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38">
              <a:extLst>
                <a:ext uri="{FF2B5EF4-FFF2-40B4-BE49-F238E27FC236}">
                  <a16:creationId xmlns:a16="http://schemas.microsoft.com/office/drawing/2014/main" id="{E660783E-7C2A-A2A4-ED34-41416CD1CD9B}"/>
                </a:ext>
              </a:extLst>
            </p:cNvPr>
            <p:cNvSpPr/>
            <p:nvPr/>
          </p:nvSpPr>
          <p:spPr>
            <a:xfrm>
              <a:off x="2462150" y="2108800"/>
              <a:ext cx="357900" cy="383625"/>
            </a:xfrm>
            <a:custGeom>
              <a:avLst/>
              <a:gdLst/>
              <a:ahLst/>
              <a:cxnLst/>
              <a:rect l="l" t="t" r="r" b="b"/>
              <a:pathLst>
                <a:path w="14316" h="15345" extrusionOk="0">
                  <a:moveTo>
                    <a:pt x="6272" y="5609"/>
                  </a:moveTo>
                  <a:cubicBezTo>
                    <a:pt x="6799" y="5609"/>
                    <a:pt x="7327" y="5663"/>
                    <a:pt x="7844" y="5772"/>
                  </a:cubicBezTo>
                  <a:cubicBezTo>
                    <a:pt x="8136" y="5836"/>
                    <a:pt x="8467" y="5926"/>
                    <a:pt x="8805" y="6060"/>
                  </a:cubicBezTo>
                  <a:cubicBezTo>
                    <a:pt x="8767" y="6059"/>
                    <a:pt x="8729" y="6058"/>
                    <a:pt x="8691" y="6058"/>
                  </a:cubicBezTo>
                  <a:cubicBezTo>
                    <a:pt x="8267" y="6058"/>
                    <a:pt x="7822" y="6117"/>
                    <a:pt x="7364" y="6239"/>
                  </a:cubicBezTo>
                  <a:cubicBezTo>
                    <a:pt x="6842" y="6341"/>
                    <a:pt x="6335" y="6528"/>
                    <a:pt x="5872" y="6801"/>
                  </a:cubicBezTo>
                  <a:cubicBezTo>
                    <a:pt x="5768" y="6837"/>
                    <a:pt x="5663" y="6863"/>
                    <a:pt x="5562" y="6863"/>
                  </a:cubicBezTo>
                  <a:cubicBezTo>
                    <a:pt x="5501" y="6863"/>
                    <a:pt x="5442" y="6853"/>
                    <a:pt x="5384" y="6832"/>
                  </a:cubicBezTo>
                  <a:cubicBezTo>
                    <a:pt x="5211" y="6771"/>
                    <a:pt x="5132" y="6626"/>
                    <a:pt x="5093" y="6514"/>
                  </a:cubicBezTo>
                  <a:cubicBezTo>
                    <a:pt x="5020" y="6294"/>
                    <a:pt x="5055" y="6027"/>
                    <a:pt x="5180" y="5834"/>
                  </a:cubicBezTo>
                  <a:cubicBezTo>
                    <a:pt x="5217" y="5774"/>
                    <a:pt x="5262" y="5719"/>
                    <a:pt x="5310" y="5669"/>
                  </a:cubicBezTo>
                  <a:cubicBezTo>
                    <a:pt x="5629" y="5629"/>
                    <a:pt x="5950" y="5609"/>
                    <a:pt x="6272" y="5609"/>
                  </a:cubicBezTo>
                  <a:close/>
                  <a:moveTo>
                    <a:pt x="9699" y="6339"/>
                  </a:moveTo>
                  <a:lnTo>
                    <a:pt x="9699" y="6339"/>
                  </a:lnTo>
                  <a:cubicBezTo>
                    <a:pt x="10239" y="6481"/>
                    <a:pt x="10722" y="6740"/>
                    <a:pt x="11099" y="7091"/>
                  </a:cubicBezTo>
                  <a:cubicBezTo>
                    <a:pt x="11087" y="7082"/>
                    <a:pt x="11075" y="7072"/>
                    <a:pt x="11064" y="7065"/>
                  </a:cubicBezTo>
                  <a:cubicBezTo>
                    <a:pt x="10671" y="6749"/>
                    <a:pt x="10219" y="6516"/>
                    <a:pt x="9736" y="6363"/>
                  </a:cubicBezTo>
                  <a:cubicBezTo>
                    <a:pt x="9725" y="6356"/>
                    <a:pt x="9712" y="6347"/>
                    <a:pt x="9699" y="6339"/>
                  </a:cubicBezTo>
                  <a:close/>
                  <a:moveTo>
                    <a:pt x="6450" y="7111"/>
                  </a:moveTo>
                  <a:cubicBezTo>
                    <a:pt x="6868" y="7111"/>
                    <a:pt x="7243" y="7172"/>
                    <a:pt x="7578" y="7289"/>
                  </a:cubicBezTo>
                  <a:cubicBezTo>
                    <a:pt x="7498" y="7304"/>
                    <a:pt x="7420" y="7327"/>
                    <a:pt x="7341" y="7349"/>
                  </a:cubicBezTo>
                  <a:cubicBezTo>
                    <a:pt x="6822" y="7504"/>
                    <a:pt x="6386" y="7757"/>
                    <a:pt x="6074" y="8079"/>
                  </a:cubicBezTo>
                  <a:cubicBezTo>
                    <a:pt x="5877" y="7801"/>
                    <a:pt x="5645" y="7546"/>
                    <a:pt x="5374" y="7337"/>
                  </a:cubicBezTo>
                  <a:cubicBezTo>
                    <a:pt x="5429" y="7292"/>
                    <a:pt x="5484" y="7249"/>
                    <a:pt x="5541" y="7207"/>
                  </a:cubicBezTo>
                  <a:cubicBezTo>
                    <a:pt x="5834" y="7146"/>
                    <a:pt x="6131" y="7113"/>
                    <a:pt x="6429" y="7111"/>
                  </a:cubicBezTo>
                  <a:cubicBezTo>
                    <a:pt x="6436" y="7111"/>
                    <a:pt x="6443" y="7111"/>
                    <a:pt x="6450" y="7111"/>
                  </a:cubicBezTo>
                  <a:close/>
                  <a:moveTo>
                    <a:pt x="10180" y="6697"/>
                  </a:moveTo>
                  <a:lnTo>
                    <a:pt x="10180" y="6697"/>
                  </a:lnTo>
                  <a:cubicBezTo>
                    <a:pt x="10461" y="6828"/>
                    <a:pt x="10726" y="6988"/>
                    <a:pt x="10968" y="7182"/>
                  </a:cubicBezTo>
                  <a:cubicBezTo>
                    <a:pt x="11073" y="7265"/>
                    <a:pt x="11170" y="7353"/>
                    <a:pt x="11262" y="7445"/>
                  </a:cubicBezTo>
                  <a:cubicBezTo>
                    <a:pt x="11201" y="7601"/>
                    <a:pt x="11148" y="7777"/>
                    <a:pt x="11107" y="7968"/>
                  </a:cubicBezTo>
                  <a:cubicBezTo>
                    <a:pt x="11099" y="8007"/>
                    <a:pt x="11091" y="8046"/>
                    <a:pt x="11082" y="8084"/>
                  </a:cubicBezTo>
                  <a:cubicBezTo>
                    <a:pt x="11005" y="7738"/>
                    <a:pt x="10822" y="7390"/>
                    <a:pt x="10542" y="7063"/>
                  </a:cubicBezTo>
                  <a:cubicBezTo>
                    <a:pt x="10433" y="6934"/>
                    <a:pt x="10313" y="6813"/>
                    <a:pt x="10180" y="6697"/>
                  </a:cubicBezTo>
                  <a:close/>
                  <a:moveTo>
                    <a:pt x="6058" y="8329"/>
                  </a:moveTo>
                  <a:cubicBezTo>
                    <a:pt x="6186" y="8528"/>
                    <a:pt x="6298" y="8736"/>
                    <a:pt x="6396" y="8946"/>
                  </a:cubicBezTo>
                  <a:cubicBezTo>
                    <a:pt x="6315" y="8934"/>
                    <a:pt x="6232" y="8928"/>
                    <a:pt x="6149" y="8928"/>
                  </a:cubicBezTo>
                  <a:cubicBezTo>
                    <a:pt x="6010" y="8928"/>
                    <a:pt x="5870" y="8945"/>
                    <a:pt x="5734" y="8979"/>
                  </a:cubicBezTo>
                  <a:cubicBezTo>
                    <a:pt x="5771" y="8834"/>
                    <a:pt x="5824" y="8698"/>
                    <a:pt x="5896" y="8571"/>
                  </a:cubicBezTo>
                  <a:cubicBezTo>
                    <a:pt x="5942" y="8486"/>
                    <a:pt x="5997" y="8406"/>
                    <a:pt x="6058" y="8329"/>
                  </a:cubicBezTo>
                  <a:close/>
                  <a:moveTo>
                    <a:pt x="8315" y="6299"/>
                  </a:moveTo>
                  <a:cubicBezTo>
                    <a:pt x="8778" y="6299"/>
                    <a:pt x="9237" y="6367"/>
                    <a:pt x="9670" y="6502"/>
                  </a:cubicBezTo>
                  <a:cubicBezTo>
                    <a:pt x="9944" y="6681"/>
                    <a:pt x="10203" y="6899"/>
                    <a:pt x="10427" y="7162"/>
                  </a:cubicBezTo>
                  <a:cubicBezTo>
                    <a:pt x="10651" y="7427"/>
                    <a:pt x="10928" y="7842"/>
                    <a:pt x="10965" y="8335"/>
                  </a:cubicBezTo>
                  <a:cubicBezTo>
                    <a:pt x="10999" y="8785"/>
                    <a:pt x="10825" y="9282"/>
                    <a:pt x="10480" y="9708"/>
                  </a:cubicBezTo>
                  <a:cubicBezTo>
                    <a:pt x="10513" y="8836"/>
                    <a:pt x="10152" y="7891"/>
                    <a:pt x="9341" y="7460"/>
                  </a:cubicBezTo>
                  <a:cubicBezTo>
                    <a:pt x="9027" y="7292"/>
                    <a:pt x="8660" y="7208"/>
                    <a:pt x="8264" y="7208"/>
                  </a:cubicBezTo>
                  <a:cubicBezTo>
                    <a:pt x="8131" y="7208"/>
                    <a:pt x="7997" y="7219"/>
                    <a:pt x="7861" y="7237"/>
                  </a:cubicBezTo>
                  <a:cubicBezTo>
                    <a:pt x="7463" y="7057"/>
                    <a:pt x="6992" y="6958"/>
                    <a:pt x="6477" y="6958"/>
                  </a:cubicBezTo>
                  <a:cubicBezTo>
                    <a:pt x="6461" y="6958"/>
                    <a:pt x="6445" y="6958"/>
                    <a:pt x="6429" y="6958"/>
                  </a:cubicBezTo>
                  <a:cubicBezTo>
                    <a:pt x="6232" y="6960"/>
                    <a:pt x="6034" y="6975"/>
                    <a:pt x="5836" y="7001"/>
                  </a:cubicBezTo>
                  <a:cubicBezTo>
                    <a:pt x="5869" y="6980"/>
                    <a:pt x="5903" y="6960"/>
                    <a:pt x="5936" y="6940"/>
                  </a:cubicBezTo>
                  <a:cubicBezTo>
                    <a:pt x="6042" y="6901"/>
                    <a:pt x="6146" y="6854"/>
                    <a:pt x="6245" y="6808"/>
                  </a:cubicBezTo>
                  <a:cubicBezTo>
                    <a:pt x="6643" y="6626"/>
                    <a:pt x="7029" y="6483"/>
                    <a:pt x="7407" y="6386"/>
                  </a:cubicBezTo>
                  <a:cubicBezTo>
                    <a:pt x="7707" y="6328"/>
                    <a:pt x="8012" y="6299"/>
                    <a:pt x="8315" y="6299"/>
                  </a:cubicBezTo>
                  <a:close/>
                  <a:moveTo>
                    <a:pt x="10810" y="9506"/>
                  </a:moveTo>
                  <a:lnTo>
                    <a:pt x="10810" y="9506"/>
                  </a:lnTo>
                  <a:cubicBezTo>
                    <a:pt x="10777" y="9634"/>
                    <a:pt x="10741" y="9761"/>
                    <a:pt x="10698" y="9882"/>
                  </a:cubicBezTo>
                  <a:cubicBezTo>
                    <a:pt x="10649" y="9875"/>
                    <a:pt x="10601" y="9869"/>
                    <a:pt x="10549" y="9862"/>
                  </a:cubicBezTo>
                  <a:cubicBezTo>
                    <a:pt x="10553" y="9858"/>
                    <a:pt x="10557" y="9856"/>
                    <a:pt x="10559" y="9852"/>
                  </a:cubicBezTo>
                  <a:cubicBezTo>
                    <a:pt x="10656" y="9740"/>
                    <a:pt x="10737" y="9624"/>
                    <a:pt x="10810" y="9506"/>
                  </a:cubicBezTo>
                  <a:close/>
                  <a:moveTo>
                    <a:pt x="8265" y="7361"/>
                  </a:moveTo>
                  <a:cubicBezTo>
                    <a:pt x="8636" y="7361"/>
                    <a:pt x="8978" y="7440"/>
                    <a:pt x="9270" y="7594"/>
                  </a:cubicBezTo>
                  <a:cubicBezTo>
                    <a:pt x="10070" y="8020"/>
                    <a:pt x="10399" y="8989"/>
                    <a:pt x="10320" y="9847"/>
                  </a:cubicBezTo>
                  <a:cubicBezTo>
                    <a:pt x="10288" y="9846"/>
                    <a:pt x="10256" y="9845"/>
                    <a:pt x="10225" y="9845"/>
                  </a:cubicBezTo>
                  <a:cubicBezTo>
                    <a:pt x="9912" y="9845"/>
                    <a:pt x="9590" y="9892"/>
                    <a:pt x="9272" y="9991"/>
                  </a:cubicBezTo>
                  <a:cubicBezTo>
                    <a:pt x="9272" y="9963"/>
                    <a:pt x="9275" y="9934"/>
                    <a:pt x="9277" y="9904"/>
                  </a:cubicBezTo>
                  <a:cubicBezTo>
                    <a:pt x="9295" y="9375"/>
                    <a:pt x="9227" y="8386"/>
                    <a:pt x="8550" y="7706"/>
                  </a:cubicBezTo>
                  <a:cubicBezTo>
                    <a:pt x="8421" y="7575"/>
                    <a:pt x="8274" y="7463"/>
                    <a:pt x="8111" y="7366"/>
                  </a:cubicBezTo>
                  <a:cubicBezTo>
                    <a:pt x="8163" y="7363"/>
                    <a:pt x="8214" y="7361"/>
                    <a:pt x="8265" y="7361"/>
                  </a:cubicBezTo>
                  <a:close/>
                  <a:moveTo>
                    <a:pt x="5084" y="5702"/>
                  </a:moveTo>
                  <a:lnTo>
                    <a:pt x="5084" y="5702"/>
                  </a:lnTo>
                  <a:cubicBezTo>
                    <a:pt x="5073" y="5717"/>
                    <a:pt x="5062" y="5734"/>
                    <a:pt x="5052" y="5750"/>
                  </a:cubicBezTo>
                  <a:cubicBezTo>
                    <a:pt x="4901" y="5980"/>
                    <a:pt x="4860" y="6301"/>
                    <a:pt x="4948" y="6563"/>
                  </a:cubicBezTo>
                  <a:cubicBezTo>
                    <a:pt x="5015" y="6764"/>
                    <a:pt x="5152" y="6911"/>
                    <a:pt x="5331" y="6977"/>
                  </a:cubicBezTo>
                  <a:cubicBezTo>
                    <a:pt x="5402" y="7001"/>
                    <a:pt x="5470" y="7013"/>
                    <a:pt x="5541" y="7015"/>
                  </a:cubicBezTo>
                  <a:cubicBezTo>
                    <a:pt x="5518" y="7032"/>
                    <a:pt x="5496" y="7048"/>
                    <a:pt x="5476" y="7063"/>
                  </a:cubicBezTo>
                  <a:cubicBezTo>
                    <a:pt x="5351" y="7090"/>
                    <a:pt x="5229" y="7121"/>
                    <a:pt x="5108" y="7155"/>
                  </a:cubicBezTo>
                  <a:cubicBezTo>
                    <a:pt x="4967" y="7072"/>
                    <a:pt x="4816" y="7001"/>
                    <a:pt x="4655" y="6942"/>
                  </a:cubicBezTo>
                  <a:cubicBezTo>
                    <a:pt x="4377" y="6843"/>
                    <a:pt x="4096" y="6798"/>
                    <a:pt x="3817" y="6798"/>
                  </a:cubicBezTo>
                  <a:cubicBezTo>
                    <a:pt x="2889" y="6798"/>
                    <a:pt x="1989" y="7298"/>
                    <a:pt x="1333" y="7987"/>
                  </a:cubicBezTo>
                  <a:cubicBezTo>
                    <a:pt x="1145" y="8185"/>
                    <a:pt x="978" y="8398"/>
                    <a:pt x="836" y="8620"/>
                  </a:cubicBezTo>
                  <a:cubicBezTo>
                    <a:pt x="495" y="9149"/>
                    <a:pt x="271" y="9711"/>
                    <a:pt x="174" y="10271"/>
                  </a:cubicBezTo>
                  <a:cubicBezTo>
                    <a:pt x="168" y="10146"/>
                    <a:pt x="170" y="10021"/>
                    <a:pt x="181" y="9895"/>
                  </a:cubicBezTo>
                  <a:cubicBezTo>
                    <a:pt x="245" y="9063"/>
                    <a:pt x="624" y="8335"/>
                    <a:pt x="1147" y="7739"/>
                  </a:cubicBezTo>
                  <a:cubicBezTo>
                    <a:pt x="1679" y="7127"/>
                    <a:pt x="2359" y="6655"/>
                    <a:pt x="3007" y="6345"/>
                  </a:cubicBezTo>
                  <a:cubicBezTo>
                    <a:pt x="3665" y="6031"/>
                    <a:pt x="4368" y="5816"/>
                    <a:pt x="5084" y="5702"/>
                  </a:cubicBezTo>
                  <a:close/>
                  <a:moveTo>
                    <a:pt x="11380" y="7567"/>
                  </a:moveTo>
                  <a:cubicBezTo>
                    <a:pt x="11537" y="7742"/>
                    <a:pt x="11677" y="7930"/>
                    <a:pt x="11800" y="8130"/>
                  </a:cubicBezTo>
                  <a:cubicBezTo>
                    <a:pt x="12040" y="8738"/>
                    <a:pt x="12089" y="9439"/>
                    <a:pt x="11916" y="10109"/>
                  </a:cubicBezTo>
                  <a:cubicBezTo>
                    <a:pt x="11892" y="10207"/>
                    <a:pt x="11863" y="10302"/>
                    <a:pt x="11828" y="10398"/>
                  </a:cubicBezTo>
                  <a:cubicBezTo>
                    <a:pt x="11673" y="10266"/>
                    <a:pt x="11499" y="10154"/>
                    <a:pt x="11306" y="10068"/>
                  </a:cubicBezTo>
                  <a:cubicBezTo>
                    <a:pt x="11163" y="10001"/>
                    <a:pt x="11007" y="9950"/>
                    <a:pt x="10849" y="9913"/>
                  </a:cubicBezTo>
                  <a:cubicBezTo>
                    <a:pt x="10987" y="9508"/>
                    <a:pt x="11060" y="9080"/>
                    <a:pt x="11134" y="8659"/>
                  </a:cubicBezTo>
                  <a:cubicBezTo>
                    <a:pt x="11170" y="8441"/>
                    <a:pt x="11209" y="8217"/>
                    <a:pt x="11256" y="8001"/>
                  </a:cubicBezTo>
                  <a:cubicBezTo>
                    <a:pt x="11286" y="7862"/>
                    <a:pt x="11325" y="7713"/>
                    <a:pt x="11380" y="7567"/>
                  </a:cubicBezTo>
                  <a:close/>
                  <a:moveTo>
                    <a:pt x="10211" y="9997"/>
                  </a:moveTo>
                  <a:lnTo>
                    <a:pt x="10211" y="9997"/>
                  </a:lnTo>
                  <a:cubicBezTo>
                    <a:pt x="9925" y="10264"/>
                    <a:pt x="9576" y="10484"/>
                    <a:pt x="9176" y="10655"/>
                  </a:cubicBezTo>
                  <a:cubicBezTo>
                    <a:pt x="9213" y="10494"/>
                    <a:pt x="9242" y="10327"/>
                    <a:pt x="9258" y="10156"/>
                  </a:cubicBezTo>
                  <a:cubicBezTo>
                    <a:pt x="9578" y="10051"/>
                    <a:pt x="9899" y="9999"/>
                    <a:pt x="10211" y="9997"/>
                  </a:cubicBezTo>
                  <a:close/>
                  <a:moveTo>
                    <a:pt x="10454" y="10007"/>
                  </a:moveTo>
                  <a:cubicBezTo>
                    <a:pt x="10516" y="10011"/>
                    <a:pt x="10579" y="10020"/>
                    <a:pt x="10643" y="10029"/>
                  </a:cubicBezTo>
                  <a:cubicBezTo>
                    <a:pt x="10573" y="10200"/>
                    <a:pt x="10492" y="10365"/>
                    <a:pt x="10392" y="10521"/>
                  </a:cubicBezTo>
                  <a:cubicBezTo>
                    <a:pt x="10349" y="10585"/>
                    <a:pt x="10303" y="10648"/>
                    <a:pt x="10254" y="10710"/>
                  </a:cubicBezTo>
                  <a:cubicBezTo>
                    <a:pt x="10300" y="10596"/>
                    <a:pt x="10344" y="10479"/>
                    <a:pt x="10376" y="10361"/>
                  </a:cubicBezTo>
                  <a:cubicBezTo>
                    <a:pt x="10410" y="10247"/>
                    <a:pt x="10435" y="10130"/>
                    <a:pt x="10454" y="10007"/>
                  </a:cubicBezTo>
                  <a:close/>
                  <a:moveTo>
                    <a:pt x="5255" y="7441"/>
                  </a:moveTo>
                  <a:cubicBezTo>
                    <a:pt x="5534" y="7649"/>
                    <a:pt x="5771" y="7910"/>
                    <a:pt x="5969" y="8196"/>
                  </a:cubicBezTo>
                  <a:cubicBezTo>
                    <a:pt x="5889" y="8290"/>
                    <a:pt x="5820" y="8392"/>
                    <a:pt x="5762" y="8496"/>
                  </a:cubicBezTo>
                  <a:cubicBezTo>
                    <a:pt x="5670" y="8663"/>
                    <a:pt x="5604" y="8842"/>
                    <a:pt x="5564" y="9028"/>
                  </a:cubicBezTo>
                  <a:cubicBezTo>
                    <a:pt x="5160" y="9166"/>
                    <a:pt x="4802" y="9443"/>
                    <a:pt x="4588" y="9816"/>
                  </a:cubicBezTo>
                  <a:cubicBezTo>
                    <a:pt x="4401" y="10139"/>
                    <a:pt x="4331" y="10523"/>
                    <a:pt x="4372" y="10894"/>
                  </a:cubicBezTo>
                  <a:cubicBezTo>
                    <a:pt x="4201" y="10518"/>
                    <a:pt x="4111" y="10123"/>
                    <a:pt x="4113" y="9741"/>
                  </a:cubicBezTo>
                  <a:cubicBezTo>
                    <a:pt x="4117" y="8922"/>
                    <a:pt x="4537" y="8088"/>
                    <a:pt x="5255" y="7441"/>
                  </a:cubicBezTo>
                  <a:close/>
                  <a:moveTo>
                    <a:pt x="9099" y="10211"/>
                  </a:moveTo>
                  <a:lnTo>
                    <a:pt x="9099" y="10211"/>
                  </a:lnTo>
                  <a:cubicBezTo>
                    <a:pt x="9077" y="10390"/>
                    <a:pt x="9044" y="10561"/>
                    <a:pt x="9001" y="10723"/>
                  </a:cubicBezTo>
                  <a:cubicBezTo>
                    <a:pt x="8608" y="10872"/>
                    <a:pt x="8170" y="10975"/>
                    <a:pt x="7698" y="11024"/>
                  </a:cubicBezTo>
                  <a:cubicBezTo>
                    <a:pt x="8118" y="10723"/>
                    <a:pt x="8555" y="10431"/>
                    <a:pt x="9027" y="10240"/>
                  </a:cubicBezTo>
                  <a:cubicBezTo>
                    <a:pt x="9053" y="10229"/>
                    <a:pt x="9075" y="10221"/>
                    <a:pt x="9099" y="10211"/>
                  </a:cubicBezTo>
                  <a:close/>
                  <a:moveTo>
                    <a:pt x="12138" y="8820"/>
                  </a:moveTo>
                  <a:lnTo>
                    <a:pt x="12138" y="8820"/>
                  </a:lnTo>
                  <a:cubicBezTo>
                    <a:pt x="12147" y="8848"/>
                    <a:pt x="12158" y="8877"/>
                    <a:pt x="12169" y="8907"/>
                  </a:cubicBezTo>
                  <a:cubicBezTo>
                    <a:pt x="12358" y="9445"/>
                    <a:pt x="12437" y="10020"/>
                    <a:pt x="12397" y="10578"/>
                  </a:cubicBezTo>
                  <a:cubicBezTo>
                    <a:pt x="12386" y="10730"/>
                    <a:pt x="12366" y="10881"/>
                    <a:pt x="12338" y="11030"/>
                  </a:cubicBezTo>
                  <a:cubicBezTo>
                    <a:pt x="12237" y="10840"/>
                    <a:pt x="12107" y="10665"/>
                    <a:pt x="11950" y="10510"/>
                  </a:cubicBezTo>
                  <a:cubicBezTo>
                    <a:pt x="11995" y="10390"/>
                    <a:pt x="12034" y="10270"/>
                    <a:pt x="12064" y="10146"/>
                  </a:cubicBezTo>
                  <a:cubicBezTo>
                    <a:pt x="12072" y="10111"/>
                    <a:pt x="12081" y="10075"/>
                    <a:pt x="12089" y="10040"/>
                  </a:cubicBezTo>
                  <a:cubicBezTo>
                    <a:pt x="12171" y="9677"/>
                    <a:pt x="12191" y="9309"/>
                    <a:pt x="12154" y="8951"/>
                  </a:cubicBezTo>
                  <a:cubicBezTo>
                    <a:pt x="12150" y="8907"/>
                    <a:pt x="12144" y="8863"/>
                    <a:pt x="12138" y="8820"/>
                  </a:cubicBezTo>
                  <a:close/>
                  <a:moveTo>
                    <a:pt x="5534" y="9201"/>
                  </a:moveTo>
                  <a:lnTo>
                    <a:pt x="5534" y="9201"/>
                  </a:lnTo>
                  <a:cubicBezTo>
                    <a:pt x="5468" y="9740"/>
                    <a:pt x="5612" y="10319"/>
                    <a:pt x="5957" y="10783"/>
                  </a:cubicBezTo>
                  <a:cubicBezTo>
                    <a:pt x="6026" y="10877"/>
                    <a:pt x="6103" y="10966"/>
                    <a:pt x="6186" y="11050"/>
                  </a:cubicBezTo>
                  <a:cubicBezTo>
                    <a:pt x="5911" y="11035"/>
                    <a:pt x="5637" y="11017"/>
                    <a:pt x="5365" y="11001"/>
                  </a:cubicBezTo>
                  <a:cubicBezTo>
                    <a:pt x="5093" y="10982"/>
                    <a:pt x="4812" y="10962"/>
                    <a:pt x="4533" y="10950"/>
                  </a:cubicBezTo>
                  <a:cubicBezTo>
                    <a:pt x="4478" y="10589"/>
                    <a:pt x="4537" y="10211"/>
                    <a:pt x="4720" y="9891"/>
                  </a:cubicBezTo>
                  <a:cubicBezTo>
                    <a:pt x="4903" y="9575"/>
                    <a:pt x="5197" y="9335"/>
                    <a:pt x="5534" y="9201"/>
                  </a:cubicBezTo>
                  <a:close/>
                  <a:moveTo>
                    <a:pt x="7839" y="7394"/>
                  </a:moveTo>
                  <a:cubicBezTo>
                    <a:pt x="8070" y="7504"/>
                    <a:pt x="8274" y="7645"/>
                    <a:pt x="8441" y="7814"/>
                  </a:cubicBezTo>
                  <a:cubicBezTo>
                    <a:pt x="9079" y="8453"/>
                    <a:pt x="9141" y="9394"/>
                    <a:pt x="9123" y="9899"/>
                  </a:cubicBezTo>
                  <a:cubicBezTo>
                    <a:pt x="9121" y="9946"/>
                    <a:pt x="9117" y="9994"/>
                    <a:pt x="9115" y="10044"/>
                  </a:cubicBezTo>
                  <a:cubicBezTo>
                    <a:pt x="9066" y="10060"/>
                    <a:pt x="9018" y="10078"/>
                    <a:pt x="8970" y="10099"/>
                  </a:cubicBezTo>
                  <a:cubicBezTo>
                    <a:pt x="8403" y="10329"/>
                    <a:pt x="7894" y="10693"/>
                    <a:pt x="7402" y="11048"/>
                  </a:cubicBezTo>
                  <a:cubicBezTo>
                    <a:pt x="7358" y="11052"/>
                    <a:pt x="7310" y="11054"/>
                    <a:pt x="7266" y="11056"/>
                  </a:cubicBezTo>
                  <a:cubicBezTo>
                    <a:pt x="7178" y="10802"/>
                    <a:pt x="7105" y="10545"/>
                    <a:pt x="7031" y="10292"/>
                  </a:cubicBezTo>
                  <a:cubicBezTo>
                    <a:pt x="6972" y="10088"/>
                    <a:pt x="6913" y="9887"/>
                    <a:pt x="6849" y="9685"/>
                  </a:cubicBezTo>
                  <a:cubicBezTo>
                    <a:pt x="6698" y="9217"/>
                    <a:pt x="6476" y="8685"/>
                    <a:pt x="6162" y="8209"/>
                  </a:cubicBezTo>
                  <a:cubicBezTo>
                    <a:pt x="6458" y="7893"/>
                    <a:pt x="6877" y="7647"/>
                    <a:pt x="7384" y="7496"/>
                  </a:cubicBezTo>
                  <a:cubicBezTo>
                    <a:pt x="7536" y="7451"/>
                    <a:pt x="7690" y="7416"/>
                    <a:pt x="7839" y="7394"/>
                  </a:cubicBezTo>
                  <a:close/>
                  <a:moveTo>
                    <a:pt x="6143" y="9081"/>
                  </a:moveTo>
                  <a:cubicBezTo>
                    <a:pt x="6245" y="9081"/>
                    <a:pt x="6348" y="9091"/>
                    <a:pt x="6449" y="9111"/>
                  </a:cubicBezTo>
                  <a:cubicBezTo>
                    <a:pt x="6452" y="9112"/>
                    <a:pt x="6456" y="9113"/>
                    <a:pt x="6460" y="9113"/>
                  </a:cubicBezTo>
                  <a:cubicBezTo>
                    <a:pt x="6463" y="9113"/>
                    <a:pt x="6467" y="9112"/>
                    <a:pt x="6471" y="9111"/>
                  </a:cubicBezTo>
                  <a:cubicBezTo>
                    <a:pt x="6561" y="9325"/>
                    <a:pt x="6638" y="9535"/>
                    <a:pt x="6704" y="9732"/>
                  </a:cubicBezTo>
                  <a:cubicBezTo>
                    <a:pt x="6767" y="9932"/>
                    <a:pt x="6825" y="10133"/>
                    <a:pt x="6885" y="10335"/>
                  </a:cubicBezTo>
                  <a:cubicBezTo>
                    <a:pt x="6954" y="10576"/>
                    <a:pt x="7025" y="10820"/>
                    <a:pt x="7108" y="11062"/>
                  </a:cubicBezTo>
                  <a:cubicBezTo>
                    <a:pt x="7017" y="11064"/>
                    <a:pt x="6927" y="11065"/>
                    <a:pt x="6837" y="11065"/>
                  </a:cubicBezTo>
                  <a:cubicBezTo>
                    <a:pt x="6699" y="11065"/>
                    <a:pt x="6560" y="11062"/>
                    <a:pt x="6421" y="11057"/>
                  </a:cubicBezTo>
                  <a:cubicBezTo>
                    <a:pt x="6292" y="10947"/>
                    <a:pt x="6178" y="10826"/>
                    <a:pt x="6078" y="10691"/>
                  </a:cubicBezTo>
                  <a:cubicBezTo>
                    <a:pt x="5749" y="10245"/>
                    <a:pt x="5616" y="9667"/>
                    <a:pt x="5700" y="9143"/>
                  </a:cubicBezTo>
                  <a:cubicBezTo>
                    <a:pt x="5844" y="9102"/>
                    <a:pt x="5993" y="9081"/>
                    <a:pt x="6143" y="9081"/>
                  </a:cubicBezTo>
                  <a:close/>
                  <a:moveTo>
                    <a:pt x="5086" y="7322"/>
                  </a:moveTo>
                  <a:cubicBezTo>
                    <a:pt x="5101" y="7331"/>
                    <a:pt x="5115" y="7341"/>
                    <a:pt x="5130" y="7349"/>
                  </a:cubicBezTo>
                  <a:cubicBezTo>
                    <a:pt x="4394" y="8023"/>
                    <a:pt x="3964" y="8887"/>
                    <a:pt x="3960" y="9740"/>
                  </a:cubicBezTo>
                  <a:cubicBezTo>
                    <a:pt x="3958" y="10139"/>
                    <a:pt x="4050" y="10549"/>
                    <a:pt x="4225" y="10940"/>
                  </a:cubicBezTo>
                  <a:cubicBezTo>
                    <a:pt x="4152" y="10938"/>
                    <a:pt x="4078" y="10937"/>
                    <a:pt x="4004" y="10937"/>
                  </a:cubicBezTo>
                  <a:cubicBezTo>
                    <a:pt x="3605" y="10937"/>
                    <a:pt x="3197" y="10972"/>
                    <a:pt x="2816" y="11109"/>
                  </a:cubicBezTo>
                  <a:cubicBezTo>
                    <a:pt x="2796" y="11118"/>
                    <a:pt x="2773" y="11125"/>
                    <a:pt x="2752" y="11133"/>
                  </a:cubicBezTo>
                  <a:cubicBezTo>
                    <a:pt x="2726" y="11144"/>
                    <a:pt x="2697" y="11156"/>
                    <a:pt x="2671" y="11168"/>
                  </a:cubicBezTo>
                  <a:cubicBezTo>
                    <a:pt x="2478" y="10844"/>
                    <a:pt x="2372" y="10477"/>
                    <a:pt x="2381" y="10113"/>
                  </a:cubicBezTo>
                  <a:cubicBezTo>
                    <a:pt x="2384" y="10011"/>
                    <a:pt x="2396" y="9911"/>
                    <a:pt x="2414" y="9816"/>
                  </a:cubicBezTo>
                  <a:cubicBezTo>
                    <a:pt x="2550" y="9076"/>
                    <a:pt x="3097" y="8514"/>
                    <a:pt x="3433" y="8227"/>
                  </a:cubicBezTo>
                  <a:cubicBezTo>
                    <a:pt x="3911" y="7818"/>
                    <a:pt x="4482" y="7510"/>
                    <a:pt x="5086" y="7322"/>
                  </a:cubicBezTo>
                  <a:close/>
                  <a:moveTo>
                    <a:pt x="7160" y="11213"/>
                  </a:moveTo>
                  <a:cubicBezTo>
                    <a:pt x="7160" y="11215"/>
                    <a:pt x="7162" y="11219"/>
                    <a:pt x="7162" y="11221"/>
                  </a:cubicBezTo>
                  <a:cubicBezTo>
                    <a:pt x="7082" y="11278"/>
                    <a:pt x="7003" y="11335"/>
                    <a:pt x="6924" y="11390"/>
                  </a:cubicBezTo>
                  <a:cubicBezTo>
                    <a:pt x="6820" y="11339"/>
                    <a:pt x="6720" y="11280"/>
                    <a:pt x="6627" y="11217"/>
                  </a:cubicBezTo>
                  <a:lnTo>
                    <a:pt x="6627" y="11217"/>
                  </a:lnTo>
                  <a:cubicBezTo>
                    <a:pt x="6692" y="11218"/>
                    <a:pt x="6757" y="11218"/>
                    <a:pt x="6822" y="11218"/>
                  </a:cubicBezTo>
                  <a:cubicBezTo>
                    <a:pt x="6935" y="11218"/>
                    <a:pt x="7048" y="11217"/>
                    <a:pt x="7160" y="11213"/>
                  </a:cubicBezTo>
                  <a:close/>
                  <a:moveTo>
                    <a:pt x="7220" y="11370"/>
                  </a:moveTo>
                  <a:cubicBezTo>
                    <a:pt x="7240" y="11426"/>
                    <a:pt x="7264" y="11484"/>
                    <a:pt x="7288" y="11540"/>
                  </a:cubicBezTo>
                  <a:cubicBezTo>
                    <a:pt x="7220" y="11518"/>
                    <a:pt x="7150" y="11492"/>
                    <a:pt x="7084" y="11465"/>
                  </a:cubicBezTo>
                  <a:cubicBezTo>
                    <a:pt x="7130" y="11432"/>
                    <a:pt x="7174" y="11400"/>
                    <a:pt x="7220" y="11370"/>
                  </a:cubicBezTo>
                  <a:close/>
                  <a:moveTo>
                    <a:pt x="10274" y="10146"/>
                  </a:moveTo>
                  <a:cubicBezTo>
                    <a:pt x="10261" y="10205"/>
                    <a:pt x="10248" y="10262"/>
                    <a:pt x="10230" y="10319"/>
                  </a:cubicBezTo>
                  <a:cubicBezTo>
                    <a:pt x="10156" y="10571"/>
                    <a:pt x="10050" y="10815"/>
                    <a:pt x="9912" y="11054"/>
                  </a:cubicBezTo>
                  <a:cubicBezTo>
                    <a:pt x="9592" y="11316"/>
                    <a:pt x="9205" y="11509"/>
                    <a:pt x="8787" y="11604"/>
                  </a:cubicBezTo>
                  <a:cubicBezTo>
                    <a:pt x="8930" y="11378"/>
                    <a:pt x="9044" y="11121"/>
                    <a:pt x="9128" y="10840"/>
                  </a:cubicBezTo>
                  <a:cubicBezTo>
                    <a:pt x="9569" y="10665"/>
                    <a:pt x="9956" y="10431"/>
                    <a:pt x="10274" y="10146"/>
                  </a:cubicBezTo>
                  <a:close/>
                  <a:moveTo>
                    <a:pt x="8946" y="10907"/>
                  </a:moveTo>
                  <a:cubicBezTo>
                    <a:pt x="8855" y="11182"/>
                    <a:pt x="8730" y="11430"/>
                    <a:pt x="8575" y="11645"/>
                  </a:cubicBezTo>
                  <a:cubicBezTo>
                    <a:pt x="8438" y="11667"/>
                    <a:pt x="8297" y="11678"/>
                    <a:pt x="8156" y="11678"/>
                  </a:cubicBezTo>
                  <a:cubicBezTo>
                    <a:pt x="8117" y="11678"/>
                    <a:pt x="8078" y="11677"/>
                    <a:pt x="8039" y="11675"/>
                  </a:cubicBezTo>
                  <a:cubicBezTo>
                    <a:pt x="7848" y="11667"/>
                    <a:pt x="7659" y="11641"/>
                    <a:pt x="7477" y="11596"/>
                  </a:cubicBezTo>
                  <a:cubicBezTo>
                    <a:pt x="7431" y="11492"/>
                    <a:pt x="7389" y="11384"/>
                    <a:pt x="7345" y="11278"/>
                  </a:cubicBezTo>
                  <a:cubicBezTo>
                    <a:pt x="7382" y="11252"/>
                    <a:pt x="7418" y="11225"/>
                    <a:pt x="7455" y="11199"/>
                  </a:cubicBezTo>
                  <a:cubicBezTo>
                    <a:pt x="7503" y="11195"/>
                    <a:pt x="7549" y="11190"/>
                    <a:pt x="7596" y="11186"/>
                  </a:cubicBezTo>
                  <a:cubicBezTo>
                    <a:pt x="8083" y="11146"/>
                    <a:pt x="8535" y="11050"/>
                    <a:pt x="8946" y="10907"/>
                  </a:cubicBezTo>
                  <a:close/>
                  <a:moveTo>
                    <a:pt x="12399" y="6651"/>
                  </a:moveTo>
                  <a:cubicBezTo>
                    <a:pt x="12774" y="6651"/>
                    <a:pt x="13142" y="6888"/>
                    <a:pt x="13398" y="7180"/>
                  </a:cubicBezTo>
                  <a:cubicBezTo>
                    <a:pt x="13449" y="7237"/>
                    <a:pt x="13495" y="7296"/>
                    <a:pt x="13535" y="7355"/>
                  </a:cubicBezTo>
                  <a:cubicBezTo>
                    <a:pt x="14156" y="8262"/>
                    <a:pt x="14154" y="9599"/>
                    <a:pt x="13533" y="10681"/>
                  </a:cubicBezTo>
                  <a:cubicBezTo>
                    <a:pt x="13433" y="10857"/>
                    <a:pt x="13321" y="11019"/>
                    <a:pt x="13201" y="11170"/>
                  </a:cubicBezTo>
                  <a:cubicBezTo>
                    <a:pt x="13005" y="11421"/>
                    <a:pt x="12788" y="11641"/>
                    <a:pt x="12559" y="11836"/>
                  </a:cubicBezTo>
                  <a:cubicBezTo>
                    <a:pt x="12551" y="11641"/>
                    <a:pt x="12511" y="11445"/>
                    <a:pt x="12441" y="11260"/>
                  </a:cubicBezTo>
                  <a:cubicBezTo>
                    <a:pt x="12486" y="11083"/>
                    <a:pt x="12516" y="10901"/>
                    <a:pt x="12535" y="10718"/>
                  </a:cubicBezTo>
                  <a:cubicBezTo>
                    <a:pt x="12606" y="10046"/>
                    <a:pt x="12507" y="9346"/>
                    <a:pt x="12254" y="8705"/>
                  </a:cubicBezTo>
                  <a:cubicBezTo>
                    <a:pt x="12166" y="8484"/>
                    <a:pt x="12062" y="8270"/>
                    <a:pt x="11938" y="8066"/>
                  </a:cubicBezTo>
                  <a:cubicBezTo>
                    <a:pt x="11828" y="7789"/>
                    <a:pt x="11681" y="7528"/>
                    <a:pt x="11497" y="7298"/>
                  </a:cubicBezTo>
                  <a:cubicBezTo>
                    <a:pt x="11640" y="7019"/>
                    <a:pt x="11848" y="6781"/>
                    <a:pt x="12144" y="6689"/>
                  </a:cubicBezTo>
                  <a:cubicBezTo>
                    <a:pt x="12229" y="6663"/>
                    <a:pt x="12314" y="6651"/>
                    <a:pt x="12399" y="6651"/>
                  </a:cubicBezTo>
                  <a:close/>
                  <a:moveTo>
                    <a:pt x="4563" y="11105"/>
                  </a:moveTo>
                  <a:lnTo>
                    <a:pt x="4563" y="11105"/>
                  </a:lnTo>
                  <a:cubicBezTo>
                    <a:pt x="4828" y="11118"/>
                    <a:pt x="5095" y="11136"/>
                    <a:pt x="5356" y="11151"/>
                  </a:cubicBezTo>
                  <a:cubicBezTo>
                    <a:pt x="5687" y="11175"/>
                    <a:pt x="6026" y="11197"/>
                    <a:pt x="6364" y="11208"/>
                  </a:cubicBezTo>
                  <a:cubicBezTo>
                    <a:pt x="6492" y="11315"/>
                    <a:pt x="6632" y="11408"/>
                    <a:pt x="6779" y="11487"/>
                  </a:cubicBezTo>
                  <a:cubicBezTo>
                    <a:pt x="6348" y="11777"/>
                    <a:pt x="5894" y="12034"/>
                    <a:pt x="5394" y="12161"/>
                  </a:cubicBezTo>
                  <a:cubicBezTo>
                    <a:pt x="5364" y="12144"/>
                    <a:pt x="5334" y="12126"/>
                    <a:pt x="5305" y="12107"/>
                  </a:cubicBezTo>
                  <a:cubicBezTo>
                    <a:pt x="5187" y="12009"/>
                    <a:pt x="5075" y="11904"/>
                    <a:pt x="4969" y="11790"/>
                  </a:cubicBezTo>
                  <a:cubicBezTo>
                    <a:pt x="4867" y="11678"/>
                    <a:pt x="4771" y="11559"/>
                    <a:pt x="4686" y="11437"/>
                  </a:cubicBezTo>
                  <a:cubicBezTo>
                    <a:pt x="4632" y="11331"/>
                    <a:pt x="4592" y="11219"/>
                    <a:pt x="4563" y="11105"/>
                  </a:cubicBezTo>
                  <a:close/>
                  <a:moveTo>
                    <a:pt x="12364" y="11526"/>
                  </a:moveTo>
                  <a:cubicBezTo>
                    <a:pt x="12398" y="11669"/>
                    <a:pt x="12413" y="11816"/>
                    <a:pt x="12404" y="11963"/>
                  </a:cubicBezTo>
                  <a:cubicBezTo>
                    <a:pt x="12285" y="12058"/>
                    <a:pt x="12162" y="12146"/>
                    <a:pt x="12038" y="12229"/>
                  </a:cubicBezTo>
                  <a:cubicBezTo>
                    <a:pt x="12174" y="12007"/>
                    <a:pt x="12283" y="11771"/>
                    <a:pt x="12364" y="11526"/>
                  </a:cubicBezTo>
                  <a:close/>
                  <a:moveTo>
                    <a:pt x="4002" y="11089"/>
                  </a:moveTo>
                  <a:cubicBezTo>
                    <a:pt x="4101" y="11089"/>
                    <a:pt x="4200" y="11091"/>
                    <a:pt x="4298" y="11094"/>
                  </a:cubicBezTo>
                  <a:cubicBezTo>
                    <a:pt x="4372" y="11239"/>
                    <a:pt x="4458" y="11382"/>
                    <a:pt x="4553" y="11518"/>
                  </a:cubicBezTo>
                  <a:cubicBezTo>
                    <a:pt x="4618" y="11649"/>
                    <a:pt x="4702" y="11771"/>
                    <a:pt x="4798" y="11880"/>
                  </a:cubicBezTo>
                  <a:cubicBezTo>
                    <a:pt x="4908" y="12003"/>
                    <a:pt x="5033" y="12111"/>
                    <a:pt x="5178" y="12207"/>
                  </a:cubicBezTo>
                  <a:cubicBezTo>
                    <a:pt x="5020" y="12234"/>
                    <a:pt x="4861" y="12248"/>
                    <a:pt x="4703" y="12248"/>
                  </a:cubicBezTo>
                  <a:cubicBezTo>
                    <a:pt x="4213" y="12248"/>
                    <a:pt x="3736" y="12118"/>
                    <a:pt x="3349" y="11869"/>
                  </a:cubicBezTo>
                  <a:cubicBezTo>
                    <a:pt x="3113" y="11718"/>
                    <a:pt x="2912" y="11520"/>
                    <a:pt x="2754" y="11296"/>
                  </a:cubicBezTo>
                  <a:cubicBezTo>
                    <a:pt x="2791" y="11282"/>
                    <a:pt x="2829" y="11266"/>
                    <a:pt x="2869" y="11252"/>
                  </a:cubicBezTo>
                  <a:cubicBezTo>
                    <a:pt x="3228" y="11122"/>
                    <a:pt x="3618" y="11089"/>
                    <a:pt x="4002" y="11089"/>
                  </a:cubicBezTo>
                  <a:close/>
                  <a:moveTo>
                    <a:pt x="7563" y="11771"/>
                  </a:moveTo>
                  <a:lnTo>
                    <a:pt x="7563" y="11771"/>
                  </a:lnTo>
                  <a:cubicBezTo>
                    <a:pt x="7716" y="11803"/>
                    <a:pt x="7875" y="11821"/>
                    <a:pt x="8034" y="11828"/>
                  </a:cubicBezTo>
                  <a:cubicBezTo>
                    <a:pt x="8076" y="11830"/>
                    <a:pt x="8117" y="11830"/>
                    <a:pt x="8159" y="11830"/>
                  </a:cubicBezTo>
                  <a:cubicBezTo>
                    <a:pt x="8253" y="11830"/>
                    <a:pt x="8348" y="11826"/>
                    <a:pt x="8441" y="11816"/>
                  </a:cubicBezTo>
                  <a:lnTo>
                    <a:pt x="8441" y="11816"/>
                  </a:lnTo>
                  <a:cubicBezTo>
                    <a:pt x="8289" y="11991"/>
                    <a:pt x="8115" y="12137"/>
                    <a:pt x="7922" y="12247"/>
                  </a:cubicBezTo>
                  <a:cubicBezTo>
                    <a:pt x="7905" y="12256"/>
                    <a:pt x="7891" y="12264"/>
                    <a:pt x="7877" y="12271"/>
                  </a:cubicBezTo>
                  <a:cubicBezTo>
                    <a:pt x="7763" y="12121"/>
                    <a:pt x="7657" y="11954"/>
                    <a:pt x="7563" y="11771"/>
                  </a:cubicBezTo>
                  <a:close/>
                  <a:moveTo>
                    <a:pt x="6936" y="11568"/>
                  </a:moveTo>
                  <a:cubicBezTo>
                    <a:pt x="7075" y="11630"/>
                    <a:pt x="7222" y="11683"/>
                    <a:pt x="7370" y="11724"/>
                  </a:cubicBezTo>
                  <a:cubicBezTo>
                    <a:pt x="7384" y="11753"/>
                    <a:pt x="7396" y="11779"/>
                    <a:pt x="7411" y="11808"/>
                  </a:cubicBezTo>
                  <a:cubicBezTo>
                    <a:pt x="7506" y="12001"/>
                    <a:pt x="7617" y="12178"/>
                    <a:pt x="7736" y="12339"/>
                  </a:cubicBezTo>
                  <a:cubicBezTo>
                    <a:pt x="7460" y="12459"/>
                    <a:pt x="7143" y="12520"/>
                    <a:pt x="6808" y="12520"/>
                  </a:cubicBezTo>
                  <a:cubicBezTo>
                    <a:pt x="6555" y="12520"/>
                    <a:pt x="6291" y="12485"/>
                    <a:pt x="6028" y="12414"/>
                  </a:cubicBezTo>
                  <a:cubicBezTo>
                    <a:pt x="5873" y="12372"/>
                    <a:pt x="5729" y="12321"/>
                    <a:pt x="5596" y="12262"/>
                  </a:cubicBezTo>
                  <a:cubicBezTo>
                    <a:pt x="6081" y="12111"/>
                    <a:pt x="6519" y="11852"/>
                    <a:pt x="6936" y="11568"/>
                  </a:cubicBezTo>
                  <a:close/>
                  <a:moveTo>
                    <a:pt x="9681" y="11404"/>
                  </a:moveTo>
                  <a:lnTo>
                    <a:pt x="9681" y="11404"/>
                  </a:lnTo>
                  <a:cubicBezTo>
                    <a:pt x="9339" y="11865"/>
                    <a:pt x="8873" y="12299"/>
                    <a:pt x="8280" y="12699"/>
                  </a:cubicBezTo>
                  <a:cubicBezTo>
                    <a:pt x="8173" y="12609"/>
                    <a:pt x="8070" y="12506"/>
                    <a:pt x="7975" y="12392"/>
                  </a:cubicBezTo>
                  <a:cubicBezTo>
                    <a:pt x="7981" y="12388"/>
                    <a:pt x="7989" y="12384"/>
                    <a:pt x="7997" y="12380"/>
                  </a:cubicBezTo>
                  <a:cubicBezTo>
                    <a:pt x="8252" y="12235"/>
                    <a:pt x="8476" y="12032"/>
                    <a:pt x="8661" y="11785"/>
                  </a:cubicBezTo>
                  <a:cubicBezTo>
                    <a:pt x="9025" y="11722"/>
                    <a:pt x="9374" y="11590"/>
                    <a:pt x="9681" y="11404"/>
                  </a:cubicBezTo>
                  <a:close/>
                  <a:moveTo>
                    <a:pt x="10796" y="10058"/>
                  </a:moveTo>
                  <a:cubicBezTo>
                    <a:pt x="10952" y="10093"/>
                    <a:pt x="11103" y="10141"/>
                    <a:pt x="11246" y="10207"/>
                  </a:cubicBezTo>
                  <a:cubicBezTo>
                    <a:pt x="11439" y="10295"/>
                    <a:pt x="11616" y="10412"/>
                    <a:pt x="11771" y="10549"/>
                  </a:cubicBezTo>
                  <a:cubicBezTo>
                    <a:pt x="11455" y="11323"/>
                    <a:pt x="10858" y="12003"/>
                    <a:pt x="10083" y="12459"/>
                  </a:cubicBezTo>
                  <a:cubicBezTo>
                    <a:pt x="9645" y="12716"/>
                    <a:pt x="9163" y="12883"/>
                    <a:pt x="8667" y="12964"/>
                  </a:cubicBezTo>
                  <a:cubicBezTo>
                    <a:pt x="8577" y="12918"/>
                    <a:pt x="8490" y="12863"/>
                    <a:pt x="8405" y="12800"/>
                  </a:cubicBezTo>
                  <a:cubicBezTo>
                    <a:pt x="9135" y="12299"/>
                    <a:pt x="9679" y="11746"/>
                    <a:pt x="10030" y="11154"/>
                  </a:cubicBezTo>
                  <a:cubicBezTo>
                    <a:pt x="10219" y="10993"/>
                    <a:pt x="10386" y="10809"/>
                    <a:pt x="10518" y="10604"/>
                  </a:cubicBezTo>
                  <a:cubicBezTo>
                    <a:pt x="10632" y="10431"/>
                    <a:pt x="10722" y="10247"/>
                    <a:pt x="10796" y="10058"/>
                  </a:cubicBezTo>
                  <a:close/>
                  <a:moveTo>
                    <a:pt x="7834" y="12464"/>
                  </a:moveTo>
                  <a:cubicBezTo>
                    <a:pt x="7932" y="12583"/>
                    <a:pt x="8037" y="12692"/>
                    <a:pt x="8148" y="12787"/>
                  </a:cubicBezTo>
                  <a:cubicBezTo>
                    <a:pt x="8021" y="12868"/>
                    <a:pt x="7896" y="12947"/>
                    <a:pt x="7769" y="13019"/>
                  </a:cubicBezTo>
                  <a:cubicBezTo>
                    <a:pt x="7150" y="12993"/>
                    <a:pt x="6543" y="12840"/>
                    <a:pt x="6003" y="12565"/>
                  </a:cubicBezTo>
                  <a:lnTo>
                    <a:pt x="6003" y="12565"/>
                  </a:lnTo>
                  <a:cubicBezTo>
                    <a:pt x="6275" y="12638"/>
                    <a:pt x="6547" y="12674"/>
                    <a:pt x="6809" y="12674"/>
                  </a:cubicBezTo>
                  <a:cubicBezTo>
                    <a:pt x="7178" y="12674"/>
                    <a:pt x="7529" y="12603"/>
                    <a:pt x="7834" y="12464"/>
                  </a:cubicBezTo>
                  <a:close/>
                  <a:moveTo>
                    <a:pt x="8270" y="12889"/>
                  </a:moveTo>
                  <a:cubicBezTo>
                    <a:pt x="8320" y="12928"/>
                    <a:pt x="8372" y="12964"/>
                    <a:pt x="8423" y="12997"/>
                  </a:cubicBezTo>
                  <a:cubicBezTo>
                    <a:pt x="8305" y="13011"/>
                    <a:pt x="8182" y="13019"/>
                    <a:pt x="8063" y="13022"/>
                  </a:cubicBezTo>
                  <a:cubicBezTo>
                    <a:pt x="8131" y="12978"/>
                    <a:pt x="8203" y="12934"/>
                    <a:pt x="8270" y="12889"/>
                  </a:cubicBezTo>
                  <a:close/>
                  <a:moveTo>
                    <a:pt x="3834" y="6955"/>
                  </a:moveTo>
                  <a:cubicBezTo>
                    <a:pt x="4092" y="6955"/>
                    <a:pt x="4351" y="6996"/>
                    <a:pt x="4604" y="7087"/>
                  </a:cubicBezTo>
                  <a:cubicBezTo>
                    <a:pt x="4710" y="7125"/>
                    <a:pt x="4812" y="7170"/>
                    <a:pt x="4910" y="7221"/>
                  </a:cubicBezTo>
                  <a:cubicBezTo>
                    <a:pt x="4333" y="7416"/>
                    <a:pt x="3793" y="7717"/>
                    <a:pt x="3333" y="8108"/>
                  </a:cubicBezTo>
                  <a:cubicBezTo>
                    <a:pt x="3011" y="8384"/>
                    <a:pt x="2508" y="8901"/>
                    <a:pt x="2313" y="9586"/>
                  </a:cubicBezTo>
                  <a:cubicBezTo>
                    <a:pt x="2264" y="9750"/>
                    <a:pt x="2236" y="9926"/>
                    <a:pt x="2229" y="10109"/>
                  </a:cubicBezTo>
                  <a:cubicBezTo>
                    <a:pt x="2219" y="10497"/>
                    <a:pt x="2329" y="10888"/>
                    <a:pt x="2535" y="11235"/>
                  </a:cubicBezTo>
                  <a:cubicBezTo>
                    <a:pt x="2135" y="11451"/>
                    <a:pt x="1848" y="11783"/>
                    <a:pt x="1740" y="12164"/>
                  </a:cubicBezTo>
                  <a:cubicBezTo>
                    <a:pt x="1691" y="12337"/>
                    <a:pt x="1679" y="12526"/>
                    <a:pt x="1706" y="12724"/>
                  </a:cubicBezTo>
                  <a:cubicBezTo>
                    <a:pt x="1718" y="12846"/>
                    <a:pt x="1746" y="12971"/>
                    <a:pt x="1788" y="13094"/>
                  </a:cubicBezTo>
                  <a:cubicBezTo>
                    <a:pt x="1669" y="13007"/>
                    <a:pt x="1555" y="12914"/>
                    <a:pt x="1447" y="12813"/>
                  </a:cubicBezTo>
                  <a:cubicBezTo>
                    <a:pt x="873" y="12288"/>
                    <a:pt x="455" y="11623"/>
                    <a:pt x="272" y="10914"/>
                  </a:cubicBezTo>
                  <a:cubicBezTo>
                    <a:pt x="271" y="10850"/>
                    <a:pt x="274" y="10787"/>
                    <a:pt x="278" y="10723"/>
                  </a:cubicBezTo>
                  <a:cubicBezTo>
                    <a:pt x="313" y="10047"/>
                    <a:pt x="549" y="9349"/>
                    <a:pt x="965" y="8703"/>
                  </a:cubicBezTo>
                  <a:cubicBezTo>
                    <a:pt x="1095" y="8499"/>
                    <a:pt x="1252" y="8301"/>
                    <a:pt x="1426" y="8115"/>
                  </a:cubicBezTo>
                  <a:cubicBezTo>
                    <a:pt x="2057" y="7450"/>
                    <a:pt x="2941" y="6955"/>
                    <a:pt x="3834" y="6955"/>
                  </a:cubicBezTo>
                  <a:close/>
                  <a:moveTo>
                    <a:pt x="11890" y="10665"/>
                  </a:moveTo>
                  <a:cubicBezTo>
                    <a:pt x="12059" y="10844"/>
                    <a:pt x="12193" y="11050"/>
                    <a:pt x="12283" y="11270"/>
                  </a:cubicBezTo>
                  <a:cubicBezTo>
                    <a:pt x="12182" y="11641"/>
                    <a:pt x="12026" y="11990"/>
                    <a:pt x="11806" y="12304"/>
                  </a:cubicBezTo>
                  <a:cubicBezTo>
                    <a:pt x="11775" y="12347"/>
                    <a:pt x="11745" y="12390"/>
                    <a:pt x="11714" y="12431"/>
                  </a:cubicBezTo>
                  <a:cubicBezTo>
                    <a:pt x="11403" y="12612"/>
                    <a:pt x="11099" y="12754"/>
                    <a:pt x="10825" y="12866"/>
                  </a:cubicBezTo>
                  <a:cubicBezTo>
                    <a:pt x="10482" y="13006"/>
                    <a:pt x="10009" y="13171"/>
                    <a:pt x="9522" y="13171"/>
                  </a:cubicBezTo>
                  <a:cubicBezTo>
                    <a:pt x="9370" y="13171"/>
                    <a:pt x="9216" y="13155"/>
                    <a:pt x="9064" y="13117"/>
                  </a:cubicBezTo>
                  <a:cubicBezTo>
                    <a:pt x="9014" y="13105"/>
                    <a:pt x="8965" y="13090"/>
                    <a:pt x="8913" y="13072"/>
                  </a:cubicBezTo>
                  <a:cubicBezTo>
                    <a:pt x="9350" y="12978"/>
                    <a:pt x="9771" y="12818"/>
                    <a:pt x="10160" y="12589"/>
                  </a:cubicBezTo>
                  <a:cubicBezTo>
                    <a:pt x="10946" y="12130"/>
                    <a:pt x="11556" y="11445"/>
                    <a:pt x="11890" y="10665"/>
                  </a:cubicBezTo>
                  <a:close/>
                  <a:moveTo>
                    <a:pt x="2616" y="11364"/>
                  </a:moveTo>
                  <a:cubicBezTo>
                    <a:pt x="2653" y="11419"/>
                    <a:pt x="2693" y="11472"/>
                    <a:pt x="2734" y="11522"/>
                  </a:cubicBezTo>
                  <a:cubicBezTo>
                    <a:pt x="2885" y="11706"/>
                    <a:pt x="3064" y="11867"/>
                    <a:pt x="3266" y="11997"/>
                  </a:cubicBezTo>
                  <a:cubicBezTo>
                    <a:pt x="3677" y="12262"/>
                    <a:pt x="4185" y="12400"/>
                    <a:pt x="4705" y="12400"/>
                  </a:cubicBezTo>
                  <a:cubicBezTo>
                    <a:pt x="4917" y="12400"/>
                    <a:pt x="5131" y="12377"/>
                    <a:pt x="5341" y="12331"/>
                  </a:cubicBezTo>
                  <a:cubicBezTo>
                    <a:pt x="5960" y="12802"/>
                    <a:pt x="6728" y="13081"/>
                    <a:pt x="7523" y="13154"/>
                  </a:cubicBezTo>
                  <a:cubicBezTo>
                    <a:pt x="6529" y="13677"/>
                    <a:pt x="5491" y="13950"/>
                    <a:pt x="4502" y="13950"/>
                  </a:cubicBezTo>
                  <a:cubicBezTo>
                    <a:pt x="4045" y="13950"/>
                    <a:pt x="3598" y="13891"/>
                    <a:pt x="3172" y="13773"/>
                  </a:cubicBezTo>
                  <a:cubicBezTo>
                    <a:pt x="2754" y="13659"/>
                    <a:pt x="2366" y="13480"/>
                    <a:pt x="2013" y="13252"/>
                  </a:cubicBezTo>
                  <a:cubicBezTo>
                    <a:pt x="1922" y="13050"/>
                    <a:pt x="1867" y="12850"/>
                    <a:pt x="1850" y="12659"/>
                  </a:cubicBezTo>
                  <a:cubicBezTo>
                    <a:pt x="1834" y="12500"/>
                    <a:pt x="1847" y="12347"/>
                    <a:pt x="1887" y="12205"/>
                  </a:cubicBezTo>
                  <a:cubicBezTo>
                    <a:pt x="1985" y="11862"/>
                    <a:pt x="2249" y="11561"/>
                    <a:pt x="2616" y="11364"/>
                  </a:cubicBezTo>
                  <a:close/>
                  <a:moveTo>
                    <a:pt x="335" y="11544"/>
                  </a:moveTo>
                  <a:cubicBezTo>
                    <a:pt x="551" y="12027"/>
                    <a:pt x="873" y="12477"/>
                    <a:pt x="1274" y="12861"/>
                  </a:cubicBezTo>
                  <a:lnTo>
                    <a:pt x="1276" y="12861"/>
                  </a:lnTo>
                  <a:cubicBezTo>
                    <a:pt x="1463" y="13042"/>
                    <a:pt x="1671" y="13206"/>
                    <a:pt x="1893" y="13353"/>
                  </a:cubicBezTo>
                  <a:cubicBezTo>
                    <a:pt x="1911" y="13393"/>
                    <a:pt x="1931" y="13435"/>
                    <a:pt x="1955" y="13476"/>
                  </a:cubicBezTo>
                  <a:cubicBezTo>
                    <a:pt x="2262" y="14040"/>
                    <a:pt x="2776" y="14514"/>
                    <a:pt x="3419" y="14838"/>
                  </a:cubicBezTo>
                  <a:cubicBezTo>
                    <a:pt x="2879" y="14661"/>
                    <a:pt x="2384" y="14409"/>
                    <a:pt x="1955" y="14084"/>
                  </a:cubicBezTo>
                  <a:cubicBezTo>
                    <a:pt x="1525" y="13762"/>
                    <a:pt x="1164" y="13368"/>
                    <a:pt x="890" y="12932"/>
                  </a:cubicBezTo>
                  <a:cubicBezTo>
                    <a:pt x="614" y="12502"/>
                    <a:pt x="427" y="12027"/>
                    <a:pt x="335" y="11544"/>
                  </a:cubicBezTo>
                  <a:close/>
                  <a:moveTo>
                    <a:pt x="12382" y="12172"/>
                  </a:moveTo>
                  <a:cubicBezTo>
                    <a:pt x="12221" y="13068"/>
                    <a:pt x="11345" y="13687"/>
                    <a:pt x="10814" y="13985"/>
                  </a:cubicBezTo>
                  <a:cubicBezTo>
                    <a:pt x="9743" y="14587"/>
                    <a:pt x="8429" y="14973"/>
                    <a:pt x="6910" y="15132"/>
                  </a:cubicBezTo>
                  <a:lnTo>
                    <a:pt x="6899" y="15132"/>
                  </a:lnTo>
                  <a:cubicBezTo>
                    <a:pt x="7732" y="14965"/>
                    <a:pt x="8598" y="14662"/>
                    <a:pt x="9519" y="14225"/>
                  </a:cubicBezTo>
                  <a:cubicBezTo>
                    <a:pt x="10262" y="13871"/>
                    <a:pt x="11181" y="13364"/>
                    <a:pt x="11816" y="12547"/>
                  </a:cubicBezTo>
                  <a:cubicBezTo>
                    <a:pt x="12006" y="12437"/>
                    <a:pt x="12195" y="12313"/>
                    <a:pt x="12382" y="12172"/>
                  </a:cubicBezTo>
                  <a:close/>
                  <a:moveTo>
                    <a:pt x="11433" y="12756"/>
                  </a:moveTo>
                  <a:lnTo>
                    <a:pt x="11433" y="12756"/>
                  </a:lnTo>
                  <a:cubicBezTo>
                    <a:pt x="10843" y="13373"/>
                    <a:pt x="10083" y="13788"/>
                    <a:pt x="9453" y="14087"/>
                  </a:cubicBezTo>
                  <a:cubicBezTo>
                    <a:pt x="8089" y="14736"/>
                    <a:pt x="6851" y="15079"/>
                    <a:pt x="5665" y="15132"/>
                  </a:cubicBezTo>
                  <a:cubicBezTo>
                    <a:pt x="5559" y="15137"/>
                    <a:pt x="5453" y="15139"/>
                    <a:pt x="5349" y="15139"/>
                  </a:cubicBezTo>
                  <a:cubicBezTo>
                    <a:pt x="5166" y="15139"/>
                    <a:pt x="4986" y="15132"/>
                    <a:pt x="4807" y="15117"/>
                  </a:cubicBezTo>
                  <a:cubicBezTo>
                    <a:pt x="4596" y="15083"/>
                    <a:pt x="4392" y="15038"/>
                    <a:pt x="4197" y="14980"/>
                  </a:cubicBezTo>
                  <a:cubicBezTo>
                    <a:pt x="3303" y="14723"/>
                    <a:pt x="2565" y="14190"/>
                    <a:pt x="2152" y="13514"/>
                  </a:cubicBezTo>
                  <a:lnTo>
                    <a:pt x="2152" y="13514"/>
                  </a:lnTo>
                  <a:cubicBezTo>
                    <a:pt x="2458" y="13687"/>
                    <a:pt x="2785" y="13826"/>
                    <a:pt x="3132" y="13922"/>
                  </a:cubicBezTo>
                  <a:cubicBezTo>
                    <a:pt x="3570" y="14043"/>
                    <a:pt x="4030" y="14103"/>
                    <a:pt x="4500" y="14103"/>
                  </a:cubicBezTo>
                  <a:cubicBezTo>
                    <a:pt x="5586" y="14103"/>
                    <a:pt x="6729" y="13785"/>
                    <a:pt x="7808" y="13173"/>
                  </a:cubicBezTo>
                  <a:cubicBezTo>
                    <a:pt x="7852" y="13174"/>
                    <a:pt x="7896" y="13174"/>
                    <a:pt x="7939" y="13174"/>
                  </a:cubicBezTo>
                  <a:cubicBezTo>
                    <a:pt x="8173" y="13174"/>
                    <a:pt x="8409" y="13158"/>
                    <a:pt x="8641" y="13123"/>
                  </a:cubicBezTo>
                  <a:cubicBezTo>
                    <a:pt x="8766" y="13184"/>
                    <a:pt x="8897" y="13233"/>
                    <a:pt x="9027" y="13266"/>
                  </a:cubicBezTo>
                  <a:cubicBezTo>
                    <a:pt x="9191" y="13306"/>
                    <a:pt x="9357" y="13324"/>
                    <a:pt x="9520" y="13324"/>
                  </a:cubicBezTo>
                  <a:cubicBezTo>
                    <a:pt x="10034" y="13324"/>
                    <a:pt x="10525" y="13153"/>
                    <a:pt x="10881" y="13007"/>
                  </a:cubicBezTo>
                  <a:cubicBezTo>
                    <a:pt x="11056" y="12936"/>
                    <a:pt x="11241" y="12855"/>
                    <a:pt x="11433" y="12756"/>
                  </a:cubicBezTo>
                  <a:close/>
                  <a:moveTo>
                    <a:pt x="6486" y="0"/>
                  </a:moveTo>
                  <a:cubicBezTo>
                    <a:pt x="6449" y="0"/>
                    <a:pt x="6417" y="25"/>
                    <a:pt x="6408" y="59"/>
                  </a:cubicBezTo>
                  <a:cubicBezTo>
                    <a:pt x="6403" y="79"/>
                    <a:pt x="6399" y="103"/>
                    <a:pt x="6394" y="123"/>
                  </a:cubicBezTo>
                  <a:cubicBezTo>
                    <a:pt x="6392" y="135"/>
                    <a:pt x="6388" y="145"/>
                    <a:pt x="6388" y="158"/>
                  </a:cubicBezTo>
                  <a:cubicBezTo>
                    <a:pt x="6274" y="691"/>
                    <a:pt x="6319" y="1261"/>
                    <a:pt x="6508" y="1772"/>
                  </a:cubicBezTo>
                  <a:cubicBezTo>
                    <a:pt x="6596" y="2002"/>
                    <a:pt x="6710" y="2220"/>
                    <a:pt x="6822" y="2432"/>
                  </a:cubicBezTo>
                  <a:cubicBezTo>
                    <a:pt x="6917" y="2615"/>
                    <a:pt x="7018" y="2805"/>
                    <a:pt x="7097" y="2997"/>
                  </a:cubicBezTo>
                  <a:cubicBezTo>
                    <a:pt x="7211" y="3276"/>
                    <a:pt x="7366" y="3807"/>
                    <a:pt x="7136" y="4245"/>
                  </a:cubicBezTo>
                  <a:cubicBezTo>
                    <a:pt x="7003" y="4494"/>
                    <a:pt x="6775" y="4666"/>
                    <a:pt x="6515" y="4809"/>
                  </a:cubicBezTo>
                  <a:cubicBezTo>
                    <a:pt x="6394" y="4876"/>
                    <a:pt x="6266" y="4936"/>
                    <a:pt x="6135" y="4995"/>
                  </a:cubicBezTo>
                  <a:cubicBezTo>
                    <a:pt x="5816" y="5137"/>
                    <a:pt x="5486" y="5285"/>
                    <a:pt x="5237" y="5524"/>
                  </a:cubicBezTo>
                  <a:cubicBezTo>
                    <a:pt x="4445" y="5632"/>
                    <a:pt x="3667" y="5860"/>
                    <a:pt x="2940" y="6209"/>
                  </a:cubicBezTo>
                  <a:cubicBezTo>
                    <a:pt x="2284" y="6523"/>
                    <a:pt x="1595" y="6999"/>
                    <a:pt x="1052" y="7618"/>
                  </a:cubicBezTo>
                  <a:cubicBezTo>
                    <a:pt x="498" y="8238"/>
                    <a:pt x="97" y="9004"/>
                    <a:pt x="27" y="9882"/>
                  </a:cubicBezTo>
                  <a:cubicBezTo>
                    <a:pt x="1" y="10235"/>
                    <a:pt x="34" y="10587"/>
                    <a:pt x="121" y="10932"/>
                  </a:cubicBezTo>
                  <a:cubicBezTo>
                    <a:pt x="128" y="11630"/>
                    <a:pt x="341" y="12331"/>
                    <a:pt x="722" y="12954"/>
                  </a:cubicBezTo>
                  <a:cubicBezTo>
                    <a:pt x="1011" y="13428"/>
                    <a:pt x="1398" y="13858"/>
                    <a:pt x="1863" y="14206"/>
                  </a:cubicBezTo>
                  <a:cubicBezTo>
                    <a:pt x="2665" y="14809"/>
                    <a:pt x="3683" y="15176"/>
                    <a:pt x="4789" y="15268"/>
                  </a:cubicBezTo>
                  <a:cubicBezTo>
                    <a:pt x="5113" y="15319"/>
                    <a:pt x="5457" y="15345"/>
                    <a:pt x="5832" y="15345"/>
                  </a:cubicBezTo>
                  <a:cubicBezTo>
                    <a:pt x="6172" y="15345"/>
                    <a:pt x="6535" y="15323"/>
                    <a:pt x="6926" y="15282"/>
                  </a:cubicBezTo>
                  <a:cubicBezTo>
                    <a:pt x="8465" y="15123"/>
                    <a:pt x="9800" y="14730"/>
                    <a:pt x="10889" y="14119"/>
                  </a:cubicBezTo>
                  <a:cubicBezTo>
                    <a:pt x="11475" y="13789"/>
                    <a:pt x="12461" y="13084"/>
                    <a:pt x="12553" y="12039"/>
                  </a:cubicBezTo>
                  <a:cubicBezTo>
                    <a:pt x="12836" y="11809"/>
                    <a:pt x="13106" y="11544"/>
                    <a:pt x="13341" y="11237"/>
                  </a:cubicBezTo>
                  <a:cubicBezTo>
                    <a:pt x="13460" y="11088"/>
                    <a:pt x="13567" y="10927"/>
                    <a:pt x="13666" y="10758"/>
                  </a:cubicBezTo>
                  <a:cubicBezTo>
                    <a:pt x="14315" y="9627"/>
                    <a:pt x="14315" y="8223"/>
                    <a:pt x="13661" y="7270"/>
                  </a:cubicBezTo>
                  <a:cubicBezTo>
                    <a:pt x="13614" y="7201"/>
                    <a:pt x="13561" y="7133"/>
                    <a:pt x="13502" y="7068"/>
                  </a:cubicBezTo>
                  <a:cubicBezTo>
                    <a:pt x="13218" y="6745"/>
                    <a:pt x="12820" y="6497"/>
                    <a:pt x="12402" y="6497"/>
                  </a:cubicBezTo>
                  <a:cubicBezTo>
                    <a:pt x="12302" y="6497"/>
                    <a:pt x="12200" y="6511"/>
                    <a:pt x="12099" y="6543"/>
                  </a:cubicBezTo>
                  <a:cubicBezTo>
                    <a:pt x="11812" y="6632"/>
                    <a:pt x="11574" y="6846"/>
                    <a:pt x="11390" y="7172"/>
                  </a:cubicBezTo>
                  <a:cubicBezTo>
                    <a:pt x="11387" y="7166"/>
                    <a:pt x="11382" y="7162"/>
                    <a:pt x="11378" y="7158"/>
                  </a:cubicBezTo>
                  <a:cubicBezTo>
                    <a:pt x="10865" y="6589"/>
                    <a:pt x="10113" y="6215"/>
                    <a:pt x="9270" y="6099"/>
                  </a:cubicBezTo>
                  <a:cubicBezTo>
                    <a:pt x="8857" y="5893"/>
                    <a:pt x="8390" y="5734"/>
                    <a:pt x="7877" y="5624"/>
                  </a:cubicBezTo>
                  <a:cubicBezTo>
                    <a:pt x="7350" y="5512"/>
                    <a:pt x="6813" y="5456"/>
                    <a:pt x="6277" y="5456"/>
                  </a:cubicBezTo>
                  <a:cubicBezTo>
                    <a:pt x="6024" y="5456"/>
                    <a:pt x="5770" y="5469"/>
                    <a:pt x="5518" y="5493"/>
                  </a:cubicBezTo>
                  <a:cubicBezTo>
                    <a:pt x="5722" y="5347"/>
                    <a:pt x="5966" y="5237"/>
                    <a:pt x="6210" y="5129"/>
                  </a:cubicBezTo>
                  <a:cubicBezTo>
                    <a:pt x="6350" y="5065"/>
                    <a:pt x="6490" y="5001"/>
                    <a:pt x="6623" y="4925"/>
                  </a:cubicBezTo>
                  <a:cubicBezTo>
                    <a:pt x="6889" y="4775"/>
                    <a:pt x="7128" y="4587"/>
                    <a:pt x="7270" y="4316"/>
                  </a:cubicBezTo>
                  <a:cubicBezTo>
                    <a:pt x="7464" y="3952"/>
                    <a:pt x="7451" y="3463"/>
                    <a:pt x="7240" y="2940"/>
                  </a:cubicBezTo>
                  <a:cubicBezTo>
                    <a:pt x="7158" y="2740"/>
                    <a:pt x="7056" y="2547"/>
                    <a:pt x="6956" y="2361"/>
                  </a:cubicBezTo>
                  <a:cubicBezTo>
                    <a:pt x="6849" y="2154"/>
                    <a:pt x="6735" y="1939"/>
                    <a:pt x="6653" y="1719"/>
                  </a:cubicBezTo>
                  <a:cubicBezTo>
                    <a:pt x="6484" y="1267"/>
                    <a:pt x="6437" y="770"/>
                    <a:pt x="6517" y="296"/>
                  </a:cubicBezTo>
                  <a:cubicBezTo>
                    <a:pt x="6526" y="228"/>
                    <a:pt x="6541" y="161"/>
                    <a:pt x="6557" y="96"/>
                  </a:cubicBezTo>
                  <a:cubicBezTo>
                    <a:pt x="6568" y="55"/>
                    <a:pt x="6543" y="13"/>
                    <a:pt x="6502" y="2"/>
                  </a:cubicBezTo>
                  <a:cubicBezTo>
                    <a:pt x="6496" y="0"/>
                    <a:pt x="6494" y="0"/>
                    <a:pt x="6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3;p38">
              <a:extLst>
                <a:ext uri="{FF2B5EF4-FFF2-40B4-BE49-F238E27FC236}">
                  <a16:creationId xmlns:a16="http://schemas.microsoft.com/office/drawing/2014/main" id="{7EF51FFE-A072-F635-96AD-12B8356021A2}"/>
                </a:ext>
              </a:extLst>
            </p:cNvPr>
            <p:cNvSpPr/>
            <p:nvPr/>
          </p:nvSpPr>
          <p:spPr>
            <a:xfrm>
              <a:off x="2280600" y="2592575"/>
              <a:ext cx="50475" cy="68250"/>
            </a:xfrm>
            <a:custGeom>
              <a:avLst/>
              <a:gdLst/>
              <a:ahLst/>
              <a:cxnLst/>
              <a:rect l="l" t="t" r="r" b="b"/>
              <a:pathLst>
                <a:path w="2019" h="2730" extrusionOk="0">
                  <a:moveTo>
                    <a:pt x="212" y="1"/>
                  </a:moveTo>
                  <a:cubicBezTo>
                    <a:pt x="86" y="1"/>
                    <a:pt x="0" y="67"/>
                    <a:pt x="0" y="196"/>
                  </a:cubicBezTo>
                  <a:cubicBezTo>
                    <a:pt x="0" y="251"/>
                    <a:pt x="43" y="319"/>
                    <a:pt x="101" y="404"/>
                  </a:cubicBezTo>
                  <a:cubicBezTo>
                    <a:pt x="294" y="679"/>
                    <a:pt x="495" y="988"/>
                    <a:pt x="827" y="1546"/>
                  </a:cubicBezTo>
                  <a:cubicBezTo>
                    <a:pt x="843" y="2282"/>
                    <a:pt x="817" y="2312"/>
                    <a:pt x="817" y="2561"/>
                  </a:cubicBezTo>
                  <a:cubicBezTo>
                    <a:pt x="817" y="2653"/>
                    <a:pt x="898" y="2730"/>
                    <a:pt x="1021" y="2730"/>
                  </a:cubicBezTo>
                  <a:cubicBezTo>
                    <a:pt x="1177" y="2730"/>
                    <a:pt x="1220" y="2646"/>
                    <a:pt x="1220" y="2554"/>
                  </a:cubicBezTo>
                  <a:cubicBezTo>
                    <a:pt x="1220" y="2214"/>
                    <a:pt x="1173" y="1812"/>
                    <a:pt x="1201" y="1551"/>
                  </a:cubicBezTo>
                  <a:cubicBezTo>
                    <a:pt x="1357" y="1261"/>
                    <a:pt x="1648" y="826"/>
                    <a:pt x="1925" y="394"/>
                  </a:cubicBezTo>
                  <a:cubicBezTo>
                    <a:pt x="2006" y="316"/>
                    <a:pt x="2018" y="238"/>
                    <a:pt x="2018" y="198"/>
                  </a:cubicBezTo>
                  <a:cubicBezTo>
                    <a:pt x="2018" y="35"/>
                    <a:pt x="1908" y="1"/>
                    <a:pt x="1811" y="1"/>
                  </a:cubicBezTo>
                  <a:cubicBezTo>
                    <a:pt x="1697" y="1"/>
                    <a:pt x="1651" y="100"/>
                    <a:pt x="1603" y="220"/>
                  </a:cubicBezTo>
                  <a:lnTo>
                    <a:pt x="1605" y="220"/>
                  </a:lnTo>
                  <a:cubicBezTo>
                    <a:pt x="1515" y="394"/>
                    <a:pt x="1322" y="701"/>
                    <a:pt x="1069" y="1092"/>
                  </a:cubicBezTo>
                  <a:lnTo>
                    <a:pt x="1016" y="1182"/>
                  </a:lnTo>
                  <a:lnTo>
                    <a:pt x="962" y="1092"/>
                  </a:lnTo>
                  <a:cubicBezTo>
                    <a:pt x="780" y="801"/>
                    <a:pt x="575" y="543"/>
                    <a:pt x="428" y="242"/>
                  </a:cubicBezTo>
                  <a:cubicBezTo>
                    <a:pt x="381" y="130"/>
                    <a:pt x="31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4;p38">
              <a:extLst>
                <a:ext uri="{FF2B5EF4-FFF2-40B4-BE49-F238E27FC236}">
                  <a16:creationId xmlns:a16="http://schemas.microsoft.com/office/drawing/2014/main" id="{C6533479-6EB7-C0E6-27CA-B1552B6BE6A7}"/>
                </a:ext>
              </a:extLst>
            </p:cNvPr>
            <p:cNvSpPr/>
            <p:nvPr/>
          </p:nvSpPr>
          <p:spPr>
            <a:xfrm>
              <a:off x="2338050" y="2592525"/>
              <a:ext cx="59475" cy="68250"/>
            </a:xfrm>
            <a:custGeom>
              <a:avLst/>
              <a:gdLst/>
              <a:ahLst/>
              <a:cxnLst/>
              <a:rect l="l" t="t" r="r" b="b"/>
              <a:pathLst>
                <a:path w="2379" h="2730" extrusionOk="0">
                  <a:moveTo>
                    <a:pt x="1193" y="351"/>
                  </a:moveTo>
                  <a:cubicBezTo>
                    <a:pt x="1737" y="351"/>
                    <a:pt x="1988" y="821"/>
                    <a:pt x="1988" y="1366"/>
                  </a:cubicBezTo>
                  <a:cubicBezTo>
                    <a:pt x="1988" y="1876"/>
                    <a:pt x="1731" y="2383"/>
                    <a:pt x="1193" y="2383"/>
                  </a:cubicBezTo>
                  <a:cubicBezTo>
                    <a:pt x="682" y="2383"/>
                    <a:pt x="389" y="1876"/>
                    <a:pt x="389" y="1366"/>
                  </a:cubicBezTo>
                  <a:cubicBezTo>
                    <a:pt x="389" y="756"/>
                    <a:pt x="682" y="351"/>
                    <a:pt x="1193" y="351"/>
                  </a:cubicBezTo>
                  <a:close/>
                  <a:moveTo>
                    <a:pt x="1204" y="0"/>
                  </a:moveTo>
                  <a:cubicBezTo>
                    <a:pt x="479" y="0"/>
                    <a:pt x="0" y="556"/>
                    <a:pt x="0" y="1366"/>
                  </a:cubicBezTo>
                  <a:cubicBezTo>
                    <a:pt x="0" y="2130"/>
                    <a:pt x="466" y="2730"/>
                    <a:pt x="1189" y="2730"/>
                  </a:cubicBezTo>
                  <a:cubicBezTo>
                    <a:pt x="1915" y="2730"/>
                    <a:pt x="2378" y="2130"/>
                    <a:pt x="2378" y="1366"/>
                  </a:cubicBezTo>
                  <a:cubicBezTo>
                    <a:pt x="2378" y="556"/>
                    <a:pt x="1963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5;p38">
              <a:extLst>
                <a:ext uri="{FF2B5EF4-FFF2-40B4-BE49-F238E27FC236}">
                  <a16:creationId xmlns:a16="http://schemas.microsoft.com/office/drawing/2014/main" id="{EC64B7A5-9505-00CB-631A-8BC056E6B896}"/>
                </a:ext>
              </a:extLst>
            </p:cNvPr>
            <p:cNvSpPr/>
            <p:nvPr/>
          </p:nvSpPr>
          <p:spPr>
            <a:xfrm>
              <a:off x="2411600" y="2592525"/>
              <a:ext cx="48950" cy="68300"/>
            </a:xfrm>
            <a:custGeom>
              <a:avLst/>
              <a:gdLst/>
              <a:ahLst/>
              <a:cxnLst/>
              <a:rect l="l" t="t" r="r" b="b"/>
              <a:pathLst>
                <a:path w="1958" h="2732" extrusionOk="0">
                  <a:moveTo>
                    <a:pt x="186" y="0"/>
                  </a:moveTo>
                  <a:cubicBezTo>
                    <a:pt x="44" y="0"/>
                    <a:pt x="5" y="119"/>
                    <a:pt x="5" y="312"/>
                  </a:cubicBezTo>
                  <a:cubicBezTo>
                    <a:pt x="5" y="709"/>
                    <a:pt x="1" y="1070"/>
                    <a:pt x="3" y="1428"/>
                  </a:cubicBezTo>
                  <a:cubicBezTo>
                    <a:pt x="5" y="2489"/>
                    <a:pt x="492" y="2732"/>
                    <a:pt x="986" y="2732"/>
                  </a:cubicBezTo>
                  <a:cubicBezTo>
                    <a:pt x="1646" y="2732"/>
                    <a:pt x="1957" y="2249"/>
                    <a:pt x="1957" y="1417"/>
                  </a:cubicBezTo>
                  <a:cubicBezTo>
                    <a:pt x="1957" y="1225"/>
                    <a:pt x="1952" y="1063"/>
                    <a:pt x="1952" y="899"/>
                  </a:cubicBezTo>
                  <a:cubicBezTo>
                    <a:pt x="1948" y="760"/>
                    <a:pt x="1946" y="607"/>
                    <a:pt x="1946" y="426"/>
                  </a:cubicBezTo>
                  <a:cubicBezTo>
                    <a:pt x="1946" y="343"/>
                    <a:pt x="1954" y="266"/>
                    <a:pt x="1954" y="190"/>
                  </a:cubicBezTo>
                  <a:cubicBezTo>
                    <a:pt x="1954" y="100"/>
                    <a:pt x="1905" y="0"/>
                    <a:pt x="1748" y="0"/>
                  </a:cubicBezTo>
                  <a:cubicBezTo>
                    <a:pt x="1628" y="0"/>
                    <a:pt x="1551" y="53"/>
                    <a:pt x="1551" y="214"/>
                  </a:cubicBezTo>
                  <a:lnTo>
                    <a:pt x="1551" y="299"/>
                  </a:lnTo>
                  <a:cubicBezTo>
                    <a:pt x="1557" y="468"/>
                    <a:pt x="1569" y="866"/>
                    <a:pt x="1569" y="1414"/>
                  </a:cubicBezTo>
                  <a:cubicBezTo>
                    <a:pt x="1569" y="2027"/>
                    <a:pt x="1416" y="2367"/>
                    <a:pt x="1004" y="2367"/>
                  </a:cubicBezTo>
                  <a:cubicBezTo>
                    <a:pt x="467" y="2367"/>
                    <a:pt x="394" y="1889"/>
                    <a:pt x="394" y="1395"/>
                  </a:cubicBezTo>
                  <a:cubicBezTo>
                    <a:pt x="394" y="576"/>
                    <a:pt x="412" y="411"/>
                    <a:pt x="412" y="269"/>
                  </a:cubicBezTo>
                  <a:cubicBezTo>
                    <a:pt x="412" y="104"/>
                    <a:pt x="351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6;p38">
              <a:extLst>
                <a:ext uri="{FF2B5EF4-FFF2-40B4-BE49-F238E27FC236}">
                  <a16:creationId xmlns:a16="http://schemas.microsoft.com/office/drawing/2014/main" id="{958CB966-D85D-D5B1-968C-E3CD98E2EC28}"/>
                </a:ext>
              </a:extLst>
            </p:cNvPr>
            <p:cNvSpPr/>
            <p:nvPr/>
          </p:nvSpPr>
          <p:spPr>
            <a:xfrm>
              <a:off x="2477525" y="2587700"/>
              <a:ext cx="13700" cy="24300"/>
            </a:xfrm>
            <a:custGeom>
              <a:avLst/>
              <a:gdLst/>
              <a:ahLst/>
              <a:cxnLst/>
              <a:rect l="l" t="t" r="r" b="b"/>
              <a:pathLst>
                <a:path w="548" h="972" extrusionOk="0">
                  <a:moveTo>
                    <a:pt x="272" y="0"/>
                  </a:moveTo>
                  <a:cubicBezTo>
                    <a:pt x="150" y="0"/>
                    <a:pt x="32" y="96"/>
                    <a:pt x="32" y="237"/>
                  </a:cubicBezTo>
                  <a:cubicBezTo>
                    <a:pt x="32" y="265"/>
                    <a:pt x="29" y="383"/>
                    <a:pt x="130" y="446"/>
                  </a:cubicBezTo>
                  <a:cubicBezTo>
                    <a:pt x="144" y="597"/>
                    <a:pt x="1" y="694"/>
                    <a:pt x="1" y="837"/>
                  </a:cubicBezTo>
                  <a:cubicBezTo>
                    <a:pt x="1" y="913"/>
                    <a:pt x="54" y="971"/>
                    <a:pt x="168" y="971"/>
                  </a:cubicBezTo>
                  <a:cubicBezTo>
                    <a:pt x="376" y="971"/>
                    <a:pt x="547" y="503"/>
                    <a:pt x="547" y="318"/>
                  </a:cubicBezTo>
                  <a:cubicBezTo>
                    <a:pt x="547" y="136"/>
                    <a:pt x="441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38">
              <a:extLst>
                <a:ext uri="{FF2B5EF4-FFF2-40B4-BE49-F238E27FC236}">
                  <a16:creationId xmlns:a16="http://schemas.microsoft.com/office/drawing/2014/main" id="{087A9B5E-F6CD-152D-8DF9-31183BCDD28F}"/>
                </a:ext>
              </a:extLst>
            </p:cNvPr>
            <p:cNvSpPr/>
            <p:nvPr/>
          </p:nvSpPr>
          <p:spPr>
            <a:xfrm>
              <a:off x="2505750" y="2592625"/>
              <a:ext cx="34750" cy="66925"/>
            </a:xfrm>
            <a:custGeom>
              <a:avLst/>
              <a:gdLst/>
              <a:ahLst/>
              <a:cxnLst/>
              <a:rect l="l" t="t" r="r" b="b"/>
              <a:pathLst>
                <a:path w="1390" h="2677" extrusionOk="0">
                  <a:moveTo>
                    <a:pt x="198" y="1"/>
                  </a:moveTo>
                  <a:cubicBezTo>
                    <a:pt x="57" y="1"/>
                    <a:pt x="5" y="82"/>
                    <a:pt x="2" y="253"/>
                  </a:cubicBezTo>
                  <a:lnTo>
                    <a:pt x="29" y="2288"/>
                  </a:lnTo>
                  <a:cubicBezTo>
                    <a:pt x="29" y="2361"/>
                    <a:pt x="0" y="2422"/>
                    <a:pt x="0" y="2487"/>
                  </a:cubicBezTo>
                  <a:cubicBezTo>
                    <a:pt x="0" y="2644"/>
                    <a:pt x="82" y="2677"/>
                    <a:pt x="194" y="2677"/>
                  </a:cubicBezTo>
                  <a:lnTo>
                    <a:pt x="1098" y="2677"/>
                  </a:lnTo>
                  <a:cubicBezTo>
                    <a:pt x="1239" y="2675"/>
                    <a:pt x="1390" y="2653"/>
                    <a:pt x="1390" y="2475"/>
                  </a:cubicBezTo>
                  <a:cubicBezTo>
                    <a:pt x="1390" y="2343"/>
                    <a:pt x="1308" y="2273"/>
                    <a:pt x="1159" y="2273"/>
                  </a:cubicBezTo>
                  <a:cubicBezTo>
                    <a:pt x="1088" y="2273"/>
                    <a:pt x="1025" y="2288"/>
                    <a:pt x="962" y="2291"/>
                  </a:cubicBezTo>
                  <a:cubicBezTo>
                    <a:pt x="843" y="2298"/>
                    <a:pt x="664" y="2298"/>
                    <a:pt x="400" y="2298"/>
                  </a:cubicBezTo>
                  <a:cubicBezTo>
                    <a:pt x="395" y="1848"/>
                    <a:pt x="398" y="895"/>
                    <a:pt x="400" y="469"/>
                  </a:cubicBezTo>
                  <a:lnTo>
                    <a:pt x="400" y="214"/>
                  </a:lnTo>
                  <a:cubicBezTo>
                    <a:pt x="400" y="51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8;p38">
              <a:extLst>
                <a:ext uri="{FF2B5EF4-FFF2-40B4-BE49-F238E27FC236}">
                  <a16:creationId xmlns:a16="http://schemas.microsoft.com/office/drawing/2014/main" id="{51E2224A-FAD5-457B-AD41-38DAB1005D84}"/>
                </a:ext>
              </a:extLst>
            </p:cNvPr>
            <p:cNvSpPr/>
            <p:nvPr/>
          </p:nvSpPr>
          <p:spPr>
            <a:xfrm>
              <a:off x="2552500" y="2592625"/>
              <a:ext cx="34775" cy="66925"/>
            </a:xfrm>
            <a:custGeom>
              <a:avLst/>
              <a:gdLst/>
              <a:ahLst/>
              <a:cxnLst/>
              <a:rect l="l" t="t" r="r" b="b"/>
              <a:pathLst>
                <a:path w="1391" h="2677" extrusionOk="0">
                  <a:moveTo>
                    <a:pt x="198" y="1"/>
                  </a:moveTo>
                  <a:cubicBezTo>
                    <a:pt x="60" y="1"/>
                    <a:pt x="6" y="82"/>
                    <a:pt x="5" y="253"/>
                  </a:cubicBezTo>
                  <a:lnTo>
                    <a:pt x="29" y="2288"/>
                  </a:lnTo>
                  <a:cubicBezTo>
                    <a:pt x="29" y="2361"/>
                    <a:pt x="0" y="2422"/>
                    <a:pt x="0" y="2487"/>
                  </a:cubicBezTo>
                  <a:cubicBezTo>
                    <a:pt x="0" y="2644"/>
                    <a:pt x="82" y="2677"/>
                    <a:pt x="196" y="2677"/>
                  </a:cubicBezTo>
                  <a:lnTo>
                    <a:pt x="1100" y="2677"/>
                  </a:lnTo>
                  <a:cubicBezTo>
                    <a:pt x="1241" y="2675"/>
                    <a:pt x="1391" y="2653"/>
                    <a:pt x="1391" y="2475"/>
                  </a:cubicBezTo>
                  <a:cubicBezTo>
                    <a:pt x="1391" y="2343"/>
                    <a:pt x="1307" y="2273"/>
                    <a:pt x="1161" y="2273"/>
                  </a:cubicBezTo>
                  <a:cubicBezTo>
                    <a:pt x="1090" y="2273"/>
                    <a:pt x="1026" y="2288"/>
                    <a:pt x="963" y="2291"/>
                  </a:cubicBezTo>
                  <a:cubicBezTo>
                    <a:pt x="846" y="2298"/>
                    <a:pt x="664" y="2298"/>
                    <a:pt x="401" y="2298"/>
                  </a:cubicBezTo>
                  <a:cubicBezTo>
                    <a:pt x="398" y="1848"/>
                    <a:pt x="400" y="895"/>
                    <a:pt x="401" y="469"/>
                  </a:cubicBezTo>
                  <a:lnTo>
                    <a:pt x="401" y="214"/>
                  </a:lnTo>
                  <a:cubicBezTo>
                    <a:pt x="401" y="51"/>
                    <a:pt x="35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9;p38">
              <a:extLst>
                <a:ext uri="{FF2B5EF4-FFF2-40B4-BE49-F238E27FC236}">
                  <a16:creationId xmlns:a16="http://schemas.microsoft.com/office/drawing/2014/main" id="{5353C6AB-C3A3-A2B4-5755-A536BEE666A4}"/>
                </a:ext>
              </a:extLst>
            </p:cNvPr>
            <p:cNvSpPr/>
            <p:nvPr/>
          </p:nvSpPr>
          <p:spPr>
            <a:xfrm>
              <a:off x="2631875" y="2593025"/>
              <a:ext cx="48650" cy="67375"/>
            </a:xfrm>
            <a:custGeom>
              <a:avLst/>
              <a:gdLst/>
              <a:ahLst/>
              <a:cxnLst/>
              <a:rect l="l" t="t" r="r" b="b"/>
              <a:pathLst>
                <a:path w="1946" h="2695" extrusionOk="0">
                  <a:moveTo>
                    <a:pt x="878" y="360"/>
                  </a:moveTo>
                  <a:cubicBezTo>
                    <a:pt x="1235" y="360"/>
                    <a:pt x="1386" y="463"/>
                    <a:pt x="1386" y="753"/>
                  </a:cubicBezTo>
                  <a:cubicBezTo>
                    <a:pt x="1386" y="1096"/>
                    <a:pt x="1192" y="1162"/>
                    <a:pt x="652" y="1162"/>
                  </a:cubicBezTo>
                  <a:cubicBezTo>
                    <a:pt x="585" y="1162"/>
                    <a:pt x="493" y="1152"/>
                    <a:pt x="409" y="1142"/>
                  </a:cubicBezTo>
                  <a:lnTo>
                    <a:pt x="409" y="1119"/>
                  </a:lnTo>
                  <a:cubicBezTo>
                    <a:pt x="414" y="856"/>
                    <a:pt x="414" y="618"/>
                    <a:pt x="411" y="384"/>
                  </a:cubicBezTo>
                  <a:cubicBezTo>
                    <a:pt x="411" y="380"/>
                    <a:pt x="409" y="376"/>
                    <a:pt x="409" y="371"/>
                  </a:cubicBezTo>
                  <a:lnTo>
                    <a:pt x="409" y="369"/>
                  </a:lnTo>
                  <a:cubicBezTo>
                    <a:pt x="670" y="360"/>
                    <a:pt x="811" y="360"/>
                    <a:pt x="878" y="360"/>
                  </a:cubicBezTo>
                  <a:close/>
                  <a:moveTo>
                    <a:pt x="1110" y="1473"/>
                  </a:moveTo>
                  <a:cubicBezTo>
                    <a:pt x="1290" y="1473"/>
                    <a:pt x="1568" y="1579"/>
                    <a:pt x="1568" y="1901"/>
                  </a:cubicBezTo>
                  <a:cubicBezTo>
                    <a:pt x="1568" y="2292"/>
                    <a:pt x="1204" y="2343"/>
                    <a:pt x="892" y="2343"/>
                  </a:cubicBezTo>
                  <a:cubicBezTo>
                    <a:pt x="624" y="2343"/>
                    <a:pt x="517" y="2325"/>
                    <a:pt x="409" y="2304"/>
                  </a:cubicBezTo>
                  <a:cubicBezTo>
                    <a:pt x="409" y="2168"/>
                    <a:pt x="407" y="2033"/>
                    <a:pt x="407" y="1489"/>
                  </a:cubicBezTo>
                  <a:cubicBezTo>
                    <a:pt x="799" y="1486"/>
                    <a:pt x="954" y="1473"/>
                    <a:pt x="1110" y="1473"/>
                  </a:cubicBezTo>
                  <a:close/>
                  <a:moveTo>
                    <a:pt x="884" y="0"/>
                  </a:moveTo>
                  <a:cubicBezTo>
                    <a:pt x="767" y="0"/>
                    <a:pt x="652" y="11"/>
                    <a:pt x="538" y="16"/>
                  </a:cubicBezTo>
                  <a:cubicBezTo>
                    <a:pt x="426" y="21"/>
                    <a:pt x="314" y="25"/>
                    <a:pt x="202" y="25"/>
                  </a:cubicBezTo>
                  <a:cubicBezTo>
                    <a:pt x="37" y="27"/>
                    <a:pt x="9" y="70"/>
                    <a:pt x="9" y="264"/>
                  </a:cubicBezTo>
                  <a:lnTo>
                    <a:pt x="29" y="494"/>
                  </a:lnTo>
                  <a:cubicBezTo>
                    <a:pt x="29" y="1390"/>
                    <a:pt x="40" y="1866"/>
                    <a:pt x="29" y="2343"/>
                  </a:cubicBezTo>
                  <a:cubicBezTo>
                    <a:pt x="16" y="2398"/>
                    <a:pt x="0" y="2471"/>
                    <a:pt x="9" y="2532"/>
                  </a:cubicBezTo>
                  <a:cubicBezTo>
                    <a:pt x="23" y="2628"/>
                    <a:pt x="100" y="2666"/>
                    <a:pt x="222" y="2666"/>
                  </a:cubicBezTo>
                  <a:cubicBezTo>
                    <a:pt x="273" y="2666"/>
                    <a:pt x="310" y="2661"/>
                    <a:pt x="339" y="2648"/>
                  </a:cubicBezTo>
                  <a:cubicBezTo>
                    <a:pt x="488" y="2677"/>
                    <a:pt x="709" y="2695"/>
                    <a:pt x="789" y="2695"/>
                  </a:cubicBezTo>
                  <a:cubicBezTo>
                    <a:pt x="1450" y="2695"/>
                    <a:pt x="1946" y="2604"/>
                    <a:pt x="1946" y="1842"/>
                  </a:cubicBezTo>
                  <a:cubicBezTo>
                    <a:pt x="1946" y="1695"/>
                    <a:pt x="1876" y="1535"/>
                    <a:pt x="1779" y="1414"/>
                  </a:cubicBezTo>
                  <a:cubicBezTo>
                    <a:pt x="1748" y="1377"/>
                    <a:pt x="1650" y="1296"/>
                    <a:pt x="1536" y="1251"/>
                  </a:cubicBezTo>
                  <a:cubicBezTo>
                    <a:pt x="1671" y="1123"/>
                    <a:pt x="1766" y="942"/>
                    <a:pt x="1766" y="734"/>
                  </a:cubicBezTo>
                  <a:cubicBezTo>
                    <a:pt x="1766" y="5"/>
                    <a:pt x="1127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0;p38">
              <a:extLst>
                <a:ext uri="{FF2B5EF4-FFF2-40B4-BE49-F238E27FC236}">
                  <a16:creationId xmlns:a16="http://schemas.microsoft.com/office/drawing/2014/main" id="{215DBD28-C748-C156-A08A-254637005D00}"/>
                </a:ext>
              </a:extLst>
            </p:cNvPr>
            <p:cNvSpPr/>
            <p:nvPr/>
          </p:nvSpPr>
          <p:spPr>
            <a:xfrm>
              <a:off x="2694800" y="2593400"/>
              <a:ext cx="42050" cy="66150"/>
            </a:xfrm>
            <a:custGeom>
              <a:avLst/>
              <a:gdLst/>
              <a:ahLst/>
              <a:cxnLst/>
              <a:rect l="l" t="t" r="r" b="b"/>
              <a:pathLst>
                <a:path w="1682" h="2646" extrusionOk="0">
                  <a:moveTo>
                    <a:pt x="1243" y="0"/>
                  </a:moveTo>
                  <a:cubicBezTo>
                    <a:pt x="1223" y="0"/>
                    <a:pt x="1161" y="12"/>
                    <a:pt x="1121" y="14"/>
                  </a:cubicBezTo>
                  <a:lnTo>
                    <a:pt x="223" y="14"/>
                  </a:lnTo>
                  <a:cubicBezTo>
                    <a:pt x="114" y="14"/>
                    <a:pt x="0" y="16"/>
                    <a:pt x="0" y="240"/>
                  </a:cubicBezTo>
                  <a:lnTo>
                    <a:pt x="41" y="2277"/>
                  </a:lnTo>
                  <a:lnTo>
                    <a:pt x="26" y="2332"/>
                  </a:lnTo>
                  <a:cubicBezTo>
                    <a:pt x="15" y="2369"/>
                    <a:pt x="0" y="2414"/>
                    <a:pt x="0" y="2454"/>
                  </a:cubicBezTo>
                  <a:cubicBezTo>
                    <a:pt x="0" y="2593"/>
                    <a:pt x="88" y="2646"/>
                    <a:pt x="204" y="2646"/>
                  </a:cubicBezTo>
                  <a:lnTo>
                    <a:pt x="1351" y="2646"/>
                  </a:lnTo>
                  <a:cubicBezTo>
                    <a:pt x="1508" y="2646"/>
                    <a:pt x="1659" y="2640"/>
                    <a:pt x="1659" y="2442"/>
                  </a:cubicBezTo>
                  <a:cubicBezTo>
                    <a:pt x="1659" y="2308"/>
                    <a:pt x="1552" y="2269"/>
                    <a:pt x="1418" y="2269"/>
                  </a:cubicBezTo>
                  <a:cubicBezTo>
                    <a:pt x="1361" y="2269"/>
                    <a:pt x="1313" y="2277"/>
                    <a:pt x="1265" y="2284"/>
                  </a:cubicBezTo>
                  <a:cubicBezTo>
                    <a:pt x="1214" y="2291"/>
                    <a:pt x="1157" y="2299"/>
                    <a:pt x="1091" y="2299"/>
                  </a:cubicBezTo>
                  <a:cubicBezTo>
                    <a:pt x="843" y="2299"/>
                    <a:pt x="617" y="2289"/>
                    <a:pt x="395" y="2289"/>
                  </a:cubicBezTo>
                  <a:lnTo>
                    <a:pt x="395" y="1269"/>
                  </a:lnTo>
                  <a:lnTo>
                    <a:pt x="1465" y="1269"/>
                  </a:lnTo>
                  <a:cubicBezTo>
                    <a:pt x="1591" y="1269"/>
                    <a:pt x="1681" y="1212"/>
                    <a:pt x="1681" y="1092"/>
                  </a:cubicBezTo>
                  <a:cubicBezTo>
                    <a:pt x="1681" y="1015"/>
                    <a:pt x="1612" y="904"/>
                    <a:pt x="1488" y="904"/>
                  </a:cubicBezTo>
                  <a:cubicBezTo>
                    <a:pt x="1427" y="904"/>
                    <a:pt x="1370" y="908"/>
                    <a:pt x="1328" y="914"/>
                  </a:cubicBezTo>
                  <a:cubicBezTo>
                    <a:pt x="1298" y="916"/>
                    <a:pt x="1264" y="921"/>
                    <a:pt x="1239" y="921"/>
                  </a:cubicBezTo>
                  <a:cubicBezTo>
                    <a:pt x="481" y="921"/>
                    <a:pt x="439" y="921"/>
                    <a:pt x="395" y="918"/>
                  </a:cubicBezTo>
                  <a:lnTo>
                    <a:pt x="395" y="379"/>
                  </a:lnTo>
                  <a:lnTo>
                    <a:pt x="553" y="379"/>
                  </a:lnTo>
                  <a:cubicBezTo>
                    <a:pt x="617" y="379"/>
                    <a:pt x="687" y="376"/>
                    <a:pt x="1129" y="376"/>
                  </a:cubicBezTo>
                  <a:cubicBezTo>
                    <a:pt x="1174" y="383"/>
                    <a:pt x="1216" y="383"/>
                    <a:pt x="1243" y="383"/>
                  </a:cubicBezTo>
                  <a:cubicBezTo>
                    <a:pt x="1355" y="383"/>
                    <a:pt x="1449" y="356"/>
                    <a:pt x="1449" y="183"/>
                  </a:cubicBezTo>
                  <a:cubicBezTo>
                    <a:pt x="1449" y="62"/>
                    <a:pt x="141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1;p38">
              <a:extLst>
                <a:ext uri="{FF2B5EF4-FFF2-40B4-BE49-F238E27FC236}">
                  <a16:creationId xmlns:a16="http://schemas.microsoft.com/office/drawing/2014/main" id="{C521658F-167B-4470-D321-C2AD485F5BEA}"/>
                </a:ext>
              </a:extLst>
            </p:cNvPr>
            <p:cNvSpPr/>
            <p:nvPr/>
          </p:nvSpPr>
          <p:spPr>
            <a:xfrm>
              <a:off x="2783750" y="2593400"/>
              <a:ext cx="43325" cy="67375"/>
            </a:xfrm>
            <a:custGeom>
              <a:avLst/>
              <a:gdLst/>
              <a:ahLst/>
              <a:cxnLst/>
              <a:rect l="l" t="t" r="r" b="b"/>
              <a:pathLst>
                <a:path w="1733" h="2695" extrusionOk="0">
                  <a:moveTo>
                    <a:pt x="155" y="0"/>
                  </a:moveTo>
                  <a:cubicBezTo>
                    <a:pt x="58" y="0"/>
                    <a:pt x="1" y="84"/>
                    <a:pt x="1" y="234"/>
                  </a:cubicBezTo>
                  <a:lnTo>
                    <a:pt x="41" y="2195"/>
                  </a:lnTo>
                  <a:cubicBezTo>
                    <a:pt x="39" y="2295"/>
                    <a:pt x="27" y="2389"/>
                    <a:pt x="31" y="2478"/>
                  </a:cubicBezTo>
                  <a:cubicBezTo>
                    <a:pt x="31" y="2629"/>
                    <a:pt x="96" y="2695"/>
                    <a:pt x="218" y="2695"/>
                  </a:cubicBezTo>
                  <a:cubicBezTo>
                    <a:pt x="402" y="2695"/>
                    <a:pt x="449" y="2615"/>
                    <a:pt x="449" y="2497"/>
                  </a:cubicBezTo>
                  <a:cubicBezTo>
                    <a:pt x="449" y="2399"/>
                    <a:pt x="408" y="2315"/>
                    <a:pt x="408" y="2225"/>
                  </a:cubicBezTo>
                  <a:lnTo>
                    <a:pt x="408" y="1369"/>
                  </a:lnTo>
                  <a:lnTo>
                    <a:pt x="1516" y="1366"/>
                  </a:lnTo>
                  <a:cubicBezTo>
                    <a:pt x="1641" y="1366"/>
                    <a:pt x="1731" y="1309"/>
                    <a:pt x="1731" y="1189"/>
                  </a:cubicBezTo>
                  <a:cubicBezTo>
                    <a:pt x="1733" y="1112"/>
                    <a:pt x="1663" y="1002"/>
                    <a:pt x="1538" y="1002"/>
                  </a:cubicBezTo>
                  <a:cubicBezTo>
                    <a:pt x="1516" y="1002"/>
                    <a:pt x="1469" y="1002"/>
                    <a:pt x="1432" y="1004"/>
                  </a:cubicBezTo>
                  <a:cubicBezTo>
                    <a:pt x="1415" y="1004"/>
                    <a:pt x="1393" y="1006"/>
                    <a:pt x="1371" y="1006"/>
                  </a:cubicBezTo>
                  <a:cubicBezTo>
                    <a:pt x="1194" y="1010"/>
                    <a:pt x="912" y="1019"/>
                    <a:pt x="408" y="1019"/>
                  </a:cubicBezTo>
                  <a:lnTo>
                    <a:pt x="398" y="371"/>
                  </a:lnTo>
                  <a:lnTo>
                    <a:pt x="1336" y="372"/>
                  </a:lnTo>
                  <a:cubicBezTo>
                    <a:pt x="1507" y="372"/>
                    <a:pt x="1595" y="336"/>
                    <a:pt x="1595" y="177"/>
                  </a:cubicBezTo>
                  <a:cubicBezTo>
                    <a:pt x="1595" y="63"/>
                    <a:pt x="1524" y="12"/>
                    <a:pt x="1334" y="12"/>
                  </a:cubicBezTo>
                  <a:lnTo>
                    <a:pt x="396" y="12"/>
                  </a:lnTo>
                  <a:cubicBezTo>
                    <a:pt x="370" y="12"/>
                    <a:pt x="347" y="12"/>
                    <a:pt x="324" y="10"/>
                  </a:cubicBezTo>
                  <a:cubicBezTo>
                    <a:pt x="288" y="5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2;p38">
              <a:extLst>
                <a:ext uri="{FF2B5EF4-FFF2-40B4-BE49-F238E27FC236}">
                  <a16:creationId xmlns:a16="http://schemas.microsoft.com/office/drawing/2014/main" id="{E17B0BF1-EB14-B9E5-70FE-29948421F19E}"/>
                </a:ext>
              </a:extLst>
            </p:cNvPr>
            <p:cNvSpPr/>
            <p:nvPr/>
          </p:nvSpPr>
          <p:spPr>
            <a:xfrm>
              <a:off x="2842775" y="2592525"/>
              <a:ext cx="11050" cy="68250"/>
            </a:xfrm>
            <a:custGeom>
              <a:avLst/>
              <a:gdLst/>
              <a:ahLst/>
              <a:cxnLst/>
              <a:rect l="l" t="t" r="r" b="b"/>
              <a:pathLst>
                <a:path w="442" h="2730" extrusionOk="0">
                  <a:moveTo>
                    <a:pt x="261" y="0"/>
                  </a:moveTo>
                  <a:cubicBezTo>
                    <a:pt x="55" y="0"/>
                    <a:pt x="0" y="98"/>
                    <a:pt x="0" y="216"/>
                  </a:cubicBezTo>
                  <a:cubicBezTo>
                    <a:pt x="0" y="292"/>
                    <a:pt x="20" y="354"/>
                    <a:pt x="20" y="418"/>
                  </a:cubicBezTo>
                  <a:cubicBezTo>
                    <a:pt x="20" y="1035"/>
                    <a:pt x="35" y="1616"/>
                    <a:pt x="35" y="2194"/>
                  </a:cubicBezTo>
                  <a:cubicBezTo>
                    <a:pt x="35" y="2321"/>
                    <a:pt x="11" y="2431"/>
                    <a:pt x="11" y="2545"/>
                  </a:cubicBezTo>
                  <a:cubicBezTo>
                    <a:pt x="11" y="2664"/>
                    <a:pt x="64" y="2730"/>
                    <a:pt x="244" y="2730"/>
                  </a:cubicBezTo>
                  <a:cubicBezTo>
                    <a:pt x="400" y="2730"/>
                    <a:pt x="442" y="2652"/>
                    <a:pt x="442" y="2543"/>
                  </a:cubicBezTo>
                  <a:cubicBezTo>
                    <a:pt x="442" y="2510"/>
                    <a:pt x="441" y="2479"/>
                    <a:pt x="434" y="2446"/>
                  </a:cubicBezTo>
                  <a:cubicBezTo>
                    <a:pt x="410" y="2135"/>
                    <a:pt x="404" y="1548"/>
                    <a:pt x="404" y="1031"/>
                  </a:cubicBezTo>
                  <a:cubicBezTo>
                    <a:pt x="404" y="742"/>
                    <a:pt x="408" y="523"/>
                    <a:pt x="410" y="328"/>
                  </a:cubicBezTo>
                  <a:cubicBezTo>
                    <a:pt x="418" y="288"/>
                    <a:pt x="426" y="253"/>
                    <a:pt x="426" y="212"/>
                  </a:cubicBezTo>
                  <a:cubicBezTo>
                    <a:pt x="426" y="86"/>
                    <a:pt x="36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3;p38">
              <a:extLst>
                <a:ext uri="{FF2B5EF4-FFF2-40B4-BE49-F238E27FC236}">
                  <a16:creationId xmlns:a16="http://schemas.microsoft.com/office/drawing/2014/main" id="{4D8E0447-F2E8-6BEF-D086-14B93BF79437}"/>
                </a:ext>
              </a:extLst>
            </p:cNvPr>
            <p:cNvSpPr/>
            <p:nvPr/>
          </p:nvSpPr>
          <p:spPr>
            <a:xfrm>
              <a:off x="2873675" y="2592525"/>
              <a:ext cx="56500" cy="68250"/>
            </a:xfrm>
            <a:custGeom>
              <a:avLst/>
              <a:gdLst/>
              <a:ahLst/>
              <a:cxnLst/>
              <a:rect l="l" t="t" r="r" b="b"/>
              <a:pathLst>
                <a:path w="2260" h="2730" extrusionOk="0">
                  <a:moveTo>
                    <a:pt x="2055" y="0"/>
                  </a:moveTo>
                  <a:cubicBezTo>
                    <a:pt x="1921" y="0"/>
                    <a:pt x="1844" y="37"/>
                    <a:pt x="1844" y="220"/>
                  </a:cubicBezTo>
                  <a:cubicBezTo>
                    <a:pt x="1844" y="404"/>
                    <a:pt x="1879" y="563"/>
                    <a:pt x="1879" y="2023"/>
                  </a:cubicBezTo>
                  <a:cubicBezTo>
                    <a:pt x="1575" y="1575"/>
                    <a:pt x="784" y="644"/>
                    <a:pt x="508" y="224"/>
                  </a:cubicBezTo>
                  <a:cubicBezTo>
                    <a:pt x="490" y="165"/>
                    <a:pt x="418" y="20"/>
                    <a:pt x="308" y="20"/>
                  </a:cubicBezTo>
                  <a:cubicBezTo>
                    <a:pt x="257" y="20"/>
                    <a:pt x="198" y="35"/>
                    <a:pt x="152" y="71"/>
                  </a:cubicBezTo>
                  <a:cubicBezTo>
                    <a:pt x="46" y="97"/>
                    <a:pt x="0" y="161"/>
                    <a:pt x="0" y="271"/>
                  </a:cubicBezTo>
                  <a:cubicBezTo>
                    <a:pt x="0" y="318"/>
                    <a:pt x="5" y="356"/>
                    <a:pt x="13" y="409"/>
                  </a:cubicBezTo>
                  <a:cubicBezTo>
                    <a:pt x="37" y="764"/>
                    <a:pt x="37" y="1263"/>
                    <a:pt x="37" y="1625"/>
                  </a:cubicBezTo>
                  <a:cubicBezTo>
                    <a:pt x="37" y="1906"/>
                    <a:pt x="33" y="2157"/>
                    <a:pt x="29" y="2405"/>
                  </a:cubicBezTo>
                  <a:cubicBezTo>
                    <a:pt x="25" y="2405"/>
                    <a:pt x="7" y="2483"/>
                    <a:pt x="7" y="2573"/>
                  </a:cubicBezTo>
                  <a:cubicBezTo>
                    <a:pt x="7" y="2668"/>
                    <a:pt x="97" y="2730"/>
                    <a:pt x="213" y="2730"/>
                  </a:cubicBezTo>
                  <a:cubicBezTo>
                    <a:pt x="388" y="2730"/>
                    <a:pt x="418" y="2626"/>
                    <a:pt x="418" y="2508"/>
                  </a:cubicBezTo>
                  <a:cubicBezTo>
                    <a:pt x="418" y="2444"/>
                    <a:pt x="410" y="2376"/>
                    <a:pt x="408" y="2314"/>
                  </a:cubicBezTo>
                  <a:cubicBezTo>
                    <a:pt x="408" y="2016"/>
                    <a:pt x="398" y="1704"/>
                    <a:pt x="391" y="661"/>
                  </a:cubicBezTo>
                  <a:lnTo>
                    <a:pt x="391" y="661"/>
                  </a:lnTo>
                  <a:lnTo>
                    <a:pt x="494" y="819"/>
                  </a:lnTo>
                  <a:cubicBezTo>
                    <a:pt x="946" y="1424"/>
                    <a:pt x="1402" y="1978"/>
                    <a:pt x="1834" y="2567"/>
                  </a:cubicBezTo>
                  <a:cubicBezTo>
                    <a:pt x="1864" y="2656"/>
                    <a:pt x="1941" y="2730"/>
                    <a:pt x="2068" y="2730"/>
                  </a:cubicBezTo>
                  <a:cubicBezTo>
                    <a:pt x="2207" y="2730"/>
                    <a:pt x="2259" y="2677"/>
                    <a:pt x="2259" y="2499"/>
                  </a:cubicBezTo>
                  <a:cubicBezTo>
                    <a:pt x="2259" y="2407"/>
                    <a:pt x="2246" y="2326"/>
                    <a:pt x="2246" y="2245"/>
                  </a:cubicBezTo>
                  <a:lnTo>
                    <a:pt x="2246" y="292"/>
                  </a:lnTo>
                  <a:cubicBezTo>
                    <a:pt x="2246" y="159"/>
                    <a:pt x="2233" y="0"/>
                    <a:pt x="2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4;p38">
              <a:extLst>
                <a:ext uri="{FF2B5EF4-FFF2-40B4-BE49-F238E27FC236}">
                  <a16:creationId xmlns:a16="http://schemas.microsoft.com/office/drawing/2014/main" id="{D54B4AF8-EDC2-E458-C668-B97F21283C4A}"/>
                </a:ext>
              </a:extLst>
            </p:cNvPr>
            <p:cNvSpPr/>
            <p:nvPr/>
          </p:nvSpPr>
          <p:spPr>
            <a:xfrm>
              <a:off x="2947000" y="2593400"/>
              <a:ext cx="42000" cy="66150"/>
            </a:xfrm>
            <a:custGeom>
              <a:avLst/>
              <a:gdLst/>
              <a:ahLst/>
              <a:cxnLst/>
              <a:rect l="l" t="t" r="r" b="b"/>
              <a:pathLst>
                <a:path w="1680" h="2646" extrusionOk="0">
                  <a:moveTo>
                    <a:pt x="1243" y="0"/>
                  </a:moveTo>
                  <a:cubicBezTo>
                    <a:pt x="1223" y="0"/>
                    <a:pt x="1160" y="12"/>
                    <a:pt x="1118" y="14"/>
                  </a:cubicBezTo>
                  <a:lnTo>
                    <a:pt x="222" y="14"/>
                  </a:lnTo>
                  <a:cubicBezTo>
                    <a:pt x="112" y="14"/>
                    <a:pt x="0" y="16"/>
                    <a:pt x="0" y="240"/>
                  </a:cubicBezTo>
                  <a:lnTo>
                    <a:pt x="40" y="2277"/>
                  </a:lnTo>
                  <a:lnTo>
                    <a:pt x="25" y="2332"/>
                  </a:lnTo>
                  <a:cubicBezTo>
                    <a:pt x="15" y="2369"/>
                    <a:pt x="0" y="2414"/>
                    <a:pt x="0" y="2454"/>
                  </a:cubicBezTo>
                  <a:cubicBezTo>
                    <a:pt x="0" y="2593"/>
                    <a:pt x="88" y="2646"/>
                    <a:pt x="202" y="2646"/>
                  </a:cubicBezTo>
                  <a:lnTo>
                    <a:pt x="1349" y="2646"/>
                  </a:lnTo>
                  <a:cubicBezTo>
                    <a:pt x="1508" y="2646"/>
                    <a:pt x="1658" y="2640"/>
                    <a:pt x="1658" y="2442"/>
                  </a:cubicBezTo>
                  <a:cubicBezTo>
                    <a:pt x="1658" y="2308"/>
                    <a:pt x="1553" y="2269"/>
                    <a:pt x="1418" y="2269"/>
                  </a:cubicBezTo>
                  <a:cubicBezTo>
                    <a:pt x="1359" y="2269"/>
                    <a:pt x="1312" y="2277"/>
                    <a:pt x="1263" y="2284"/>
                  </a:cubicBezTo>
                  <a:cubicBezTo>
                    <a:pt x="1212" y="2291"/>
                    <a:pt x="1157" y="2299"/>
                    <a:pt x="1088" y="2299"/>
                  </a:cubicBezTo>
                  <a:cubicBezTo>
                    <a:pt x="842" y="2299"/>
                    <a:pt x="618" y="2289"/>
                    <a:pt x="394" y="2289"/>
                  </a:cubicBezTo>
                  <a:lnTo>
                    <a:pt x="394" y="1269"/>
                  </a:lnTo>
                  <a:lnTo>
                    <a:pt x="1463" y="1269"/>
                  </a:lnTo>
                  <a:cubicBezTo>
                    <a:pt x="1590" y="1269"/>
                    <a:pt x="1679" y="1212"/>
                    <a:pt x="1679" y="1092"/>
                  </a:cubicBezTo>
                  <a:cubicBezTo>
                    <a:pt x="1679" y="1015"/>
                    <a:pt x="1610" y="904"/>
                    <a:pt x="1487" y="904"/>
                  </a:cubicBezTo>
                  <a:cubicBezTo>
                    <a:pt x="1425" y="904"/>
                    <a:pt x="1367" y="908"/>
                    <a:pt x="1326" y="914"/>
                  </a:cubicBezTo>
                  <a:cubicBezTo>
                    <a:pt x="1296" y="916"/>
                    <a:pt x="1263" y="921"/>
                    <a:pt x="1237" y="921"/>
                  </a:cubicBezTo>
                  <a:cubicBezTo>
                    <a:pt x="481" y="921"/>
                    <a:pt x="438" y="921"/>
                    <a:pt x="394" y="918"/>
                  </a:cubicBezTo>
                  <a:lnTo>
                    <a:pt x="394" y="379"/>
                  </a:lnTo>
                  <a:lnTo>
                    <a:pt x="552" y="379"/>
                  </a:lnTo>
                  <a:cubicBezTo>
                    <a:pt x="618" y="379"/>
                    <a:pt x="687" y="376"/>
                    <a:pt x="1129" y="376"/>
                  </a:cubicBezTo>
                  <a:cubicBezTo>
                    <a:pt x="1171" y="383"/>
                    <a:pt x="1217" y="383"/>
                    <a:pt x="1243" y="383"/>
                  </a:cubicBezTo>
                  <a:cubicBezTo>
                    <a:pt x="1355" y="383"/>
                    <a:pt x="1449" y="356"/>
                    <a:pt x="1449" y="183"/>
                  </a:cubicBezTo>
                  <a:cubicBezTo>
                    <a:pt x="1449" y="62"/>
                    <a:pt x="141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55807DE-F970-78EA-B768-EBE94F8D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77567">
            <a:off x="315422" y="4387557"/>
            <a:ext cx="2006720" cy="2193843"/>
          </a:xfrm>
          <a:prstGeom prst="rect">
            <a:avLst/>
          </a:prstGeom>
        </p:spPr>
      </p:pic>
      <p:sp>
        <p:nvSpPr>
          <p:cNvPr id="60" name="Google Shape;720;p34">
            <a:extLst>
              <a:ext uri="{FF2B5EF4-FFF2-40B4-BE49-F238E27FC236}">
                <a16:creationId xmlns:a16="http://schemas.microsoft.com/office/drawing/2014/main" id="{E592DC65-C3B5-E91A-27F9-26D7219C4DF2}"/>
              </a:ext>
            </a:extLst>
          </p:cNvPr>
          <p:cNvSpPr/>
          <p:nvPr/>
        </p:nvSpPr>
        <p:spPr>
          <a:xfrm rot="20633553">
            <a:off x="3717013" y="6044886"/>
            <a:ext cx="330252" cy="302683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720;p34">
            <a:extLst>
              <a:ext uri="{FF2B5EF4-FFF2-40B4-BE49-F238E27FC236}">
                <a16:creationId xmlns:a16="http://schemas.microsoft.com/office/drawing/2014/main" id="{B516816B-23B4-3B3D-9DC5-993D301D4E0A}"/>
              </a:ext>
            </a:extLst>
          </p:cNvPr>
          <p:cNvSpPr/>
          <p:nvPr/>
        </p:nvSpPr>
        <p:spPr>
          <a:xfrm rot="1061449">
            <a:off x="7021902" y="1592373"/>
            <a:ext cx="330252" cy="302683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3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C26E3-43C2-E3BA-4A4C-A55C21A07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0" y="0"/>
            <a:ext cx="1217087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F58963-E0A7-387C-96B8-4E99D439A84E}"/>
              </a:ext>
            </a:extLst>
          </p:cNvPr>
          <p:cNvSpPr/>
          <p:nvPr/>
        </p:nvSpPr>
        <p:spPr>
          <a:xfrm>
            <a:off x="291194" y="4838131"/>
            <a:ext cx="10217582" cy="183562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9CE9D-4D23-438F-8D7E-61F9DB993818}"/>
              </a:ext>
            </a:extLst>
          </p:cNvPr>
          <p:cNvSpPr txBox="1"/>
          <p:nvPr/>
        </p:nvSpPr>
        <p:spPr>
          <a:xfrm>
            <a:off x="461272" y="4653886"/>
            <a:ext cx="9877425" cy="200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Let‘s Quiz!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What do you know about Peer Pressure</a:t>
            </a:r>
            <a:endParaRPr kumimoji="0" lang="de-AT" sz="4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85F3AEB-2CC7-45FB-B2D5-A246BFE4B272}"/>
              </a:ext>
            </a:extLst>
          </p:cNvPr>
          <p:cNvCxnSpPr>
            <a:cxnSpLocks/>
          </p:cNvCxnSpPr>
          <p:nvPr/>
        </p:nvCxnSpPr>
        <p:spPr>
          <a:xfrm>
            <a:off x="461272" y="5849484"/>
            <a:ext cx="966543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2A99EEF-B05A-EFF2-E497-D7E205D8C30D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992A80-DF6F-0C90-39EE-146E42A47564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9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E3D83C6-B1E2-4538-88B4-8DEA78F0CD38}"/>
              </a:ext>
            </a:extLst>
          </p:cNvPr>
          <p:cNvSpPr/>
          <p:nvPr/>
        </p:nvSpPr>
        <p:spPr>
          <a:xfrm>
            <a:off x="3467100" y="1859180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teachers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00FD03A-2473-4E36-AFF0-F598C5873874}"/>
              </a:ext>
            </a:extLst>
          </p:cNvPr>
          <p:cNvSpPr/>
          <p:nvPr/>
        </p:nvSpPr>
        <p:spPr>
          <a:xfrm>
            <a:off x="3467100" y="2942325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about your own age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657EF4A-69DD-4933-B4D1-75E8E24312A9}"/>
              </a:ext>
            </a:extLst>
          </p:cNvPr>
          <p:cNvSpPr/>
          <p:nvPr/>
        </p:nvSpPr>
        <p:spPr>
          <a:xfrm>
            <a:off x="3467100" y="4031524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parents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18D67FB-C266-4FE3-A355-8CEEC95DD382}"/>
              </a:ext>
            </a:extLst>
          </p:cNvPr>
          <p:cNvSpPr/>
          <p:nvPr/>
        </p:nvSpPr>
        <p:spPr>
          <a:xfrm>
            <a:off x="3467095" y="5087302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cousins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0B5B0DC-E0F7-4E45-A8F5-38C5E69F6157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EA62B5-EC6B-4BC9-A2A5-C0200AF82114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9A32648-BFA0-4DCA-9E2F-CAA4A051C6B9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B56E046-E9E2-4645-B2D2-D6ACDB4E5655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C60C08-8678-4E45-B0B3-67FA6298444A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727C23-DB1F-4795-9721-1D0400D98505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F678680-D2BD-4101-8DE9-45FD85171B76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170832B-AF18-4D57-AF44-A084EE515A2C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6" name="#sl-pollanswer(1)">
            <a:extLst>
              <a:ext uri="{FF2B5EF4-FFF2-40B4-BE49-F238E27FC236}">
                <a16:creationId xmlns:a16="http://schemas.microsoft.com/office/drawing/2014/main" id="{4637DE63-E6F6-4F33-B291-29E3FC84D59F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#sl-pollanswer(2)">
            <a:extLst>
              <a:ext uri="{FF2B5EF4-FFF2-40B4-BE49-F238E27FC236}">
                <a16:creationId xmlns:a16="http://schemas.microsoft.com/office/drawing/2014/main" id="{B3B0762E-834F-4129-A4F9-49AA650A3EA3}"/>
              </a:ext>
            </a:extLst>
          </p:cNvPr>
          <p:cNvSpPr txBox="1">
            <a:spLocks/>
          </p:cNvSpPr>
          <p:nvPr/>
        </p:nvSpPr>
        <p:spPr>
          <a:xfrm>
            <a:off x="8974932" y="3834708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#sl-pollanswer(3)">
            <a:extLst>
              <a:ext uri="{FF2B5EF4-FFF2-40B4-BE49-F238E27FC236}">
                <a16:creationId xmlns:a16="http://schemas.microsoft.com/office/drawing/2014/main" id="{D16CA8B8-027B-41EC-AD3C-AD876B0909B3}"/>
              </a:ext>
            </a:extLst>
          </p:cNvPr>
          <p:cNvSpPr txBox="1">
            <a:spLocks/>
          </p:cNvSpPr>
          <p:nvPr/>
        </p:nvSpPr>
        <p:spPr>
          <a:xfrm>
            <a:off x="8755539" y="460418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1" y="66675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1. Your Peers are...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2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479946" y="277539"/>
            <a:ext cx="11232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2. When people your age try to influence you to believe or act like them it is called?</a:t>
            </a:r>
            <a:endParaRPr kumimoji="0" lang="de-DE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E5820B6F-A789-5A47-DE5A-01C63019152E}"/>
              </a:ext>
            </a:extLst>
          </p:cNvPr>
          <p:cNvSpPr/>
          <p:nvPr/>
        </p:nvSpPr>
        <p:spPr>
          <a:xfrm>
            <a:off x="3467100" y="1859180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EA6B4C0F-61F1-C410-B96C-27CCBDF398B1}"/>
              </a:ext>
            </a:extLst>
          </p:cNvPr>
          <p:cNvSpPr/>
          <p:nvPr/>
        </p:nvSpPr>
        <p:spPr>
          <a:xfrm>
            <a:off x="3467100" y="2942325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Friendship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95C4FE0B-0E05-0978-B144-AB4BC5AED3C8}"/>
              </a:ext>
            </a:extLst>
          </p:cNvPr>
          <p:cNvSpPr/>
          <p:nvPr/>
        </p:nvSpPr>
        <p:spPr>
          <a:xfrm>
            <a:off x="3467100" y="4031524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Peer pressure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CE1440F5-A018-6DA0-8187-14A3BE145289}"/>
              </a:ext>
            </a:extLst>
          </p:cNvPr>
          <p:cNvSpPr/>
          <p:nvPr/>
        </p:nvSpPr>
        <p:spPr>
          <a:xfrm>
            <a:off x="3467095" y="5087302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Negotiation</a:t>
            </a: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DC391D40-6F49-7904-D2A2-5BE89A47E37D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942E8AD3-B292-06EC-479B-8BA245AAAF60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37A74A41-342B-90F2-C6C1-344CF078933F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E8DEAE60-7552-1EF3-5E7B-752467050FC0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99635CCE-705E-D580-99C0-6001A8279C53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B0EF290B-6281-CFC6-7D48-FF1121243D3F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99780F33-9B2A-9665-243F-CDC0F4519533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DE7E2B3D-E76A-93FD-4EEB-B27011F4F122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33FE323F-2DF6-2189-B408-1609C834B369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4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-1" y="66675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AT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3. Peer Pressure can be...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E3085867-2185-FB80-E702-D7F162F69C8F}"/>
              </a:ext>
            </a:extLst>
          </p:cNvPr>
          <p:cNvSpPr/>
          <p:nvPr/>
        </p:nvSpPr>
        <p:spPr>
          <a:xfrm>
            <a:off x="3467100" y="1859180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</a:t>
            </a: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85347E04-7461-5783-C005-94FB217A2627}"/>
              </a:ext>
            </a:extLst>
          </p:cNvPr>
          <p:cNvSpPr/>
          <p:nvPr/>
        </p:nvSpPr>
        <p:spPr>
          <a:xfrm>
            <a:off x="3467100" y="2942325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D706B7F3-043E-A7D8-B88C-AF52862929BE}"/>
              </a:ext>
            </a:extLst>
          </p:cNvPr>
          <p:cNvSpPr/>
          <p:nvPr/>
        </p:nvSpPr>
        <p:spPr>
          <a:xfrm>
            <a:off x="3467100" y="4031524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OR Negative 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0DA0D06C-92DE-3D17-E250-B176CFB62646}"/>
              </a:ext>
            </a:extLst>
          </p:cNvPr>
          <p:cNvSpPr/>
          <p:nvPr/>
        </p:nvSpPr>
        <p:spPr>
          <a:xfrm>
            <a:off x="3467095" y="5087302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None of them</a:t>
            </a: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AFF6D40E-3234-448F-4388-56D15606FD04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D08D293D-F71F-6F18-8955-DBF65A87B81D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10A704C8-5AE3-D7E4-6F1A-2991B94128E3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B772EB9-25F6-5117-F453-37804097C343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C1CFD112-2D7B-89C1-AA67-914459588D98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F395335C-A389-0160-6647-ABD4AE57AD2A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300F7DA0-E026-FEFF-EF8D-3D5E977BB265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2F98B0D2-0755-8B14-3835-CBB4359B4BE2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8CED6703-B155-A0CE-18F6-4B099AAAB763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6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640308" y="187908"/>
            <a:ext cx="10911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4. Peer Pressure can influence which of the following: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C1A01F5B-C4F5-1246-A09E-683697503D8F}"/>
              </a:ext>
            </a:extLst>
          </p:cNvPr>
          <p:cNvSpPr/>
          <p:nvPr/>
        </p:nvSpPr>
        <p:spPr>
          <a:xfrm>
            <a:off x="3467100" y="1859180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Clothing styles</a:t>
            </a: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BFB4CAA4-97F2-DAC7-3130-092096232420}"/>
              </a:ext>
            </a:extLst>
          </p:cNvPr>
          <p:cNvSpPr/>
          <p:nvPr/>
        </p:nvSpPr>
        <p:spPr>
          <a:xfrm>
            <a:off x="3467100" y="2942325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Taste in music</a:t>
            </a: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id="{0348A07C-F676-B28A-29A9-12F0B79EBC71}"/>
              </a:ext>
            </a:extLst>
          </p:cNvPr>
          <p:cNvSpPr/>
          <p:nvPr/>
        </p:nvSpPr>
        <p:spPr>
          <a:xfrm>
            <a:off x="3467100" y="4031524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Hairstyles</a:t>
            </a: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id="{D9166F9D-B3A3-1325-4A44-EE635F299C3B}"/>
              </a:ext>
            </a:extLst>
          </p:cNvPr>
          <p:cNvSpPr/>
          <p:nvPr/>
        </p:nvSpPr>
        <p:spPr>
          <a:xfrm>
            <a:off x="3467095" y="5087302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of the above</a:t>
            </a: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37AAE763-2E14-E786-E3DA-2F29574648A1}"/>
              </a:ext>
            </a:extLst>
          </p:cNvPr>
          <p:cNvSpPr/>
          <p:nvPr/>
        </p:nvSpPr>
        <p:spPr>
          <a:xfrm>
            <a:off x="2460625" y="190320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19B9DDE6-55AC-8264-5A41-90A2987B03C0}"/>
              </a:ext>
            </a:extLst>
          </p:cNvPr>
          <p:cNvSpPr txBox="1"/>
          <p:nvPr/>
        </p:nvSpPr>
        <p:spPr>
          <a:xfrm>
            <a:off x="2655252" y="201306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0064A9EA-8B01-516C-6BA6-908F233FA7A0}"/>
              </a:ext>
            </a:extLst>
          </p:cNvPr>
          <p:cNvSpPr/>
          <p:nvPr/>
        </p:nvSpPr>
        <p:spPr>
          <a:xfrm>
            <a:off x="2460625" y="2986349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E11EB489-B022-C505-F6C0-2F18EDB5838B}"/>
              </a:ext>
            </a:extLst>
          </p:cNvPr>
          <p:cNvSpPr txBox="1"/>
          <p:nvPr/>
        </p:nvSpPr>
        <p:spPr>
          <a:xfrm>
            <a:off x="2655252" y="3096214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00859613-0220-9DB1-0217-C703CA3C68CD}"/>
              </a:ext>
            </a:extLst>
          </p:cNvPr>
          <p:cNvSpPr/>
          <p:nvPr/>
        </p:nvSpPr>
        <p:spPr>
          <a:xfrm>
            <a:off x="2460625" y="4069496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id="{153366F5-E60D-8736-70B7-E043049B3FED}"/>
              </a:ext>
            </a:extLst>
          </p:cNvPr>
          <p:cNvSpPr txBox="1"/>
          <p:nvPr/>
        </p:nvSpPr>
        <p:spPr>
          <a:xfrm>
            <a:off x="2655252" y="4179361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id="{DDA91A28-0BBC-B6F5-A046-726289755398}"/>
              </a:ext>
            </a:extLst>
          </p:cNvPr>
          <p:cNvSpPr/>
          <p:nvPr/>
        </p:nvSpPr>
        <p:spPr>
          <a:xfrm>
            <a:off x="2460625" y="5152643"/>
            <a:ext cx="742950" cy="742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id="{F5A4BB5B-A5CC-64D3-232A-AB62348CDA51}"/>
              </a:ext>
            </a:extLst>
          </p:cNvPr>
          <p:cNvSpPr txBox="1"/>
          <p:nvPr/>
        </p:nvSpPr>
        <p:spPr>
          <a:xfrm>
            <a:off x="2655252" y="5262508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0A621442-1166-8303-F543-2B579BB8D3A1}"/>
              </a:ext>
            </a:extLst>
          </p:cNvPr>
          <p:cNvSpPr txBox="1">
            <a:spLocks/>
          </p:cNvSpPr>
          <p:nvPr/>
        </p:nvSpPr>
        <p:spPr>
          <a:xfrm>
            <a:off x="3626645" y="2948379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814387" y="-1"/>
            <a:ext cx="10563225" cy="68579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343650"/>
            <a:ext cx="1914525" cy="382905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id="{68902ABD-87A5-43B6-8928-452129235F0F}"/>
              </a:ext>
            </a:extLst>
          </p:cNvPr>
          <p:cNvSpPr txBox="1"/>
          <p:nvPr/>
        </p:nvSpPr>
        <p:spPr>
          <a:xfrm>
            <a:off x="0" y="1159785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5. A friend wants you to smoke with them. This is an example of .....</a:t>
            </a:r>
            <a:endParaRPr kumimoji="0" lang="de-DE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6BB66E1B-107E-FC20-B9F3-FC78F555DD92}"/>
              </a:ext>
            </a:extLst>
          </p:cNvPr>
          <p:cNvSpPr/>
          <p:nvPr/>
        </p:nvSpPr>
        <p:spPr>
          <a:xfrm>
            <a:off x="3385213" y="3210308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peer pressure</a:t>
            </a:r>
            <a:endParaRPr lang="de-DE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id="{CF3738C9-71EE-5D36-7DDF-6F98D0A0378A}"/>
              </a:ext>
            </a:extLst>
          </p:cNvPr>
          <p:cNvSpPr/>
          <p:nvPr/>
        </p:nvSpPr>
        <p:spPr>
          <a:xfrm>
            <a:off x="3385213" y="4293453"/>
            <a:ext cx="5638800" cy="83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peer pressure</a:t>
            </a: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id="{AD2BE555-AEBE-8373-DA2B-08D7BCA3450E}"/>
              </a:ext>
            </a:extLst>
          </p:cNvPr>
          <p:cNvSpPr/>
          <p:nvPr/>
        </p:nvSpPr>
        <p:spPr>
          <a:xfrm>
            <a:off x="2378738" y="3254331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id="{84CB8B69-9C02-6898-5378-8CF7C87A0D82}"/>
              </a:ext>
            </a:extLst>
          </p:cNvPr>
          <p:cNvSpPr txBox="1"/>
          <p:nvPr/>
        </p:nvSpPr>
        <p:spPr>
          <a:xfrm>
            <a:off x="2573365" y="3364196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id="{1B44273B-924D-7574-C801-572335809598}"/>
              </a:ext>
            </a:extLst>
          </p:cNvPr>
          <p:cNvSpPr/>
          <p:nvPr/>
        </p:nvSpPr>
        <p:spPr>
          <a:xfrm>
            <a:off x="2378738" y="4337477"/>
            <a:ext cx="742950" cy="742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id="{9682FC8F-D835-448F-41E6-21C0B6A84C99}"/>
              </a:ext>
            </a:extLst>
          </p:cNvPr>
          <p:cNvSpPr txBox="1"/>
          <p:nvPr/>
        </p:nvSpPr>
        <p:spPr>
          <a:xfrm>
            <a:off x="2573365" y="4447342"/>
            <a:ext cx="35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id="{8769D310-5104-8183-F273-9C8B483D7C1E}"/>
              </a:ext>
            </a:extLst>
          </p:cNvPr>
          <p:cNvSpPr txBox="1">
            <a:spLocks/>
          </p:cNvSpPr>
          <p:nvPr/>
        </p:nvSpPr>
        <p:spPr>
          <a:xfrm>
            <a:off x="3544758" y="4299507"/>
            <a:ext cx="5438774" cy="83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4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2"/>
          <p:cNvSpPr/>
          <p:nvPr/>
        </p:nvSpPr>
        <p:spPr>
          <a:xfrm>
            <a:off x="1492960" y="2228261"/>
            <a:ext cx="9206080" cy="308698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7" name="Google Shape;577;p32"/>
          <p:cNvSpPr txBox="1">
            <a:spLocks noGrp="1"/>
          </p:cNvSpPr>
          <p:nvPr>
            <p:ph type="ctrTitle"/>
          </p:nvPr>
        </p:nvSpPr>
        <p:spPr>
          <a:xfrm>
            <a:off x="1214599" y="2474134"/>
            <a:ext cx="9762800" cy="270324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EXPERIENCING PEER PRESSURE</a:t>
            </a:r>
          </a:p>
        </p:txBody>
      </p:sp>
      <p:grpSp>
        <p:nvGrpSpPr>
          <p:cNvPr id="578" name="Google Shape;578;p32"/>
          <p:cNvGrpSpPr/>
          <p:nvPr/>
        </p:nvGrpSpPr>
        <p:grpSpPr>
          <a:xfrm rot="1301211">
            <a:off x="8640361" y="4784924"/>
            <a:ext cx="1842268" cy="1884055"/>
            <a:chOff x="4529350" y="217375"/>
            <a:chExt cx="894500" cy="994275"/>
          </a:xfrm>
        </p:grpSpPr>
        <p:grpSp>
          <p:nvGrpSpPr>
            <p:cNvPr id="579" name="Google Shape;579;p32"/>
            <p:cNvGrpSpPr/>
            <p:nvPr/>
          </p:nvGrpSpPr>
          <p:grpSpPr>
            <a:xfrm>
              <a:off x="4529350" y="217375"/>
              <a:ext cx="894500" cy="994275"/>
              <a:chOff x="4529350" y="410750"/>
              <a:chExt cx="894500" cy="994275"/>
            </a:xfrm>
          </p:grpSpPr>
          <p:sp>
            <p:nvSpPr>
              <p:cNvPr id="580" name="Google Shape;580;p32"/>
              <p:cNvSpPr/>
              <p:nvPr/>
            </p:nvSpPr>
            <p:spPr>
              <a:xfrm>
                <a:off x="4529350" y="410750"/>
                <a:ext cx="894500" cy="994275"/>
              </a:xfrm>
              <a:custGeom>
                <a:avLst/>
                <a:gdLst/>
                <a:ahLst/>
                <a:cxnLst/>
                <a:rect l="l" t="t" r="r" b="b"/>
                <a:pathLst>
                  <a:path w="35780" h="39771" extrusionOk="0">
                    <a:moveTo>
                      <a:pt x="17890" y="1"/>
                    </a:moveTo>
                    <a:cubicBezTo>
                      <a:pt x="12446" y="1"/>
                      <a:pt x="7365" y="2435"/>
                      <a:pt x="3948" y="6681"/>
                    </a:cubicBezTo>
                    <a:cubicBezTo>
                      <a:pt x="1403" y="9843"/>
                      <a:pt x="1" y="13823"/>
                      <a:pt x="1" y="17890"/>
                    </a:cubicBezTo>
                    <a:lnTo>
                      <a:pt x="1" y="38598"/>
                    </a:lnTo>
                    <a:cubicBezTo>
                      <a:pt x="1" y="39245"/>
                      <a:pt x="526" y="39771"/>
                      <a:pt x="1174" y="39771"/>
                    </a:cubicBezTo>
                    <a:lnTo>
                      <a:pt x="34607" y="39771"/>
                    </a:lnTo>
                    <a:cubicBezTo>
                      <a:pt x="35255" y="39771"/>
                      <a:pt x="35780" y="39245"/>
                      <a:pt x="35780" y="38598"/>
                    </a:cubicBezTo>
                    <a:lnTo>
                      <a:pt x="35780" y="17890"/>
                    </a:lnTo>
                    <a:cubicBezTo>
                      <a:pt x="35780" y="13111"/>
                      <a:pt x="33919" y="8618"/>
                      <a:pt x="30541" y="5240"/>
                    </a:cubicBezTo>
                    <a:cubicBezTo>
                      <a:pt x="27162" y="1861"/>
                      <a:pt x="22670" y="1"/>
                      <a:pt x="17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3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2"/>
              <p:cNvSpPr/>
              <p:nvPr/>
            </p:nvSpPr>
            <p:spPr>
              <a:xfrm>
                <a:off x="4556200" y="440075"/>
                <a:ext cx="835850" cy="935625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37425" extrusionOk="0">
                    <a:moveTo>
                      <a:pt x="16717" y="1"/>
                    </a:moveTo>
                    <a:cubicBezTo>
                      <a:pt x="11448" y="1"/>
                      <a:pt x="6753" y="2436"/>
                      <a:pt x="3688" y="6243"/>
                    </a:cubicBezTo>
                    <a:cubicBezTo>
                      <a:pt x="1381" y="9107"/>
                      <a:pt x="0" y="12750"/>
                      <a:pt x="0" y="16717"/>
                    </a:cubicBezTo>
                    <a:lnTo>
                      <a:pt x="0" y="37425"/>
                    </a:lnTo>
                    <a:lnTo>
                      <a:pt x="33434" y="37425"/>
                    </a:lnTo>
                    <a:lnTo>
                      <a:pt x="33434" y="16717"/>
                    </a:lnTo>
                    <a:cubicBezTo>
                      <a:pt x="33434" y="12100"/>
                      <a:pt x="31564" y="7922"/>
                      <a:pt x="28539" y="4896"/>
                    </a:cubicBezTo>
                    <a:cubicBezTo>
                      <a:pt x="25513" y="1871"/>
                      <a:pt x="21333" y="1"/>
                      <a:pt x="16717" y="1"/>
                    </a:cubicBezTo>
                    <a:close/>
                  </a:path>
                </a:pathLst>
              </a:custGeom>
              <a:solidFill>
                <a:srgbClr val="ADD2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2"/>
              <p:cNvSpPr/>
              <p:nvPr/>
            </p:nvSpPr>
            <p:spPr>
              <a:xfrm>
                <a:off x="4579075" y="803925"/>
                <a:ext cx="2162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8" extrusionOk="0">
                    <a:moveTo>
                      <a:pt x="6257" y="0"/>
                    </a:moveTo>
                    <a:cubicBezTo>
                      <a:pt x="5655" y="0"/>
                      <a:pt x="5049" y="255"/>
                      <a:pt x="4594" y="656"/>
                    </a:cubicBezTo>
                    <a:cubicBezTo>
                      <a:pt x="3993" y="1185"/>
                      <a:pt x="3626" y="1942"/>
                      <a:pt x="3425" y="2718"/>
                    </a:cubicBezTo>
                    <a:cubicBezTo>
                      <a:pt x="3116" y="2093"/>
                      <a:pt x="2424" y="1687"/>
                      <a:pt x="1732" y="1687"/>
                    </a:cubicBezTo>
                    <a:cubicBezTo>
                      <a:pt x="1610" y="1687"/>
                      <a:pt x="1488" y="1699"/>
                      <a:pt x="1369" y="1725"/>
                    </a:cubicBezTo>
                    <a:cubicBezTo>
                      <a:pt x="735" y="1862"/>
                      <a:pt x="203" y="2366"/>
                      <a:pt x="0" y="2977"/>
                    </a:cubicBezTo>
                    <a:lnTo>
                      <a:pt x="8648" y="2977"/>
                    </a:lnTo>
                    <a:cubicBezTo>
                      <a:pt x="8617" y="2468"/>
                      <a:pt x="8526" y="1961"/>
                      <a:pt x="8320" y="1496"/>
                    </a:cubicBezTo>
                    <a:cubicBezTo>
                      <a:pt x="8035" y="850"/>
                      <a:pt x="7505" y="284"/>
                      <a:pt x="6827" y="81"/>
                    </a:cubicBezTo>
                    <a:cubicBezTo>
                      <a:pt x="6641" y="26"/>
                      <a:pt x="6449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4613000" y="890175"/>
                <a:ext cx="2867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823" extrusionOk="0">
                    <a:moveTo>
                      <a:pt x="573" y="1"/>
                    </a:moveTo>
                    <a:lnTo>
                      <a:pt x="573" y="1"/>
                    </a:lnTo>
                    <a:cubicBezTo>
                      <a:pt x="573" y="1"/>
                      <a:pt x="0" y="1823"/>
                      <a:pt x="514" y="1823"/>
                    </a:cubicBezTo>
                    <a:cubicBezTo>
                      <a:pt x="517" y="1823"/>
                      <a:pt x="520" y="1822"/>
                      <a:pt x="523" y="1822"/>
                    </a:cubicBezTo>
                    <a:cubicBezTo>
                      <a:pt x="1146" y="1798"/>
                      <a:pt x="573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4649825" y="927000"/>
                <a:ext cx="286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822" extrusionOk="0">
                    <a:moveTo>
                      <a:pt x="572" y="1"/>
                    </a:moveTo>
                    <a:cubicBezTo>
                      <a:pt x="571" y="1"/>
                      <a:pt x="0" y="1821"/>
                      <a:pt x="513" y="1821"/>
                    </a:cubicBezTo>
                    <a:cubicBezTo>
                      <a:pt x="516" y="1821"/>
                      <a:pt x="519" y="1821"/>
                      <a:pt x="522" y="1821"/>
                    </a:cubicBezTo>
                    <a:cubicBezTo>
                      <a:pt x="1145" y="1797"/>
                      <a:pt x="5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4683500" y="893300"/>
                <a:ext cx="2867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823" extrusionOk="0">
                    <a:moveTo>
                      <a:pt x="572" y="0"/>
                    </a:moveTo>
                    <a:cubicBezTo>
                      <a:pt x="572" y="1"/>
                      <a:pt x="0" y="1822"/>
                      <a:pt x="513" y="1822"/>
                    </a:cubicBezTo>
                    <a:cubicBezTo>
                      <a:pt x="516" y="1822"/>
                      <a:pt x="519" y="1822"/>
                      <a:pt x="522" y="1822"/>
                    </a:cubicBezTo>
                    <a:cubicBezTo>
                      <a:pt x="1146" y="1798"/>
                      <a:pt x="572" y="1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5076825" y="709950"/>
                <a:ext cx="2162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9" extrusionOk="0">
                    <a:moveTo>
                      <a:pt x="6258" y="0"/>
                    </a:moveTo>
                    <a:cubicBezTo>
                      <a:pt x="5655" y="0"/>
                      <a:pt x="5050" y="254"/>
                      <a:pt x="4595" y="656"/>
                    </a:cubicBezTo>
                    <a:cubicBezTo>
                      <a:pt x="3993" y="1185"/>
                      <a:pt x="3626" y="1942"/>
                      <a:pt x="3424" y="2718"/>
                    </a:cubicBezTo>
                    <a:cubicBezTo>
                      <a:pt x="3117" y="2093"/>
                      <a:pt x="2424" y="1687"/>
                      <a:pt x="1732" y="1687"/>
                    </a:cubicBezTo>
                    <a:cubicBezTo>
                      <a:pt x="1610" y="1687"/>
                      <a:pt x="1488" y="1699"/>
                      <a:pt x="1369" y="1725"/>
                    </a:cubicBezTo>
                    <a:cubicBezTo>
                      <a:pt x="735" y="1861"/>
                      <a:pt x="203" y="2366"/>
                      <a:pt x="1" y="2978"/>
                    </a:cubicBezTo>
                    <a:lnTo>
                      <a:pt x="8649" y="2978"/>
                    </a:lnTo>
                    <a:cubicBezTo>
                      <a:pt x="8617" y="2468"/>
                      <a:pt x="8525" y="1962"/>
                      <a:pt x="8320" y="1496"/>
                    </a:cubicBezTo>
                    <a:cubicBezTo>
                      <a:pt x="8035" y="849"/>
                      <a:pt x="7505" y="285"/>
                      <a:pt x="6827" y="81"/>
                    </a:cubicBezTo>
                    <a:cubicBezTo>
                      <a:pt x="6641" y="26"/>
                      <a:pt x="6449" y="0"/>
                      <a:pt x="6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2"/>
              <p:cNvSpPr/>
              <p:nvPr/>
            </p:nvSpPr>
            <p:spPr>
              <a:xfrm>
                <a:off x="4915075" y="479975"/>
                <a:ext cx="2162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9" extrusionOk="0">
                    <a:moveTo>
                      <a:pt x="6255" y="1"/>
                    </a:moveTo>
                    <a:cubicBezTo>
                      <a:pt x="5654" y="1"/>
                      <a:pt x="5049" y="255"/>
                      <a:pt x="4594" y="656"/>
                    </a:cubicBezTo>
                    <a:cubicBezTo>
                      <a:pt x="3993" y="1187"/>
                      <a:pt x="3625" y="1943"/>
                      <a:pt x="3423" y="2719"/>
                    </a:cubicBezTo>
                    <a:cubicBezTo>
                      <a:pt x="3116" y="2093"/>
                      <a:pt x="2423" y="1687"/>
                      <a:pt x="1730" y="1687"/>
                    </a:cubicBezTo>
                    <a:cubicBezTo>
                      <a:pt x="1609" y="1687"/>
                      <a:pt x="1488" y="1700"/>
                      <a:pt x="1368" y="1725"/>
                    </a:cubicBezTo>
                    <a:cubicBezTo>
                      <a:pt x="734" y="1863"/>
                      <a:pt x="203" y="2367"/>
                      <a:pt x="0" y="2979"/>
                    </a:cubicBezTo>
                    <a:lnTo>
                      <a:pt x="8648" y="2979"/>
                    </a:lnTo>
                    <a:cubicBezTo>
                      <a:pt x="8616" y="2468"/>
                      <a:pt x="8525" y="1962"/>
                      <a:pt x="8320" y="1497"/>
                    </a:cubicBezTo>
                    <a:cubicBezTo>
                      <a:pt x="8034" y="851"/>
                      <a:pt x="7505" y="285"/>
                      <a:pt x="6827" y="82"/>
                    </a:cubicBezTo>
                    <a:cubicBezTo>
                      <a:pt x="6640" y="27"/>
                      <a:pt x="6448" y="1"/>
                      <a:pt x="6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2"/>
              <p:cNvSpPr/>
              <p:nvPr/>
            </p:nvSpPr>
            <p:spPr>
              <a:xfrm>
                <a:off x="4851125" y="518400"/>
                <a:ext cx="1696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457" extrusionOk="0">
                    <a:moveTo>
                      <a:pt x="6139" y="1232"/>
                    </a:moveTo>
                    <a:lnTo>
                      <a:pt x="6139" y="1232"/>
                    </a:lnTo>
                    <a:lnTo>
                      <a:pt x="6139" y="1232"/>
                    </a:lnTo>
                    <a:close/>
                    <a:moveTo>
                      <a:pt x="2345" y="0"/>
                    </a:moveTo>
                    <a:lnTo>
                      <a:pt x="2616" y="2156"/>
                    </a:lnTo>
                    <a:lnTo>
                      <a:pt x="649" y="1232"/>
                    </a:lnTo>
                    <a:lnTo>
                      <a:pt x="2134" y="2818"/>
                    </a:lnTo>
                    <a:lnTo>
                      <a:pt x="0" y="3228"/>
                    </a:lnTo>
                    <a:lnTo>
                      <a:pt x="2134" y="3637"/>
                    </a:lnTo>
                    <a:lnTo>
                      <a:pt x="649" y="5223"/>
                    </a:lnTo>
                    <a:lnTo>
                      <a:pt x="2616" y="4300"/>
                    </a:lnTo>
                    <a:lnTo>
                      <a:pt x="2345" y="6456"/>
                    </a:lnTo>
                    <a:lnTo>
                      <a:pt x="3394" y="4552"/>
                    </a:lnTo>
                    <a:lnTo>
                      <a:pt x="4442" y="6456"/>
                    </a:lnTo>
                    <a:lnTo>
                      <a:pt x="4171" y="4300"/>
                    </a:lnTo>
                    <a:lnTo>
                      <a:pt x="6139" y="5223"/>
                    </a:lnTo>
                    <a:lnTo>
                      <a:pt x="4653" y="3637"/>
                    </a:lnTo>
                    <a:lnTo>
                      <a:pt x="6787" y="3228"/>
                    </a:lnTo>
                    <a:lnTo>
                      <a:pt x="4653" y="2818"/>
                    </a:lnTo>
                    <a:lnTo>
                      <a:pt x="6139" y="1232"/>
                    </a:lnTo>
                    <a:lnTo>
                      <a:pt x="4171" y="2156"/>
                    </a:lnTo>
                    <a:lnTo>
                      <a:pt x="4442" y="0"/>
                    </a:lnTo>
                    <a:lnTo>
                      <a:pt x="3394" y="1904"/>
                    </a:lnTo>
                    <a:lnTo>
                      <a:pt x="2345" y="0"/>
                    </a:lnTo>
                    <a:close/>
                    <a:moveTo>
                      <a:pt x="2345" y="6456"/>
                    </a:moveTo>
                    <a:lnTo>
                      <a:pt x="2345" y="6456"/>
                    </a:lnTo>
                    <a:lnTo>
                      <a:pt x="2345" y="64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2"/>
              <p:cNvSpPr/>
              <p:nvPr/>
            </p:nvSpPr>
            <p:spPr>
              <a:xfrm>
                <a:off x="5190425" y="864350"/>
                <a:ext cx="1697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6457" extrusionOk="0">
                    <a:moveTo>
                      <a:pt x="2345" y="0"/>
                    </a:moveTo>
                    <a:lnTo>
                      <a:pt x="2617" y="2157"/>
                    </a:lnTo>
                    <a:lnTo>
                      <a:pt x="650" y="1234"/>
                    </a:lnTo>
                    <a:lnTo>
                      <a:pt x="2134" y="2819"/>
                    </a:lnTo>
                    <a:lnTo>
                      <a:pt x="1" y="3228"/>
                    </a:lnTo>
                    <a:lnTo>
                      <a:pt x="2134" y="3638"/>
                    </a:lnTo>
                    <a:lnTo>
                      <a:pt x="650" y="5224"/>
                    </a:lnTo>
                    <a:lnTo>
                      <a:pt x="2617" y="4301"/>
                    </a:lnTo>
                    <a:lnTo>
                      <a:pt x="2345" y="6456"/>
                    </a:lnTo>
                    <a:lnTo>
                      <a:pt x="3395" y="4552"/>
                    </a:lnTo>
                    <a:lnTo>
                      <a:pt x="4443" y="6456"/>
                    </a:lnTo>
                    <a:lnTo>
                      <a:pt x="4172" y="4301"/>
                    </a:lnTo>
                    <a:lnTo>
                      <a:pt x="6140" y="5224"/>
                    </a:lnTo>
                    <a:lnTo>
                      <a:pt x="4654" y="3638"/>
                    </a:lnTo>
                    <a:lnTo>
                      <a:pt x="6787" y="3228"/>
                    </a:lnTo>
                    <a:lnTo>
                      <a:pt x="4654" y="2819"/>
                    </a:lnTo>
                    <a:lnTo>
                      <a:pt x="6140" y="1234"/>
                    </a:lnTo>
                    <a:lnTo>
                      <a:pt x="6140" y="1234"/>
                    </a:lnTo>
                    <a:lnTo>
                      <a:pt x="4172" y="2157"/>
                    </a:lnTo>
                    <a:lnTo>
                      <a:pt x="4443" y="0"/>
                    </a:lnTo>
                    <a:lnTo>
                      <a:pt x="3395" y="1904"/>
                    </a:lnTo>
                    <a:lnTo>
                      <a:pt x="23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2"/>
              <p:cNvSpPr/>
              <p:nvPr/>
            </p:nvSpPr>
            <p:spPr>
              <a:xfrm>
                <a:off x="4649025" y="1272700"/>
                <a:ext cx="1697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4120" extrusionOk="0">
                    <a:moveTo>
                      <a:pt x="2346" y="0"/>
                    </a:moveTo>
                    <a:lnTo>
                      <a:pt x="2346" y="0"/>
                    </a:lnTo>
                    <a:lnTo>
                      <a:pt x="2346" y="0"/>
                    </a:lnTo>
                    <a:close/>
                    <a:moveTo>
                      <a:pt x="2346" y="0"/>
                    </a:moveTo>
                    <a:lnTo>
                      <a:pt x="2617" y="2156"/>
                    </a:lnTo>
                    <a:lnTo>
                      <a:pt x="2617" y="2156"/>
                    </a:lnTo>
                    <a:lnTo>
                      <a:pt x="649" y="1233"/>
                    </a:lnTo>
                    <a:lnTo>
                      <a:pt x="2135" y="2818"/>
                    </a:lnTo>
                    <a:lnTo>
                      <a:pt x="0" y="3229"/>
                    </a:lnTo>
                    <a:lnTo>
                      <a:pt x="2135" y="3637"/>
                    </a:lnTo>
                    <a:lnTo>
                      <a:pt x="1683" y="4120"/>
                    </a:lnTo>
                    <a:lnTo>
                      <a:pt x="5106" y="4120"/>
                    </a:lnTo>
                    <a:lnTo>
                      <a:pt x="4653" y="3637"/>
                    </a:lnTo>
                    <a:lnTo>
                      <a:pt x="6788" y="3229"/>
                    </a:lnTo>
                    <a:lnTo>
                      <a:pt x="6491" y="3172"/>
                    </a:lnTo>
                    <a:lnTo>
                      <a:pt x="6161" y="3108"/>
                    </a:lnTo>
                    <a:lnTo>
                      <a:pt x="4653" y="2818"/>
                    </a:lnTo>
                    <a:lnTo>
                      <a:pt x="6139" y="1233"/>
                    </a:lnTo>
                    <a:lnTo>
                      <a:pt x="4172" y="2156"/>
                    </a:lnTo>
                    <a:lnTo>
                      <a:pt x="4172" y="2156"/>
                    </a:lnTo>
                    <a:lnTo>
                      <a:pt x="4443" y="0"/>
                    </a:lnTo>
                    <a:lnTo>
                      <a:pt x="3393" y="1904"/>
                    </a:lnTo>
                    <a:lnTo>
                      <a:pt x="2346" y="0"/>
                    </a:lnTo>
                    <a:close/>
                  </a:path>
                </a:pathLst>
              </a:custGeom>
              <a:solidFill>
                <a:srgbClr val="FFB5B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2"/>
              <p:cNvSpPr/>
              <p:nvPr/>
            </p:nvSpPr>
            <p:spPr>
              <a:xfrm>
                <a:off x="4556200" y="985775"/>
                <a:ext cx="1053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6457" extrusionOk="0">
                    <a:moveTo>
                      <a:pt x="1868" y="1"/>
                    </a:moveTo>
                    <a:lnTo>
                      <a:pt x="819" y="1905"/>
                    </a:lnTo>
                    <a:lnTo>
                      <a:pt x="0" y="417"/>
                    </a:lnTo>
                    <a:lnTo>
                      <a:pt x="0" y="1815"/>
                    </a:lnTo>
                    <a:lnTo>
                      <a:pt x="43" y="2157"/>
                    </a:lnTo>
                    <a:lnTo>
                      <a:pt x="43" y="2157"/>
                    </a:lnTo>
                    <a:lnTo>
                      <a:pt x="0" y="2137"/>
                    </a:lnTo>
                    <a:lnTo>
                      <a:pt x="0" y="4320"/>
                    </a:lnTo>
                    <a:lnTo>
                      <a:pt x="43" y="4301"/>
                    </a:lnTo>
                    <a:lnTo>
                      <a:pt x="0" y="4643"/>
                    </a:lnTo>
                    <a:lnTo>
                      <a:pt x="0" y="6040"/>
                    </a:lnTo>
                    <a:lnTo>
                      <a:pt x="819" y="4553"/>
                    </a:lnTo>
                    <a:lnTo>
                      <a:pt x="1868" y="6456"/>
                    </a:lnTo>
                    <a:lnTo>
                      <a:pt x="1597" y="4301"/>
                    </a:lnTo>
                    <a:lnTo>
                      <a:pt x="1597" y="4301"/>
                    </a:lnTo>
                    <a:lnTo>
                      <a:pt x="3565" y="5223"/>
                    </a:lnTo>
                    <a:lnTo>
                      <a:pt x="2080" y="3638"/>
                    </a:lnTo>
                    <a:lnTo>
                      <a:pt x="4214" y="3227"/>
                    </a:lnTo>
                    <a:lnTo>
                      <a:pt x="2080" y="2820"/>
                    </a:lnTo>
                    <a:lnTo>
                      <a:pt x="3565" y="1235"/>
                    </a:lnTo>
                    <a:lnTo>
                      <a:pt x="1597" y="215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2"/>
              <p:cNvSpPr/>
              <p:nvPr/>
            </p:nvSpPr>
            <p:spPr>
              <a:xfrm>
                <a:off x="4708100" y="712225"/>
                <a:ext cx="210725" cy="294200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11768" extrusionOk="0">
                    <a:moveTo>
                      <a:pt x="7897" y="1"/>
                    </a:moveTo>
                    <a:cubicBezTo>
                      <a:pt x="6109" y="384"/>
                      <a:pt x="4383" y="1059"/>
                      <a:pt x="2810" y="1991"/>
                    </a:cubicBezTo>
                    <a:cubicBezTo>
                      <a:pt x="2097" y="2413"/>
                      <a:pt x="1405" y="2897"/>
                      <a:pt x="879" y="3537"/>
                    </a:cubicBezTo>
                    <a:cubicBezTo>
                      <a:pt x="352" y="4176"/>
                      <a:pt x="1" y="4993"/>
                      <a:pt x="51" y="5820"/>
                    </a:cubicBezTo>
                    <a:cubicBezTo>
                      <a:pt x="95" y="6528"/>
                      <a:pt x="423" y="7187"/>
                      <a:pt x="810" y="7782"/>
                    </a:cubicBezTo>
                    <a:cubicBezTo>
                      <a:pt x="1818" y="9331"/>
                      <a:pt x="3236" y="10561"/>
                      <a:pt x="4636" y="11768"/>
                    </a:cubicBezTo>
                    <a:cubicBezTo>
                      <a:pt x="7191" y="8557"/>
                      <a:pt x="8428" y="4070"/>
                      <a:pt x="7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2"/>
              <p:cNvSpPr/>
              <p:nvPr/>
            </p:nvSpPr>
            <p:spPr>
              <a:xfrm>
                <a:off x="4833700" y="1075350"/>
                <a:ext cx="3449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12014" extrusionOk="0">
                    <a:moveTo>
                      <a:pt x="8269" y="0"/>
                    </a:moveTo>
                    <a:cubicBezTo>
                      <a:pt x="8258" y="4"/>
                      <a:pt x="8246" y="8"/>
                      <a:pt x="8237" y="12"/>
                    </a:cubicBezTo>
                    <a:cubicBezTo>
                      <a:pt x="8204" y="22"/>
                      <a:pt x="8172" y="35"/>
                      <a:pt x="8140" y="45"/>
                    </a:cubicBezTo>
                    <a:lnTo>
                      <a:pt x="8138" y="45"/>
                    </a:lnTo>
                    <a:cubicBezTo>
                      <a:pt x="8094" y="61"/>
                      <a:pt x="8048" y="77"/>
                      <a:pt x="8004" y="92"/>
                    </a:cubicBezTo>
                    <a:cubicBezTo>
                      <a:pt x="8002" y="93"/>
                      <a:pt x="8002" y="93"/>
                      <a:pt x="8000" y="93"/>
                    </a:cubicBezTo>
                    <a:cubicBezTo>
                      <a:pt x="7777" y="172"/>
                      <a:pt x="7556" y="249"/>
                      <a:pt x="7332" y="325"/>
                    </a:cubicBezTo>
                    <a:lnTo>
                      <a:pt x="7330" y="325"/>
                    </a:lnTo>
                    <a:cubicBezTo>
                      <a:pt x="5874" y="815"/>
                      <a:pt x="4380" y="1261"/>
                      <a:pt x="2901" y="1708"/>
                    </a:cubicBezTo>
                    <a:lnTo>
                      <a:pt x="2899" y="1708"/>
                    </a:lnTo>
                    <a:cubicBezTo>
                      <a:pt x="2301" y="1891"/>
                      <a:pt x="1707" y="2070"/>
                      <a:pt x="1119" y="2255"/>
                    </a:cubicBezTo>
                    <a:lnTo>
                      <a:pt x="1117" y="2255"/>
                    </a:lnTo>
                    <a:cubicBezTo>
                      <a:pt x="1116" y="2255"/>
                      <a:pt x="1116" y="2255"/>
                      <a:pt x="1113" y="2257"/>
                    </a:cubicBezTo>
                    <a:cubicBezTo>
                      <a:pt x="996" y="2293"/>
                      <a:pt x="879" y="2328"/>
                      <a:pt x="764" y="2367"/>
                    </a:cubicBezTo>
                    <a:cubicBezTo>
                      <a:pt x="988" y="3023"/>
                      <a:pt x="1441" y="3626"/>
                      <a:pt x="1574" y="4302"/>
                    </a:cubicBezTo>
                    <a:cubicBezTo>
                      <a:pt x="1584" y="4350"/>
                      <a:pt x="1592" y="4398"/>
                      <a:pt x="1597" y="4447"/>
                    </a:cubicBezTo>
                    <a:cubicBezTo>
                      <a:pt x="1633" y="4738"/>
                      <a:pt x="1666" y="5027"/>
                      <a:pt x="1693" y="5318"/>
                    </a:cubicBezTo>
                    <a:lnTo>
                      <a:pt x="1693" y="5322"/>
                    </a:lnTo>
                    <a:cubicBezTo>
                      <a:pt x="1715" y="5539"/>
                      <a:pt x="1733" y="5755"/>
                      <a:pt x="1751" y="5971"/>
                    </a:cubicBezTo>
                    <a:cubicBezTo>
                      <a:pt x="1801" y="6590"/>
                      <a:pt x="1834" y="7211"/>
                      <a:pt x="1848" y="7830"/>
                    </a:cubicBezTo>
                    <a:cubicBezTo>
                      <a:pt x="1848" y="7859"/>
                      <a:pt x="1850" y="7887"/>
                      <a:pt x="1850" y="7915"/>
                    </a:cubicBezTo>
                    <a:cubicBezTo>
                      <a:pt x="1852" y="7954"/>
                      <a:pt x="1852" y="7992"/>
                      <a:pt x="1852" y="8032"/>
                    </a:cubicBezTo>
                    <a:cubicBezTo>
                      <a:pt x="1866" y="8545"/>
                      <a:pt x="1866" y="9061"/>
                      <a:pt x="1852" y="9571"/>
                    </a:cubicBezTo>
                    <a:cubicBezTo>
                      <a:pt x="1848" y="9718"/>
                      <a:pt x="1843" y="9868"/>
                      <a:pt x="1797" y="10005"/>
                    </a:cubicBezTo>
                    <a:cubicBezTo>
                      <a:pt x="1726" y="10206"/>
                      <a:pt x="1576" y="10367"/>
                      <a:pt x="1429" y="10519"/>
                    </a:cubicBezTo>
                    <a:cubicBezTo>
                      <a:pt x="1256" y="10700"/>
                      <a:pt x="1082" y="10882"/>
                      <a:pt x="909" y="11064"/>
                    </a:cubicBezTo>
                    <a:lnTo>
                      <a:pt x="907" y="11064"/>
                    </a:lnTo>
                    <a:cubicBezTo>
                      <a:pt x="687" y="11297"/>
                      <a:pt x="466" y="11530"/>
                      <a:pt x="244" y="11760"/>
                    </a:cubicBezTo>
                    <a:cubicBezTo>
                      <a:pt x="164" y="11845"/>
                      <a:pt x="81" y="11930"/>
                      <a:pt x="1" y="12014"/>
                    </a:cubicBezTo>
                    <a:lnTo>
                      <a:pt x="13799" y="12014"/>
                    </a:lnTo>
                    <a:cubicBezTo>
                      <a:pt x="13731" y="11873"/>
                      <a:pt x="13658" y="11735"/>
                      <a:pt x="13586" y="11595"/>
                    </a:cubicBezTo>
                    <a:cubicBezTo>
                      <a:pt x="13488" y="11412"/>
                      <a:pt x="13389" y="11229"/>
                      <a:pt x="13285" y="11048"/>
                    </a:cubicBezTo>
                    <a:cubicBezTo>
                      <a:pt x="13180" y="10866"/>
                      <a:pt x="13070" y="10685"/>
                      <a:pt x="12959" y="10507"/>
                    </a:cubicBezTo>
                    <a:cubicBezTo>
                      <a:pt x="12757" y="10187"/>
                      <a:pt x="12545" y="9874"/>
                      <a:pt x="12319" y="9569"/>
                    </a:cubicBezTo>
                    <a:cubicBezTo>
                      <a:pt x="12156" y="9348"/>
                      <a:pt x="11988" y="9129"/>
                      <a:pt x="11820" y="8911"/>
                    </a:cubicBezTo>
                    <a:cubicBezTo>
                      <a:pt x="11600" y="8627"/>
                      <a:pt x="11379" y="8341"/>
                      <a:pt x="11172" y="8046"/>
                    </a:cubicBezTo>
                    <a:cubicBezTo>
                      <a:pt x="11167" y="8039"/>
                      <a:pt x="11160" y="8030"/>
                      <a:pt x="11155" y="8023"/>
                    </a:cubicBezTo>
                    <a:cubicBezTo>
                      <a:pt x="10868" y="7612"/>
                      <a:pt x="10604" y="7186"/>
                      <a:pt x="10362" y="6747"/>
                    </a:cubicBezTo>
                    <a:cubicBezTo>
                      <a:pt x="9732" y="5610"/>
                      <a:pt x="9255" y="4386"/>
                      <a:pt x="8901" y="3124"/>
                    </a:cubicBezTo>
                    <a:cubicBezTo>
                      <a:pt x="8747" y="2568"/>
                      <a:pt x="8616" y="2009"/>
                      <a:pt x="8506" y="1445"/>
                    </a:cubicBezTo>
                    <a:lnTo>
                      <a:pt x="8506" y="1443"/>
                    </a:lnTo>
                    <a:cubicBezTo>
                      <a:pt x="8453" y="1167"/>
                      <a:pt x="8405" y="891"/>
                      <a:pt x="8362" y="615"/>
                    </a:cubicBezTo>
                    <a:cubicBezTo>
                      <a:pt x="8338" y="489"/>
                      <a:pt x="8319" y="362"/>
                      <a:pt x="8301" y="235"/>
                    </a:cubicBezTo>
                    <a:lnTo>
                      <a:pt x="8296" y="201"/>
                    </a:lnTo>
                    <a:lnTo>
                      <a:pt x="8296" y="197"/>
                    </a:lnTo>
                    <a:cubicBezTo>
                      <a:pt x="8290" y="157"/>
                      <a:pt x="8283" y="114"/>
                      <a:pt x="8278" y="70"/>
                    </a:cubicBezTo>
                    <a:lnTo>
                      <a:pt x="8278" y="68"/>
                    </a:lnTo>
                    <a:cubicBezTo>
                      <a:pt x="8274" y="45"/>
                      <a:pt x="8272" y="24"/>
                      <a:pt x="8269" y="0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2"/>
              <p:cNvSpPr/>
              <p:nvPr/>
            </p:nvSpPr>
            <p:spPr>
              <a:xfrm>
                <a:off x="4799475" y="1264000"/>
                <a:ext cx="438625" cy="111700"/>
              </a:xfrm>
              <a:custGeom>
                <a:avLst/>
                <a:gdLst/>
                <a:ahLst/>
                <a:cxnLst/>
                <a:rect l="l" t="t" r="r" b="b"/>
                <a:pathLst>
                  <a:path w="17545" h="4468" extrusionOk="0">
                    <a:moveTo>
                      <a:pt x="15201" y="0"/>
                    </a:moveTo>
                    <a:cubicBezTo>
                      <a:pt x="15117" y="0"/>
                      <a:pt x="15031" y="19"/>
                      <a:pt x="14949" y="38"/>
                    </a:cubicBezTo>
                    <a:cubicBezTo>
                      <a:pt x="14146" y="214"/>
                      <a:pt x="13337" y="360"/>
                      <a:pt x="12524" y="477"/>
                    </a:cubicBezTo>
                    <a:cubicBezTo>
                      <a:pt x="10974" y="698"/>
                      <a:pt x="9407" y="809"/>
                      <a:pt x="7840" y="809"/>
                    </a:cubicBezTo>
                    <a:cubicBezTo>
                      <a:pt x="6296" y="809"/>
                      <a:pt x="4751" y="702"/>
                      <a:pt x="3221" y="486"/>
                    </a:cubicBezTo>
                    <a:cubicBezTo>
                      <a:pt x="2736" y="419"/>
                      <a:pt x="2252" y="339"/>
                      <a:pt x="1769" y="249"/>
                    </a:cubicBezTo>
                    <a:lnTo>
                      <a:pt x="983" y="1100"/>
                    </a:lnTo>
                    <a:cubicBezTo>
                      <a:pt x="718" y="1289"/>
                      <a:pt x="458" y="1489"/>
                      <a:pt x="205" y="1703"/>
                    </a:cubicBezTo>
                    <a:cubicBezTo>
                      <a:pt x="15" y="2254"/>
                      <a:pt x="0" y="2855"/>
                      <a:pt x="143" y="3456"/>
                    </a:cubicBezTo>
                    <a:cubicBezTo>
                      <a:pt x="146" y="3478"/>
                      <a:pt x="151" y="3499"/>
                      <a:pt x="157" y="3520"/>
                    </a:cubicBezTo>
                    <a:lnTo>
                      <a:pt x="473" y="3520"/>
                    </a:lnTo>
                    <a:lnTo>
                      <a:pt x="2277" y="3518"/>
                    </a:lnTo>
                    <a:lnTo>
                      <a:pt x="2277" y="3518"/>
                    </a:lnTo>
                    <a:cubicBezTo>
                      <a:pt x="2057" y="3751"/>
                      <a:pt x="1836" y="3984"/>
                      <a:pt x="1613" y="4214"/>
                    </a:cubicBezTo>
                    <a:cubicBezTo>
                      <a:pt x="1533" y="4299"/>
                      <a:pt x="1450" y="4384"/>
                      <a:pt x="1370" y="4468"/>
                    </a:cubicBezTo>
                    <a:lnTo>
                      <a:pt x="15168" y="4468"/>
                    </a:lnTo>
                    <a:cubicBezTo>
                      <a:pt x="15100" y="4327"/>
                      <a:pt x="15027" y="4189"/>
                      <a:pt x="14955" y="4050"/>
                    </a:cubicBezTo>
                    <a:cubicBezTo>
                      <a:pt x="14857" y="3867"/>
                      <a:pt x="14758" y="3683"/>
                      <a:pt x="14654" y="3503"/>
                    </a:cubicBezTo>
                    <a:lnTo>
                      <a:pt x="17533" y="3501"/>
                    </a:lnTo>
                    <a:lnTo>
                      <a:pt x="17545" y="3343"/>
                    </a:lnTo>
                    <a:cubicBezTo>
                      <a:pt x="17090" y="2204"/>
                      <a:pt x="16432" y="1142"/>
                      <a:pt x="15610" y="231"/>
                    </a:cubicBezTo>
                    <a:cubicBezTo>
                      <a:pt x="15534" y="147"/>
                      <a:pt x="15452" y="61"/>
                      <a:pt x="15346" y="24"/>
                    </a:cubicBezTo>
                    <a:cubicBezTo>
                      <a:pt x="15299" y="7"/>
                      <a:pt x="15250" y="0"/>
                      <a:pt x="15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2"/>
              <p:cNvSpPr/>
              <p:nvPr/>
            </p:nvSpPr>
            <p:spPr>
              <a:xfrm>
                <a:off x="4692000" y="707650"/>
                <a:ext cx="467850" cy="517400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0696" extrusionOk="0">
                    <a:moveTo>
                      <a:pt x="10505" y="1"/>
                    </a:moveTo>
                    <a:cubicBezTo>
                      <a:pt x="7053" y="1"/>
                      <a:pt x="4118" y="2210"/>
                      <a:pt x="3046" y="5288"/>
                    </a:cubicBezTo>
                    <a:cubicBezTo>
                      <a:pt x="3037" y="5308"/>
                      <a:pt x="3027" y="5328"/>
                      <a:pt x="3019" y="5348"/>
                    </a:cubicBezTo>
                    <a:cubicBezTo>
                      <a:pt x="2904" y="5609"/>
                      <a:pt x="2864" y="5895"/>
                      <a:pt x="2812" y="6172"/>
                    </a:cubicBezTo>
                    <a:cubicBezTo>
                      <a:pt x="2765" y="6504"/>
                      <a:pt x="2676" y="6834"/>
                      <a:pt x="2620" y="7166"/>
                    </a:cubicBezTo>
                    <a:cubicBezTo>
                      <a:pt x="2394" y="8495"/>
                      <a:pt x="2329" y="9834"/>
                      <a:pt x="2253" y="11176"/>
                    </a:cubicBezTo>
                    <a:cubicBezTo>
                      <a:pt x="2109" y="11339"/>
                      <a:pt x="1925" y="11505"/>
                      <a:pt x="1682" y="11669"/>
                    </a:cubicBezTo>
                    <a:cubicBezTo>
                      <a:pt x="1155" y="12027"/>
                      <a:pt x="0" y="12602"/>
                      <a:pt x="37" y="13174"/>
                    </a:cubicBezTo>
                    <a:cubicBezTo>
                      <a:pt x="74" y="13760"/>
                      <a:pt x="1446" y="14047"/>
                      <a:pt x="2126" y="14325"/>
                    </a:cubicBezTo>
                    <a:cubicBezTo>
                      <a:pt x="2121" y="14518"/>
                      <a:pt x="2117" y="14714"/>
                      <a:pt x="2114" y="14907"/>
                    </a:cubicBezTo>
                    <a:cubicBezTo>
                      <a:pt x="2112" y="14968"/>
                      <a:pt x="2112" y="15031"/>
                      <a:pt x="2110" y="15089"/>
                    </a:cubicBezTo>
                    <a:cubicBezTo>
                      <a:pt x="2078" y="17587"/>
                      <a:pt x="2181" y="19909"/>
                      <a:pt x="2742" y="20238"/>
                    </a:cubicBezTo>
                    <a:cubicBezTo>
                      <a:pt x="3405" y="20625"/>
                      <a:pt x="3932" y="20695"/>
                      <a:pt x="4615" y="20695"/>
                    </a:cubicBezTo>
                    <a:cubicBezTo>
                      <a:pt x="5003" y="20695"/>
                      <a:pt x="5442" y="20673"/>
                      <a:pt x="5986" y="20673"/>
                    </a:cubicBezTo>
                    <a:cubicBezTo>
                      <a:pt x="6081" y="20673"/>
                      <a:pt x="6180" y="20673"/>
                      <a:pt x="6282" y="20675"/>
                    </a:cubicBezTo>
                    <a:cubicBezTo>
                      <a:pt x="6551" y="20678"/>
                      <a:pt x="6828" y="20680"/>
                      <a:pt x="7109" y="20680"/>
                    </a:cubicBezTo>
                    <a:cubicBezTo>
                      <a:pt x="7212" y="20680"/>
                      <a:pt x="7315" y="20680"/>
                      <a:pt x="7419" y="20679"/>
                    </a:cubicBezTo>
                    <a:cubicBezTo>
                      <a:pt x="9146" y="20673"/>
                      <a:pt x="10995" y="20597"/>
                      <a:pt x="12328" y="20530"/>
                    </a:cubicBezTo>
                    <a:cubicBezTo>
                      <a:pt x="13421" y="20475"/>
                      <a:pt x="14320" y="19651"/>
                      <a:pt x="14470" y="18568"/>
                    </a:cubicBezTo>
                    <a:lnTo>
                      <a:pt x="14569" y="17832"/>
                    </a:lnTo>
                    <a:lnTo>
                      <a:pt x="14779" y="16309"/>
                    </a:lnTo>
                    <a:cubicBezTo>
                      <a:pt x="14779" y="16307"/>
                      <a:pt x="14867" y="15682"/>
                      <a:pt x="14867" y="15682"/>
                    </a:cubicBezTo>
                    <a:cubicBezTo>
                      <a:pt x="16115" y="14907"/>
                      <a:pt x="17138" y="13805"/>
                      <a:pt x="17814" y="12494"/>
                    </a:cubicBezTo>
                    <a:cubicBezTo>
                      <a:pt x="18012" y="12109"/>
                      <a:pt x="18182" y="11708"/>
                      <a:pt x="18316" y="11291"/>
                    </a:cubicBezTo>
                    <a:cubicBezTo>
                      <a:pt x="18574" y="10500"/>
                      <a:pt x="18713" y="9656"/>
                      <a:pt x="18713" y="8779"/>
                    </a:cubicBezTo>
                    <a:cubicBezTo>
                      <a:pt x="18713" y="7647"/>
                      <a:pt x="18481" y="6569"/>
                      <a:pt x="18063" y="5587"/>
                    </a:cubicBezTo>
                    <a:cubicBezTo>
                      <a:pt x="17081" y="2356"/>
                      <a:pt x="14072" y="1"/>
                      <a:pt x="10505" y="1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2"/>
              <p:cNvSpPr/>
              <p:nvPr/>
            </p:nvSpPr>
            <p:spPr>
              <a:xfrm>
                <a:off x="4799475" y="798025"/>
                <a:ext cx="549025" cy="554000"/>
              </a:xfrm>
              <a:custGeom>
                <a:avLst/>
                <a:gdLst/>
                <a:ahLst/>
                <a:cxnLst/>
                <a:rect l="l" t="t" r="r" b="b"/>
                <a:pathLst>
                  <a:path w="21961" h="22160" extrusionOk="0">
                    <a:moveTo>
                      <a:pt x="14035" y="0"/>
                    </a:moveTo>
                    <a:cubicBezTo>
                      <a:pt x="13743" y="174"/>
                      <a:pt x="13444" y="342"/>
                      <a:pt x="13152" y="512"/>
                    </a:cubicBezTo>
                    <a:cubicBezTo>
                      <a:pt x="12076" y="1134"/>
                      <a:pt x="11052" y="1792"/>
                      <a:pt x="10603" y="2947"/>
                    </a:cubicBezTo>
                    <a:cubicBezTo>
                      <a:pt x="10033" y="4419"/>
                      <a:pt x="9966" y="6080"/>
                      <a:pt x="10419" y="7593"/>
                    </a:cubicBezTo>
                    <a:cubicBezTo>
                      <a:pt x="10429" y="7623"/>
                      <a:pt x="10436" y="7653"/>
                      <a:pt x="10447" y="7683"/>
                    </a:cubicBezTo>
                    <a:cubicBezTo>
                      <a:pt x="10554" y="8033"/>
                      <a:pt x="10685" y="8377"/>
                      <a:pt x="10767" y="8732"/>
                    </a:cubicBezTo>
                    <a:cubicBezTo>
                      <a:pt x="10787" y="8803"/>
                      <a:pt x="10800" y="8873"/>
                      <a:pt x="10812" y="8945"/>
                    </a:cubicBezTo>
                    <a:cubicBezTo>
                      <a:pt x="10822" y="8990"/>
                      <a:pt x="10827" y="9035"/>
                      <a:pt x="10834" y="9081"/>
                    </a:cubicBezTo>
                    <a:cubicBezTo>
                      <a:pt x="10943" y="9936"/>
                      <a:pt x="10615" y="10820"/>
                      <a:pt x="10022" y="11443"/>
                    </a:cubicBezTo>
                    <a:cubicBezTo>
                      <a:pt x="9930" y="11539"/>
                      <a:pt x="9835" y="11627"/>
                      <a:pt x="9732" y="11709"/>
                    </a:cubicBezTo>
                    <a:cubicBezTo>
                      <a:pt x="9565" y="11842"/>
                      <a:pt x="9385" y="11956"/>
                      <a:pt x="9192" y="12048"/>
                    </a:cubicBezTo>
                    <a:cubicBezTo>
                      <a:pt x="9123" y="12078"/>
                      <a:pt x="9053" y="12110"/>
                      <a:pt x="8980" y="12135"/>
                    </a:cubicBezTo>
                    <a:cubicBezTo>
                      <a:pt x="7773" y="12579"/>
                      <a:pt x="6374" y="12180"/>
                      <a:pt x="5174" y="12647"/>
                    </a:cubicBezTo>
                    <a:cubicBezTo>
                      <a:pt x="4171" y="13035"/>
                      <a:pt x="3460" y="14008"/>
                      <a:pt x="3241" y="15061"/>
                    </a:cubicBezTo>
                    <a:cubicBezTo>
                      <a:pt x="3147" y="15500"/>
                      <a:pt x="3131" y="15965"/>
                      <a:pt x="3064" y="16411"/>
                    </a:cubicBezTo>
                    <a:lnTo>
                      <a:pt x="3064" y="16415"/>
                    </a:lnTo>
                    <a:cubicBezTo>
                      <a:pt x="3032" y="16638"/>
                      <a:pt x="2986" y="16855"/>
                      <a:pt x="2912" y="17064"/>
                    </a:cubicBezTo>
                    <a:cubicBezTo>
                      <a:pt x="2880" y="17164"/>
                      <a:pt x="2838" y="17262"/>
                      <a:pt x="2790" y="17357"/>
                    </a:cubicBezTo>
                    <a:cubicBezTo>
                      <a:pt x="2351" y="18215"/>
                      <a:pt x="1390" y="18659"/>
                      <a:pt x="757" y="19383"/>
                    </a:cubicBezTo>
                    <a:cubicBezTo>
                      <a:pt x="502" y="19673"/>
                      <a:pt x="321" y="19997"/>
                      <a:pt x="205" y="20342"/>
                    </a:cubicBezTo>
                    <a:cubicBezTo>
                      <a:pt x="10" y="20912"/>
                      <a:pt x="0" y="21538"/>
                      <a:pt x="157" y="22159"/>
                    </a:cubicBezTo>
                    <a:lnTo>
                      <a:pt x="2277" y="22157"/>
                    </a:lnTo>
                    <a:lnTo>
                      <a:pt x="2280" y="22157"/>
                    </a:lnTo>
                    <a:lnTo>
                      <a:pt x="14654" y="22141"/>
                    </a:lnTo>
                    <a:lnTo>
                      <a:pt x="17533" y="22140"/>
                    </a:lnTo>
                    <a:lnTo>
                      <a:pt x="17545" y="21982"/>
                    </a:lnTo>
                    <a:lnTo>
                      <a:pt x="17782" y="18764"/>
                    </a:lnTo>
                    <a:lnTo>
                      <a:pt x="18708" y="22138"/>
                    </a:lnTo>
                    <a:lnTo>
                      <a:pt x="21806" y="22134"/>
                    </a:lnTo>
                    <a:cubicBezTo>
                      <a:pt x="21960" y="21713"/>
                      <a:pt x="21754" y="21244"/>
                      <a:pt x="21487" y="20885"/>
                    </a:cubicBezTo>
                    <a:cubicBezTo>
                      <a:pt x="21220" y="20526"/>
                      <a:pt x="20882" y="20209"/>
                      <a:pt x="20712" y="19794"/>
                    </a:cubicBezTo>
                    <a:cubicBezTo>
                      <a:pt x="20296" y="18785"/>
                      <a:pt x="20942" y="17893"/>
                      <a:pt x="21317" y="17007"/>
                    </a:cubicBezTo>
                    <a:cubicBezTo>
                      <a:pt x="21724" y="16048"/>
                      <a:pt x="21938" y="14996"/>
                      <a:pt x="21860" y="13953"/>
                    </a:cubicBezTo>
                    <a:cubicBezTo>
                      <a:pt x="21743" y="12405"/>
                      <a:pt x="20896" y="10642"/>
                      <a:pt x="19382" y="10044"/>
                    </a:cubicBezTo>
                    <a:cubicBezTo>
                      <a:pt x="18444" y="9670"/>
                      <a:pt x="17082" y="9845"/>
                      <a:pt x="16356" y="9042"/>
                    </a:cubicBezTo>
                    <a:cubicBezTo>
                      <a:pt x="15774" y="8394"/>
                      <a:pt x="15940" y="7392"/>
                      <a:pt x="16036" y="6606"/>
                    </a:cubicBezTo>
                    <a:cubicBezTo>
                      <a:pt x="16310" y="4407"/>
                      <a:pt x="15673" y="2113"/>
                      <a:pt x="14322" y="355"/>
                    </a:cubicBezTo>
                    <a:cubicBezTo>
                      <a:pt x="14322" y="354"/>
                      <a:pt x="14322" y="354"/>
                      <a:pt x="14320" y="352"/>
                    </a:cubicBezTo>
                    <a:cubicBezTo>
                      <a:pt x="14228" y="231"/>
                      <a:pt x="14132" y="116"/>
                      <a:pt x="140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2"/>
              <p:cNvSpPr/>
              <p:nvPr/>
            </p:nvSpPr>
            <p:spPr>
              <a:xfrm>
                <a:off x="4765550" y="704525"/>
                <a:ext cx="429800" cy="3823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15295" extrusionOk="0">
                    <a:moveTo>
                      <a:pt x="8185" y="0"/>
                    </a:moveTo>
                    <a:cubicBezTo>
                      <a:pt x="4421" y="0"/>
                      <a:pt x="1074" y="1871"/>
                      <a:pt x="1" y="5465"/>
                    </a:cubicBezTo>
                    <a:cubicBezTo>
                      <a:pt x="1729" y="8647"/>
                      <a:pt x="5116" y="11034"/>
                      <a:pt x="8729" y="11505"/>
                    </a:cubicBezTo>
                    <a:cubicBezTo>
                      <a:pt x="8993" y="12284"/>
                      <a:pt x="9411" y="13061"/>
                      <a:pt x="9763" y="13802"/>
                    </a:cubicBezTo>
                    <a:cubicBezTo>
                      <a:pt x="10047" y="13256"/>
                      <a:pt x="10602" y="12822"/>
                      <a:pt x="10888" y="12275"/>
                    </a:cubicBezTo>
                    <a:lnTo>
                      <a:pt x="10888" y="12275"/>
                    </a:lnTo>
                    <a:cubicBezTo>
                      <a:pt x="10738" y="13130"/>
                      <a:pt x="10405" y="13609"/>
                      <a:pt x="10074" y="14412"/>
                    </a:cubicBezTo>
                    <a:cubicBezTo>
                      <a:pt x="10259" y="14618"/>
                      <a:pt x="10477" y="14785"/>
                      <a:pt x="10714" y="14918"/>
                    </a:cubicBezTo>
                    <a:cubicBezTo>
                      <a:pt x="10967" y="15060"/>
                      <a:pt x="11244" y="15161"/>
                      <a:pt x="11532" y="15220"/>
                    </a:cubicBezTo>
                    <a:cubicBezTo>
                      <a:pt x="11626" y="15242"/>
                      <a:pt x="11719" y="15258"/>
                      <a:pt x="11816" y="15268"/>
                    </a:cubicBezTo>
                    <a:cubicBezTo>
                      <a:pt x="11880" y="15278"/>
                      <a:pt x="11945" y="15284"/>
                      <a:pt x="12012" y="15286"/>
                    </a:cubicBezTo>
                    <a:lnTo>
                      <a:pt x="12014" y="15286"/>
                    </a:lnTo>
                    <a:cubicBezTo>
                      <a:pt x="12097" y="15292"/>
                      <a:pt x="12180" y="15295"/>
                      <a:pt x="12263" y="15295"/>
                    </a:cubicBezTo>
                    <a:cubicBezTo>
                      <a:pt x="12766" y="15295"/>
                      <a:pt x="13274" y="15186"/>
                      <a:pt x="13730" y="14982"/>
                    </a:cubicBezTo>
                    <a:cubicBezTo>
                      <a:pt x="14761" y="14519"/>
                      <a:pt x="15557" y="13656"/>
                      <a:pt x="16162" y="12694"/>
                    </a:cubicBezTo>
                    <a:cubicBezTo>
                      <a:pt x="16263" y="12534"/>
                      <a:pt x="16358" y="12374"/>
                      <a:pt x="16448" y="12211"/>
                    </a:cubicBezTo>
                    <a:cubicBezTo>
                      <a:pt x="16559" y="12012"/>
                      <a:pt x="16661" y="11810"/>
                      <a:pt x="16759" y="11602"/>
                    </a:cubicBezTo>
                    <a:cubicBezTo>
                      <a:pt x="17040" y="10798"/>
                      <a:pt x="17191" y="9940"/>
                      <a:pt x="17191" y="9048"/>
                    </a:cubicBezTo>
                    <a:cubicBezTo>
                      <a:pt x="17191" y="7898"/>
                      <a:pt x="16938" y="6801"/>
                      <a:pt x="16481" y="5804"/>
                    </a:cubicBezTo>
                    <a:lnTo>
                      <a:pt x="16479" y="5804"/>
                    </a:lnTo>
                    <a:cubicBezTo>
                      <a:pt x="15412" y="2520"/>
                      <a:pt x="12074" y="0"/>
                      <a:pt x="8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4792900" y="1017625"/>
                <a:ext cx="1279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5117" extrusionOk="0">
                    <a:moveTo>
                      <a:pt x="2558" y="1"/>
                    </a:moveTo>
                    <a:cubicBezTo>
                      <a:pt x="1146" y="1"/>
                      <a:pt x="0" y="1146"/>
                      <a:pt x="0" y="2559"/>
                    </a:cubicBezTo>
                    <a:cubicBezTo>
                      <a:pt x="0" y="3971"/>
                      <a:pt x="1146" y="5117"/>
                      <a:pt x="2558" y="5117"/>
                    </a:cubicBezTo>
                    <a:cubicBezTo>
                      <a:pt x="3971" y="5117"/>
                      <a:pt x="5115" y="3971"/>
                      <a:pt x="5115" y="2559"/>
                    </a:cubicBezTo>
                    <a:cubicBezTo>
                      <a:pt x="5115" y="1146"/>
                      <a:pt x="3971" y="1"/>
                      <a:pt x="2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4782700" y="970900"/>
                <a:ext cx="353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660" extrusionOk="0">
                    <a:moveTo>
                      <a:pt x="706" y="1"/>
                    </a:moveTo>
                    <a:cubicBezTo>
                      <a:pt x="316" y="1"/>
                      <a:pt x="1" y="373"/>
                      <a:pt x="1" y="830"/>
                    </a:cubicBezTo>
                    <a:cubicBezTo>
                      <a:pt x="1" y="1288"/>
                      <a:pt x="316" y="1660"/>
                      <a:pt x="706" y="1660"/>
                    </a:cubicBezTo>
                    <a:cubicBezTo>
                      <a:pt x="1096" y="1660"/>
                      <a:pt x="1413" y="1288"/>
                      <a:pt x="1413" y="830"/>
                    </a:cubicBezTo>
                    <a:cubicBezTo>
                      <a:pt x="1413" y="373"/>
                      <a:pt x="1096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5006000" y="983225"/>
                <a:ext cx="13737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5294" extrusionOk="0">
                    <a:moveTo>
                      <a:pt x="3366" y="1"/>
                    </a:moveTo>
                    <a:cubicBezTo>
                      <a:pt x="2951" y="1"/>
                      <a:pt x="2524" y="110"/>
                      <a:pt x="2151" y="290"/>
                    </a:cubicBezTo>
                    <a:cubicBezTo>
                      <a:pt x="1300" y="701"/>
                      <a:pt x="214" y="1777"/>
                      <a:pt x="109" y="2754"/>
                    </a:cubicBezTo>
                    <a:cubicBezTo>
                      <a:pt x="1" y="3737"/>
                      <a:pt x="968" y="5005"/>
                      <a:pt x="1929" y="5241"/>
                    </a:cubicBezTo>
                    <a:cubicBezTo>
                      <a:pt x="2077" y="5277"/>
                      <a:pt x="2229" y="5293"/>
                      <a:pt x="2381" y="5293"/>
                    </a:cubicBezTo>
                    <a:cubicBezTo>
                      <a:pt x="2598" y="5293"/>
                      <a:pt x="2816" y="5261"/>
                      <a:pt x="3026" y="5208"/>
                    </a:cubicBezTo>
                    <a:cubicBezTo>
                      <a:pt x="3900" y="4988"/>
                      <a:pt x="4675" y="4398"/>
                      <a:pt x="5079" y="3607"/>
                    </a:cubicBezTo>
                    <a:cubicBezTo>
                      <a:pt x="5481" y="2818"/>
                      <a:pt x="5494" y="1841"/>
                      <a:pt x="5081" y="1056"/>
                    </a:cubicBezTo>
                    <a:cubicBezTo>
                      <a:pt x="4928" y="764"/>
                      <a:pt x="4716" y="497"/>
                      <a:pt x="4442" y="310"/>
                    </a:cubicBezTo>
                    <a:cubicBezTo>
                      <a:pt x="4126" y="94"/>
                      <a:pt x="3751" y="1"/>
                      <a:pt x="3366" y="1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5035525" y="994500"/>
                <a:ext cx="8332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878" extrusionOk="0">
                    <a:moveTo>
                      <a:pt x="3012" y="1"/>
                    </a:moveTo>
                    <a:cubicBezTo>
                      <a:pt x="2769" y="1"/>
                      <a:pt x="2500" y="81"/>
                      <a:pt x="2198" y="243"/>
                    </a:cubicBezTo>
                    <a:cubicBezTo>
                      <a:pt x="931" y="918"/>
                      <a:pt x="111" y="2241"/>
                      <a:pt x="3" y="3782"/>
                    </a:cubicBezTo>
                    <a:cubicBezTo>
                      <a:pt x="0" y="3831"/>
                      <a:pt x="37" y="3875"/>
                      <a:pt x="87" y="3878"/>
                    </a:cubicBezTo>
                    <a:lnTo>
                      <a:pt x="93" y="3878"/>
                    </a:lnTo>
                    <a:cubicBezTo>
                      <a:pt x="141" y="3878"/>
                      <a:pt x="180" y="3842"/>
                      <a:pt x="184" y="3794"/>
                    </a:cubicBezTo>
                    <a:cubicBezTo>
                      <a:pt x="286" y="2316"/>
                      <a:pt x="1071" y="1048"/>
                      <a:pt x="2283" y="402"/>
                    </a:cubicBezTo>
                    <a:cubicBezTo>
                      <a:pt x="2560" y="254"/>
                      <a:pt x="2802" y="181"/>
                      <a:pt x="3014" y="181"/>
                    </a:cubicBezTo>
                    <a:cubicBezTo>
                      <a:pt x="3083" y="181"/>
                      <a:pt x="3149" y="189"/>
                      <a:pt x="3212" y="204"/>
                    </a:cubicBezTo>
                    <a:cubicBezTo>
                      <a:pt x="3219" y="206"/>
                      <a:pt x="3227" y="207"/>
                      <a:pt x="3234" y="207"/>
                    </a:cubicBezTo>
                    <a:cubicBezTo>
                      <a:pt x="3274" y="207"/>
                      <a:pt x="3311" y="180"/>
                      <a:pt x="3321" y="139"/>
                    </a:cubicBezTo>
                    <a:cubicBezTo>
                      <a:pt x="3333" y="90"/>
                      <a:pt x="3303" y="41"/>
                      <a:pt x="3255" y="30"/>
                    </a:cubicBezTo>
                    <a:cubicBezTo>
                      <a:pt x="3177" y="10"/>
                      <a:pt x="3096" y="1"/>
                      <a:pt x="3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4781350" y="929175"/>
                <a:ext cx="629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951" extrusionOk="0">
                    <a:moveTo>
                      <a:pt x="242" y="0"/>
                    </a:moveTo>
                    <a:cubicBezTo>
                      <a:pt x="203" y="0"/>
                      <a:pt x="164" y="1"/>
                      <a:pt x="123" y="3"/>
                    </a:cubicBezTo>
                    <a:lnTo>
                      <a:pt x="121" y="3"/>
                    </a:lnTo>
                    <a:cubicBezTo>
                      <a:pt x="102" y="5"/>
                      <a:pt x="83" y="11"/>
                      <a:pt x="66" y="23"/>
                    </a:cubicBezTo>
                    <a:cubicBezTo>
                      <a:pt x="14" y="56"/>
                      <a:pt x="1" y="126"/>
                      <a:pt x="34" y="178"/>
                    </a:cubicBezTo>
                    <a:cubicBezTo>
                      <a:pt x="168" y="376"/>
                      <a:pt x="342" y="517"/>
                      <a:pt x="529" y="631"/>
                    </a:cubicBezTo>
                    <a:cubicBezTo>
                      <a:pt x="717" y="745"/>
                      <a:pt x="922" y="823"/>
                      <a:pt x="1132" y="875"/>
                    </a:cubicBezTo>
                    <a:cubicBezTo>
                      <a:pt x="1329" y="923"/>
                      <a:pt x="1532" y="951"/>
                      <a:pt x="1736" y="951"/>
                    </a:cubicBezTo>
                    <a:cubicBezTo>
                      <a:pt x="1751" y="951"/>
                      <a:pt x="1765" y="950"/>
                      <a:pt x="1780" y="950"/>
                    </a:cubicBezTo>
                    <a:cubicBezTo>
                      <a:pt x="1999" y="945"/>
                      <a:pt x="2218" y="913"/>
                      <a:pt x="2433" y="826"/>
                    </a:cubicBezTo>
                    <a:cubicBezTo>
                      <a:pt x="2454" y="816"/>
                      <a:pt x="2473" y="800"/>
                      <a:pt x="2486" y="778"/>
                    </a:cubicBezTo>
                    <a:cubicBezTo>
                      <a:pt x="2515" y="726"/>
                      <a:pt x="2497" y="660"/>
                      <a:pt x="2445" y="631"/>
                    </a:cubicBezTo>
                    <a:lnTo>
                      <a:pt x="2443" y="630"/>
                    </a:lnTo>
                    <a:cubicBezTo>
                      <a:pt x="2248" y="519"/>
                      <a:pt x="2060" y="444"/>
                      <a:pt x="1873" y="372"/>
                    </a:cubicBezTo>
                    <a:cubicBezTo>
                      <a:pt x="1687" y="303"/>
                      <a:pt x="1503" y="244"/>
                      <a:pt x="1318" y="188"/>
                    </a:cubicBezTo>
                    <a:cubicBezTo>
                      <a:pt x="1133" y="133"/>
                      <a:pt x="947" y="85"/>
                      <a:pt x="753" y="51"/>
                    </a:cubicBezTo>
                    <a:cubicBezTo>
                      <a:pt x="591" y="23"/>
                      <a:pt x="426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4817325" y="109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350" cap="rnd" cmpd="sng">
                <a:solidFill>
                  <a:srgbClr val="371A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4774100" y="1090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lose/>
                  </a:path>
                </a:pathLst>
              </a:custGeom>
              <a:noFill/>
              <a:ln w="350" cap="rnd" cmpd="sng">
                <a:solidFill>
                  <a:srgbClr val="371A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5202125" y="679600"/>
                <a:ext cx="159350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5806" extrusionOk="0">
                    <a:moveTo>
                      <a:pt x="3187" y="1"/>
                    </a:moveTo>
                    <a:cubicBezTo>
                      <a:pt x="2444" y="1"/>
                      <a:pt x="1702" y="284"/>
                      <a:pt x="1135" y="850"/>
                    </a:cubicBezTo>
                    <a:cubicBezTo>
                      <a:pt x="1" y="1984"/>
                      <a:pt x="1" y="3821"/>
                      <a:pt x="1135" y="4955"/>
                    </a:cubicBezTo>
                    <a:cubicBezTo>
                      <a:pt x="1702" y="5522"/>
                      <a:pt x="2444" y="5805"/>
                      <a:pt x="3187" y="5805"/>
                    </a:cubicBezTo>
                    <a:cubicBezTo>
                      <a:pt x="3930" y="5805"/>
                      <a:pt x="4673" y="5522"/>
                      <a:pt x="5240" y="4955"/>
                    </a:cubicBezTo>
                    <a:cubicBezTo>
                      <a:pt x="6373" y="3821"/>
                      <a:pt x="6373" y="1984"/>
                      <a:pt x="5240" y="850"/>
                    </a:cubicBezTo>
                    <a:cubicBezTo>
                      <a:pt x="4673" y="284"/>
                      <a:pt x="3930" y="1"/>
                      <a:pt x="3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5242350" y="724725"/>
                <a:ext cx="209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38" extrusionOk="0">
                    <a:moveTo>
                      <a:pt x="418" y="0"/>
                    </a:moveTo>
                    <a:cubicBezTo>
                      <a:pt x="272" y="0"/>
                      <a:pt x="133" y="88"/>
                      <a:pt x="76" y="231"/>
                    </a:cubicBezTo>
                    <a:cubicBezTo>
                      <a:pt x="0" y="420"/>
                      <a:pt x="92" y="634"/>
                      <a:pt x="281" y="710"/>
                    </a:cubicBezTo>
                    <a:cubicBezTo>
                      <a:pt x="326" y="729"/>
                      <a:pt x="372" y="737"/>
                      <a:pt x="418" y="737"/>
                    </a:cubicBezTo>
                    <a:cubicBezTo>
                      <a:pt x="564" y="737"/>
                      <a:pt x="702" y="649"/>
                      <a:pt x="760" y="505"/>
                    </a:cubicBezTo>
                    <a:cubicBezTo>
                      <a:pt x="836" y="316"/>
                      <a:pt x="744" y="102"/>
                      <a:pt x="555" y="27"/>
                    </a:cubicBezTo>
                    <a:cubicBezTo>
                      <a:pt x="510" y="9"/>
                      <a:pt x="464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5306025" y="750250"/>
                <a:ext cx="209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39" extrusionOk="0">
                    <a:moveTo>
                      <a:pt x="418" y="1"/>
                    </a:moveTo>
                    <a:cubicBezTo>
                      <a:pt x="272" y="1"/>
                      <a:pt x="133" y="88"/>
                      <a:pt x="76" y="232"/>
                    </a:cubicBezTo>
                    <a:cubicBezTo>
                      <a:pt x="1" y="422"/>
                      <a:pt x="91" y="636"/>
                      <a:pt x="281" y="712"/>
                    </a:cubicBezTo>
                    <a:cubicBezTo>
                      <a:pt x="325" y="730"/>
                      <a:pt x="372" y="738"/>
                      <a:pt x="417" y="738"/>
                    </a:cubicBezTo>
                    <a:cubicBezTo>
                      <a:pt x="564" y="738"/>
                      <a:pt x="702" y="651"/>
                      <a:pt x="760" y="507"/>
                    </a:cubicBezTo>
                    <a:cubicBezTo>
                      <a:pt x="836" y="318"/>
                      <a:pt x="744" y="104"/>
                      <a:pt x="555" y="28"/>
                    </a:cubicBezTo>
                    <a:cubicBezTo>
                      <a:pt x="510" y="9"/>
                      <a:pt x="4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5254025" y="747250"/>
                <a:ext cx="4680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682" fill="none" extrusionOk="0">
                    <a:moveTo>
                      <a:pt x="0" y="1111"/>
                    </a:moveTo>
                    <a:cubicBezTo>
                      <a:pt x="0" y="1111"/>
                      <a:pt x="574" y="1"/>
                      <a:pt x="1223" y="240"/>
                    </a:cubicBezTo>
                    <a:cubicBezTo>
                      <a:pt x="1871" y="479"/>
                      <a:pt x="1474" y="1682"/>
                      <a:pt x="1474" y="168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2"/>
              <p:cNvSpPr/>
              <p:nvPr/>
            </p:nvSpPr>
            <p:spPr>
              <a:xfrm>
                <a:off x="4636900" y="603450"/>
                <a:ext cx="1593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807" extrusionOk="0">
                    <a:moveTo>
                      <a:pt x="3186" y="1"/>
                    </a:moveTo>
                    <a:cubicBezTo>
                      <a:pt x="2444" y="1"/>
                      <a:pt x="1701" y="284"/>
                      <a:pt x="1134" y="851"/>
                    </a:cubicBezTo>
                    <a:cubicBezTo>
                      <a:pt x="0" y="1985"/>
                      <a:pt x="0" y="3822"/>
                      <a:pt x="1134" y="4956"/>
                    </a:cubicBezTo>
                    <a:cubicBezTo>
                      <a:pt x="1701" y="5523"/>
                      <a:pt x="2444" y="5806"/>
                      <a:pt x="3186" y="5806"/>
                    </a:cubicBezTo>
                    <a:cubicBezTo>
                      <a:pt x="3929" y="5806"/>
                      <a:pt x="4672" y="5523"/>
                      <a:pt x="5239" y="4956"/>
                    </a:cubicBezTo>
                    <a:cubicBezTo>
                      <a:pt x="6372" y="3822"/>
                      <a:pt x="6372" y="1985"/>
                      <a:pt x="5239" y="851"/>
                    </a:cubicBezTo>
                    <a:cubicBezTo>
                      <a:pt x="4672" y="284"/>
                      <a:pt x="3929" y="1"/>
                      <a:pt x="3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4672200" y="668575"/>
                <a:ext cx="203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38" extrusionOk="0">
                    <a:moveTo>
                      <a:pt x="407" y="1"/>
                    </a:moveTo>
                    <a:cubicBezTo>
                      <a:pt x="379" y="1"/>
                      <a:pt x="351" y="4"/>
                      <a:pt x="322" y="11"/>
                    </a:cubicBezTo>
                    <a:cubicBezTo>
                      <a:pt x="123" y="57"/>
                      <a:pt x="1" y="256"/>
                      <a:pt x="47" y="453"/>
                    </a:cubicBezTo>
                    <a:cubicBezTo>
                      <a:pt x="87" y="624"/>
                      <a:pt x="239" y="738"/>
                      <a:pt x="406" y="738"/>
                    </a:cubicBezTo>
                    <a:cubicBezTo>
                      <a:pt x="434" y="738"/>
                      <a:pt x="463" y="735"/>
                      <a:pt x="491" y="728"/>
                    </a:cubicBezTo>
                    <a:cubicBezTo>
                      <a:pt x="689" y="682"/>
                      <a:pt x="811" y="483"/>
                      <a:pt x="765" y="285"/>
                    </a:cubicBezTo>
                    <a:cubicBezTo>
                      <a:pt x="725" y="115"/>
                      <a:pt x="574" y="1"/>
                      <a:pt x="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4739000" y="652900"/>
                <a:ext cx="203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38" extrusionOk="0">
                    <a:moveTo>
                      <a:pt x="407" y="0"/>
                    </a:moveTo>
                    <a:cubicBezTo>
                      <a:pt x="379" y="0"/>
                      <a:pt x="350" y="3"/>
                      <a:pt x="322" y="10"/>
                    </a:cubicBezTo>
                    <a:cubicBezTo>
                      <a:pt x="124" y="57"/>
                      <a:pt x="1" y="255"/>
                      <a:pt x="47" y="453"/>
                    </a:cubicBezTo>
                    <a:cubicBezTo>
                      <a:pt x="87" y="623"/>
                      <a:pt x="239" y="737"/>
                      <a:pt x="406" y="737"/>
                    </a:cubicBezTo>
                    <a:cubicBezTo>
                      <a:pt x="434" y="737"/>
                      <a:pt x="462" y="734"/>
                      <a:pt x="490" y="727"/>
                    </a:cubicBezTo>
                    <a:cubicBezTo>
                      <a:pt x="689" y="681"/>
                      <a:pt x="811" y="482"/>
                      <a:pt x="765" y="285"/>
                    </a:cubicBezTo>
                    <a:cubicBezTo>
                      <a:pt x="725" y="115"/>
                      <a:pt x="574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4702750" y="670900"/>
                <a:ext cx="4260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594" fill="none" extrusionOk="0">
                    <a:moveTo>
                      <a:pt x="169" y="1593"/>
                    </a:moveTo>
                    <a:cubicBezTo>
                      <a:pt x="169" y="1593"/>
                      <a:pt x="0" y="355"/>
                      <a:pt x="669" y="178"/>
                    </a:cubicBezTo>
                    <a:cubicBezTo>
                      <a:pt x="1337" y="0"/>
                      <a:pt x="1704" y="1213"/>
                      <a:pt x="1704" y="12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5091600" y="559175"/>
                <a:ext cx="143125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49" extrusionOk="0">
                    <a:moveTo>
                      <a:pt x="4692" y="1"/>
                    </a:moveTo>
                    <a:lnTo>
                      <a:pt x="2500" y="1505"/>
                    </a:lnTo>
                    <a:lnTo>
                      <a:pt x="1785" y="2001"/>
                    </a:lnTo>
                    <a:lnTo>
                      <a:pt x="2348" y="3103"/>
                    </a:lnTo>
                    <a:lnTo>
                      <a:pt x="0" y="4848"/>
                    </a:lnTo>
                    <a:lnTo>
                      <a:pt x="3547" y="3706"/>
                    </a:lnTo>
                    <a:lnTo>
                      <a:pt x="3097" y="2723"/>
                    </a:lnTo>
                    <a:lnTo>
                      <a:pt x="5725" y="1784"/>
                    </a:lnTo>
                    <a:lnTo>
                      <a:pt x="46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5053600" y="511625"/>
                <a:ext cx="757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6692" extrusionOk="0">
                    <a:moveTo>
                      <a:pt x="1137" y="1"/>
                    </a:moveTo>
                    <a:lnTo>
                      <a:pt x="278" y="2518"/>
                    </a:lnTo>
                    <a:lnTo>
                      <a:pt x="1" y="3343"/>
                    </a:lnTo>
                    <a:lnTo>
                      <a:pt x="1110" y="3889"/>
                    </a:lnTo>
                    <a:lnTo>
                      <a:pt x="271" y="6691"/>
                    </a:lnTo>
                    <a:lnTo>
                      <a:pt x="2433" y="3657"/>
                    </a:lnTo>
                    <a:lnTo>
                      <a:pt x="1484" y="3137"/>
                    </a:lnTo>
                    <a:lnTo>
                      <a:pt x="3030" y="814"/>
                    </a:lnTo>
                    <a:lnTo>
                      <a:pt x="1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4644925" y="116167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0"/>
                    </a:moveTo>
                    <a:lnTo>
                      <a:pt x="1294" y="1294"/>
                    </a:lnTo>
                    <a:lnTo>
                      <a:pt x="0" y="1708"/>
                    </a:lnTo>
                    <a:lnTo>
                      <a:pt x="1294" y="2121"/>
                    </a:lnTo>
                    <a:lnTo>
                      <a:pt x="1708" y="3415"/>
                    </a:lnTo>
                    <a:lnTo>
                      <a:pt x="2121" y="2121"/>
                    </a:lnTo>
                    <a:lnTo>
                      <a:pt x="3415" y="1708"/>
                    </a:lnTo>
                    <a:lnTo>
                      <a:pt x="2121" y="1294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4765975" y="51832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0"/>
                    </a:moveTo>
                    <a:lnTo>
                      <a:pt x="1294" y="1295"/>
                    </a:lnTo>
                    <a:lnTo>
                      <a:pt x="1" y="1708"/>
                    </a:lnTo>
                    <a:lnTo>
                      <a:pt x="1294" y="2122"/>
                    </a:lnTo>
                    <a:lnTo>
                      <a:pt x="1708" y="3415"/>
                    </a:lnTo>
                    <a:lnTo>
                      <a:pt x="2121" y="2122"/>
                    </a:lnTo>
                    <a:lnTo>
                      <a:pt x="3416" y="1708"/>
                    </a:lnTo>
                    <a:lnTo>
                      <a:pt x="2121" y="1295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5283250" y="95742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1"/>
                    </a:moveTo>
                    <a:lnTo>
                      <a:pt x="1295" y="1295"/>
                    </a:lnTo>
                    <a:lnTo>
                      <a:pt x="1" y="1708"/>
                    </a:lnTo>
                    <a:lnTo>
                      <a:pt x="1295" y="2122"/>
                    </a:lnTo>
                    <a:lnTo>
                      <a:pt x="1708" y="3416"/>
                    </a:lnTo>
                    <a:lnTo>
                      <a:pt x="2122" y="2122"/>
                    </a:lnTo>
                    <a:lnTo>
                      <a:pt x="3416" y="1708"/>
                    </a:lnTo>
                    <a:lnTo>
                      <a:pt x="2122" y="1295"/>
                    </a:lnTo>
                    <a:lnTo>
                      <a:pt x="1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2"/>
              <p:cNvSpPr/>
              <p:nvPr/>
            </p:nvSpPr>
            <p:spPr>
              <a:xfrm>
                <a:off x="5245000" y="1190300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1"/>
                    </a:moveTo>
                    <a:lnTo>
                      <a:pt x="1295" y="1294"/>
                    </a:lnTo>
                    <a:lnTo>
                      <a:pt x="1" y="1708"/>
                    </a:lnTo>
                    <a:lnTo>
                      <a:pt x="1295" y="2122"/>
                    </a:lnTo>
                    <a:lnTo>
                      <a:pt x="1708" y="3416"/>
                    </a:lnTo>
                    <a:lnTo>
                      <a:pt x="2122" y="2122"/>
                    </a:lnTo>
                    <a:lnTo>
                      <a:pt x="3416" y="1708"/>
                    </a:lnTo>
                    <a:lnTo>
                      <a:pt x="2122" y="1294"/>
                    </a:lnTo>
                    <a:lnTo>
                      <a:pt x="1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9" name="Google Shape;619;p32"/>
            <p:cNvSpPr/>
            <p:nvPr/>
          </p:nvSpPr>
          <p:spPr>
            <a:xfrm flipH="1">
              <a:off x="4746800" y="914975"/>
              <a:ext cx="62875" cy="18575"/>
            </a:xfrm>
            <a:custGeom>
              <a:avLst/>
              <a:gdLst/>
              <a:ahLst/>
              <a:cxnLst/>
              <a:rect l="l" t="t" r="r" b="b"/>
              <a:pathLst>
                <a:path w="2515" h="743" extrusionOk="0">
                  <a:moveTo>
                    <a:pt x="2427" y="0"/>
                  </a:moveTo>
                  <a:cubicBezTo>
                    <a:pt x="1603" y="0"/>
                    <a:pt x="787" y="207"/>
                    <a:pt x="47" y="611"/>
                  </a:cubicBezTo>
                  <a:cubicBezTo>
                    <a:pt x="13" y="630"/>
                    <a:pt x="0" y="673"/>
                    <a:pt x="19" y="707"/>
                  </a:cubicBezTo>
                  <a:cubicBezTo>
                    <a:pt x="32" y="730"/>
                    <a:pt x="56" y="743"/>
                    <a:pt x="81" y="743"/>
                  </a:cubicBezTo>
                  <a:cubicBezTo>
                    <a:pt x="92" y="743"/>
                    <a:pt x="104" y="741"/>
                    <a:pt x="115" y="735"/>
                  </a:cubicBezTo>
                  <a:cubicBezTo>
                    <a:pt x="835" y="344"/>
                    <a:pt x="1629" y="142"/>
                    <a:pt x="2430" y="142"/>
                  </a:cubicBezTo>
                  <a:cubicBezTo>
                    <a:pt x="2458" y="142"/>
                    <a:pt x="2486" y="142"/>
                    <a:pt x="2515" y="143"/>
                  </a:cubicBezTo>
                  <a:cubicBezTo>
                    <a:pt x="2515" y="96"/>
                    <a:pt x="2515" y="49"/>
                    <a:pt x="2513" y="1"/>
                  </a:cubicBezTo>
                  <a:cubicBezTo>
                    <a:pt x="2484" y="1"/>
                    <a:pt x="245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32"/>
          <p:cNvGrpSpPr/>
          <p:nvPr/>
        </p:nvGrpSpPr>
        <p:grpSpPr>
          <a:xfrm rot="-1144453">
            <a:off x="1698288" y="4824477"/>
            <a:ext cx="1787839" cy="1890135"/>
            <a:chOff x="3309875" y="334550"/>
            <a:chExt cx="976750" cy="1122425"/>
          </a:xfrm>
        </p:grpSpPr>
        <p:sp>
          <p:nvSpPr>
            <p:cNvPr id="621" name="Google Shape;621;p32"/>
            <p:cNvSpPr/>
            <p:nvPr/>
          </p:nvSpPr>
          <p:spPr>
            <a:xfrm>
              <a:off x="3309875" y="334550"/>
              <a:ext cx="976750" cy="1122425"/>
            </a:xfrm>
            <a:custGeom>
              <a:avLst/>
              <a:gdLst/>
              <a:ahLst/>
              <a:cxnLst/>
              <a:rect l="l" t="t" r="r" b="b"/>
              <a:pathLst>
                <a:path w="39070" h="44897" extrusionOk="0">
                  <a:moveTo>
                    <a:pt x="19536" y="1"/>
                  </a:moveTo>
                  <a:cubicBezTo>
                    <a:pt x="8764" y="1"/>
                    <a:pt x="1" y="9268"/>
                    <a:pt x="1" y="20659"/>
                  </a:cubicBezTo>
                  <a:lnTo>
                    <a:pt x="1" y="43764"/>
                  </a:lnTo>
                  <a:cubicBezTo>
                    <a:pt x="1" y="44390"/>
                    <a:pt x="507" y="44897"/>
                    <a:pt x="1132" y="44897"/>
                  </a:cubicBezTo>
                  <a:lnTo>
                    <a:pt x="37937" y="44897"/>
                  </a:lnTo>
                  <a:cubicBezTo>
                    <a:pt x="38563" y="44897"/>
                    <a:pt x="39070" y="44390"/>
                    <a:pt x="39070" y="43764"/>
                  </a:cubicBezTo>
                  <a:lnTo>
                    <a:pt x="39070" y="20659"/>
                  </a:lnTo>
                  <a:cubicBezTo>
                    <a:pt x="39070" y="15153"/>
                    <a:pt x="37046" y="9975"/>
                    <a:pt x="33371" y="6077"/>
                  </a:cubicBezTo>
                  <a:cubicBezTo>
                    <a:pt x="29679" y="2159"/>
                    <a:pt x="24765" y="1"/>
                    <a:pt x="19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3337400" y="362725"/>
              <a:ext cx="920150" cy="1065850"/>
            </a:xfrm>
            <a:custGeom>
              <a:avLst/>
              <a:gdLst/>
              <a:ahLst/>
              <a:cxnLst/>
              <a:rect l="l" t="t" r="r" b="b"/>
              <a:pathLst>
                <a:path w="36806" h="42634" extrusionOk="0">
                  <a:moveTo>
                    <a:pt x="18404" y="1"/>
                  </a:moveTo>
                  <a:cubicBezTo>
                    <a:pt x="8243" y="1"/>
                    <a:pt x="8" y="8737"/>
                    <a:pt x="1" y="19514"/>
                  </a:cubicBezTo>
                  <a:lnTo>
                    <a:pt x="1" y="42633"/>
                  </a:lnTo>
                  <a:lnTo>
                    <a:pt x="36806" y="42633"/>
                  </a:lnTo>
                  <a:lnTo>
                    <a:pt x="36806" y="19528"/>
                  </a:lnTo>
                  <a:cubicBezTo>
                    <a:pt x="36806" y="14135"/>
                    <a:pt x="34745" y="9255"/>
                    <a:pt x="31415" y="5722"/>
                  </a:cubicBezTo>
                  <a:cubicBezTo>
                    <a:pt x="28085" y="2188"/>
                    <a:pt x="23485" y="1"/>
                    <a:pt x="18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3890375" y="943975"/>
              <a:ext cx="231875" cy="298400"/>
            </a:xfrm>
            <a:custGeom>
              <a:avLst/>
              <a:gdLst/>
              <a:ahLst/>
              <a:cxnLst/>
              <a:rect l="l" t="t" r="r" b="b"/>
              <a:pathLst>
                <a:path w="9275" h="11936" fill="none" extrusionOk="0">
                  <a:moveTo>
                    <a:pt x="9275" y="0"/>
                  </a:moveTo>
                  <a:cubicBezTo>
                    <a:pt x="5232" y="3098"/>
                    <a:pt x="2005" y="7251"/>
                    <a:pt x="0" y="1193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5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3953950" y="1098475"/>
              <a:ext cx="125800" cy="55800"/>
            </a:xfrm>
            <a:custGeom>
              <a:avLst/>
              <a:gdLst/>
              <a:ahLst/>
              <a:cxnLst/>
              <a:rect l="l" t="t" r="r" b="b"/>
              <a:pathLst>
                <a:path w="5032" h="2232" extrusionOk="0">
                  <a:moveTo>
                    <a:pt x="3843" y="1"/>
                  </a:moveTo>
                  <a:cubicBezTo>
                    <a:pt x="2204" y="1"/>
                    <a:pt x="0" y="1035"/>
                    <a:pt x="0" y="1035"/>
                  </a:cubicBezTo>
                  <a:cubicBezTo>
                    <a:pt x="0" y="1035"/>
                    <a:pt x="579" y="2221"/>
                    <a:pt x="2806" y="2231"/>
                  </a:cubicBezTo>
                  <a:cubicBezTo>
                    <a:pt x="2811" y="2231"/>
                    <a:pt x="2816" y="2232"/>
                    <a:pt x="2822" y="2232"/>
                  </a:cubicBezTo>
                  <a:cubicBezTo>
                    <a:pt x="5032" y="2232"/>
                    <a:pt x="5019" y="285"/>
                    <a:pt x="5019" y="285"/>
                  </a:cubicBezTo>
                  <a:cubicBezTo>
                    <a:pt x="4710" y="81"/>
                    <a:pt x="4298" y="1"/>
                    <a:pt x="3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003100" y="752950"/>
              <a:ext cx="111700" cy="148375"/>
            </a:xfrm>
            <a:custGeom>
              <a:avLst/>
              <a:gdLst/>
              <a:ahLst/>
              <a:cxnLst/>
              <a:rect l="l" t="t" r="r" b="b"/>
              <a:pathLst>
                <a:path w="4468" h="5935" extrusionOk="0">
                  <a:moveTo>
                    <a:pt x="2323" y="0"/>
                  </a:moveTo>
                  <a:cubicBezTo>
                    <a:pt x="2264" y="0"/>
                    <a:pt x="2203" y="6"/>
                    <a:pt x="2140" y="17"/>
                  </a:cubicBezTo>
                  <a:cubicBezTo>
                    <a:pt x="1" y="395"/>
                    <a:pt x="3783" y="5935"/>
                    <a:pt x="3783" y="5935"/>
                  </a:cubicBezTo>
                  <a:lnTo>
                    <a:pt x="4468" y="5906"/>
                  </a:lnTo>
                  <a:cubicBezTo>
                    <a:pt x="4468" y="5906"/>
                    <a:pt x="4292" y="0"/>
                    <a:pt x="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4152150" y="946850"/>
              <a:ext cx="105400" cy="166950"/>
            </a:xfrm>
            <a:custGeom>
              <a:avLst/>
              <a:gdLst/>
              <a:ahLst/>
              <a:cxnLst/>
              <a:rect l="l" t="t" r="r" b="b"/>
              <a:pathLst>
                <a:path w="4216" h="6678" extrusionOk="0">
                  <a:moveTo>
                    <a:pt x="1" y="0"/>
                  </a:moveTo>
                  <a:cubicBezTo>
                    <a:pt x="1" y="0"/>
                    <a:pt x="167" y="550"/>
                    <a:pt x="444" y="1335"/>
                  </a:cubicBezTo>
                  <a:cubicBezTo>
                    <a:pt x="1132" y="3282"/>
                    <a:pt x="2508" y="6677"/>
                    <a:pt x="3733" y="6677"/>
                  </a:cubicBezTo>
                  <a:cubicBezTo>
                    <a:pt x="3887" y="6677"/>
                    <a:pt x="4039" y="6623"/>
                    <a:pt x="4187" y="6506"/>
                  </a:cubicBezTo>
                  <a:cubicBezTo>
                    <a:pt x="4197" y="6498"/>
                    <a:pt x="4206" y="6491"/>
                    <a:pt x="4216" y="6481"/>
                  </a:cubicBezTo>
                  <a:lnTo>
                    <a:pt x="4216" y="4428"/>
                  </a:lnTo>
                  <a:cubicBezTo>
                    <a:pt x="3568" y="3070"/>
                    <a:pt x="2163" y="1487"/>
                    <a:pt x="1361" y="644"/>
                  </a:cubicBezTo>
                  <a:lnTo>
                    <a:pt x="1359" y="642"/>
                  </a:lnTo>
                  <a:cubicBezTo>
                    <a:pt x="1080" y="348"/>
                    <a:pt x="873" y="142"/>
                    <a:pt x="799" y="70"/>
                  </a:cubicBezTo>
                  <a:cubicBezTo>
                    <a:pt x="780" y="50"/>
                    <a:pt x="768" y="40"/>
                    <a:pt x="768" y="40"/>
                  </a:cubicBezTo>
                  <a:lnTo>
                    <a:pt x="511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039025" y="937450"/>
              <a:ext cx="120450" cy="172975"/>
            </a:xfrm>
            <a:custGeom>
              <a:avLst/>
              <a:gdLst/>
              <a:ahLst/>
              <a:cxnLst/>
              <a:rect l="l" t="t" r="r" b="b"/>
              <a:pathLst>
                <a:path w="4818" h="6919" extrusionOk="0">
                  <a:moveTo>
                    <a:pt x="3798" y="0"/>
                  </a:moveTo>
                  <a:cubicBezTo>
                    <a:pt x="3798" y="0"/>
                    <a:pt x="1" y="6097"/>
                    <a:pt x="2435" y="6863"/>
                  </a:cubicBezTo>
                  <a:cubicBezTo>
                    <a:pt x="2556" y="6901"/>
                    <a:pt x="2670" y="6919"/>
                    <a:pt x="2777" y="6919"/>
                  </a:cubicBezTo>
                  <a:cubicBezTo>
                    <a:pt x="4817" y="6919"/>
                    <a:pt x="4333" y="319"/>
                    <a:pt x="4333" y="319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955975" y="921750"/>
              <a:ext cx="173675" cy="127975"/>
            </a:xfrm>
            <a:custGeom>
              <a:avLst/>
              <a:gdLst/>
              <a:ahLst/>
              <a:cxnLst/>
              <a:rect l="l" t="t" r="r" b="b"/>
              <a:pathLst>
                <a:path w="6947" h="5119" extrusionOk="0">
                  <a:moveTo>
                    <a:pt x="6503" y="0"/>
                  </a:moveTo>
                  <a:cubicBezTo>
                    <a:pt x="6503" y="0"/>
                    <a:pt x="1" y="2759"/>
                    <a:pt x="1591" y="4731"/>
                  </a:cubicBezTo>
                  <a:cubicBezTo>
                    <a:pt x="1809" y="5002"/>
                    <a:pt x="2065" y="5118"/>
                    <a:pt x="2345" y="5118"/>
                  </a:cubicBezTo>
                  <a:cubicBezTo>
                    <a:pt x="4100" y="5118"/>
                    <a:pt x="6776" y="504"/>
                    <a:pt x="6776" y="504"/>
                  </a:cubicBezTo>
                  <a:lnTo>
                    <a:pt x="6947" y="428"/>
                  </a:lnTo>
                  <a:lnTo>
                    <a:pt x="6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3950225" y="854050"/>
              <a:ext cx="159350" cy="63275"/>
            </a:xfrm>
            <a:custGeom>
              <a:avLst/>
              <a:gdLst/>
              <a:ahLst/>
              <a:cxnLst/>
              <a:rect l="l" t="t" r="r" b="b"/>
              <a:pathLst>
                <a:path w="6374" h="2531" extrusionOk="0">
                  <a:moveTo>
                    <a:pt x="1377" y="0"/>
                  </a:moveTo>
                  <a:cubicBezTo>
                    <a:pt x="896" y="0"/>
                    <a:pt x="550" y="142"/>
                    <a:pt x="458" y="507"/>
                  </a:cubicBezTo>
                  <a:cubicBezTo>
                    <a:pt x="0" y="2322"/>
                    <a:pt x="3699" y="2531"/>
                    <a:pt x="5427" y="2531"/>
                  </a:cubicBezTo>
                  <a:cubicBezTo>
                    <a:pt x="5944" y="2531"/>
                    <a:pt x="6285" y="2512"/>
                    <a:pt x="6285" y="2512"/>
                  </a:cubicBezTo>
                  <a:lnTo>
                    <a:pt x="6374" y="1715"/>
                  </a:lnTo>
                  <a:cubicBezTo>
                    <a:pt x="6374" y="1715"/>
                    <a:pt x="3053" y="0"/>
                    <a:pt x="1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4129225" y="802575"/>
              <a:ext cx="135700" cy="120250"/>
            </a:xfrm>
            <a:custGeom>
              <a:avLst/>
              <a:gdLst/>
              <a:ahLst/>
              <a:cxnLst/>
              <a:rect l="l" t="t" r="r" b="b"/>
              <a:pathLst>
                <a:path w="5428" h="4810" extrusionOk="0">
                  <a:moveTo>
                    <a:pt x="3135" y="1"/>
                  </a:moveTo>
                  <a:cubicBezTo>
                    <a:pt x="1512" y="1"/>
                    <a:pt x="1" y="4325"/>
                    <a:pt x="1" y="4325"/>
                  </a:cubicBezTo>
                  <a:lnTo>
                    <a:pt x="638" y="4810"/>
                  </a:lnTo>
                  <a:cubicBezTo>
                    <a:pt x="638" y="4810"/>
                    <a:pt x="5427" y="1205"/>
                    <a:pt x="3630" y="143"/>
                  </a:cubicBezTo>
                  <a:cubicBezTo>
                    <a:pt x="3465" y="45"/>
                    <a:pt x="3299" y="1"/>
                    <a:pt x="3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152100" y="904250"/>
              <a:ext cx="105450" cy="51500"/>
            </a:xfrm>
            <a:custGeom>
              <a:avLst/>
              <a:gdLst/>
              <a:ahLst/>
              <a:cxnLst/>
              <a:rect l="l" t="t" r="r" b="b"/>
              <a:pathLst>
                <a:path w="4218" h="2060" extrusionOk="0">
                  <a:moveTo>
                    <a:pt x="3878" y="0"/>
                  </a:moveTo>
                  <a:cubicBezTo>
                    <a:pt x="2896" y="0"/>
                    <a:pt x="1665" y="266"/>
                    <a:pt x="310" y="872"/>
                  </a:cubicBezTo>
                  <a:cubicBezTo>
                    <a:pt x="208" y="917"/>
                    <a:pt x="104" y="967"/>
                    <a:pt x="1" y="1015"/>
                  </a:cubicBezTo>
                  <a:lnTo>
                    <a:pt x="306" y="1697"/>
                  </a:lnTo>
                  <a:cubicBezTo>
                    <a:pt x="306" y="1697"/>
                    <a:pt x="381" y="1709"/>
                    <a:pt x="513" y="1731"/>
                  </a:cubicBezTo>
                  <a:cubicBezTo>
                    <a:pt x="590" y="1742"/>
                    <a:pt x="688" y="1757"/>
                    <a:pt x="801" y="1774"/>
                  </a:cubicBezTo>
                  <a:cubicBezTo>
                    <a:pt x="878" y="1783"/>
                    <a:pt x="962" y="1797"/>
                    <a:pt x="1055" y="1810"/>
                  </a:cubicBezTo>
                  <a:cubicBezTo>
                    <a:pt x="1832" y="1916"/>
                    <a:pt x="3083" y="2059"/>
                    <a:pt x="4160" y="2059"/>
                  </a:cubicBezTo>
                  <a:cubicBezTo>
                    <a:pt x="4179" y="2059"/>
                    <a:pt x="4199" y="2059"/>
                    <a:pt x="4218" y="2059"/>
                  </a:cubicBezTo>
                  <a:lnTo>
                    <a:pt x="4218" y="12"/>
                  </a:lnTo>
                  <a:cubicBezTo>
                    <a:pt x="4108" y="4"/>
                    <a:pt x="3995" y="0"/>
                    <a:pt x="3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064750" y="873150"/>
              <a:ext cx="131500" cy="111800"/>
            </a:xfrm>
            <a:custGeom>
              <a:avLst/>
              <a:gdLst/>
              <a:ahLst/>
              <a:cxnLst/>
              <a:rect l="l" t="t" r="r" b="b"/>
              <a:pathLst>
                <a:path w="5260" h="4472" extrusionOk="0">
                  <a:moveTo>
                    <a:pt x="639" y="1"/>
                  </a:moveTo>
                  <a:cubicBezTo>
                    <a:pt x="511" y="1"/>
                    <a:pt x="412" y="34"/>
                    <a:pt x="346" y="104"/>
                  </a:cubicBezTo>
                  <a:cubicBezTo>
                    <a:pt x="1" y="474"/>
                    <a:pt x="742" y="1729"/>
                    <a:pt x="2004" y="2906"/>
                  </a:cubicBezTo>
                  <a:cubicBezTo>
                    <a:pt x="3026" y="3861"/>
                    <a:pt x="4076" y="4472"/>
                    <a:pt x="4621" y="4472"/>
                  </a:cubicBezTo>
                  <a:cubicBezTo>
                    <a:pt x="4748" y="4472"/>
                    <a:pt x="4848" y="4439"/>
                    <a:pt x="4914" y="4368"/>
                  </a:cubicBezTo>
                  <a:cubicBezTo>
                    <a:pt x="5259" y="3998"/>
                    <a:pt x="4517" y="2743"/>
                    <a:pt x="3256" y="1566"/>
                  </a:cubicBezTo>
                  <a:cubicBezTo>
                    <a:pt x="2233" y="611"/>
                    <a:pt x="1184" y="1"/>
                    <a:pt x="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481625" y="900875"/>
              <a:ext cx="205425" cy="317200"/>
            </a:xfrm>
            <a:custGeom>
              <a:avLst/>
              <a:gdLst/>
              <a:ahLst/>
              <a:cxnLst/>
              <a:rect l="l" t="t" r="r" b="b"/>
              <a:pathLst>
                <a:path w="8217" h="12688" fill="none" extrusionOk="0">
                  <a:moveTo>
                    <a:pt x="1" y="1"/>
                  </a:moveTo>
                  <a:cubicBezTo>
                    <a:pt x="3763" y="3435"/>
                    <a:pt x="6622" y="7850"/>
                    <a:pt x="8217" y="1268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5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505900" y="1060700"/>
              <a:ext cx="127950" cy="58625"/>
            </a:xfrm>
            <a:custGeom>
              <a:avLst/>
              <a:gdLst/>
              <a:ahLst/>
              <a:cxnLst/>
              <a:rect l="l" t="t" r="r" b="b"/>
              <a:pathLst>
                <a:path w="5118" h="2345" extrusionOk="0">
                  <a:moveTo>
                    <a:pt x="1085" y="1"/>
                  </a:moveTo>
                  <a:cubicBezTo>
                    <a:pt x="745" y="1"/>
                    <a:pt x="435" y="58"/>
                    <a:pt x="181" y="197"/>
                  </a:cubicBezTo>
                  <a:cubicBezTo>
                    <a:pt x="181" y="197"/>
                    <a:pt x="1" y="2144"/>
                    <a:pt x="2219" y="2325"/>
                  </a:cubicBezTo>
                  <a:cubicBezTo>
                    <a:pt x="2384" y="2338"/>
                    <a:pt x="2541" y="2344"/>
                    <a:pt x="2689" y="2344"/>
                  </a:cubicBezTo>
                  <a:cubicBezTo>
                    <a:pt x="4535" y="2344"/>
                    <a:pt x="5118" y="1374"/>
                    <a:pt x="5118" y="1374"/>
                  </a:cubicBezTo>
                  <a:cubicBezTo>
                    <a:pt x="5118" y="1374"/>
                    <a:pt x="2746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92750" y="715725"/>
              <a:ext cx="123150" cy="144800"/>
            </a:xfrm>
            <a:custGeom>
              <a:avLst/>
              <a:gdLst/>
              <a:ahLst/>
              <a:cxnLst/>
              <a:rect l="l" t="t" r="r" b="b"/>
              <a:pathLst>
                <a:path w="4926" h="5792" extrusionOk="0">
                  <a:moveTo>
                    <a:pt x="2562" y="0"/>
                  </a:moveTo>
                  <a:cubicBezTo>
                    <a:pt x="664" y="0"/>
                    <a:pt x="0" y="5704"/>
                    <a:pt x="0" y="5704"/>
                  </a:cubicBezTo>
                  <a:lnTo>
                    <a:pt x="681" y="5791"/>
                  </a:lnTo>
                  <a:cubicBezTo>
                    <a:pt x="681" y="5791"/>
                    <a:pt x="4925" y="597"/>
                    <a:pt x="2826" y="36"/>
                  </a:cubicBezTo>
                  <a:cubicBezTo>
                    <a:pt x="2735" y="12"/>
                    <a:pt x="264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337400" y="900575"/>
              <a:ext cx="114175" cy="158975"/>
            </a:xfrm>
            <a:custGeom>
              <a:avLst/>
              <a:gdLst/>
              <a:ahLst/>
              <a:cxnLst/>
              <a:rect l="l" t="t" r="r" b="b"/>
              <a:pathLst>
                <a:path w="4567" h="6359" extrusionOk="0">
                  <a:moveTo>
                    <a:pt x="3800" y="0"/>
                  </a:moveTo>
                  <a:cubicBezTo>
                    <a:pt x="3800" y="0"/>
                    <a:pt x="3790" y="10"/>
                    <a:pt x="3771" y="26"/>
                  </a:cubicBezTo>
                  <a:cubicBezTo>
                    <a:pt x="3691" y="91"/>
                    <a:pt x="3466" y="278"/>
                    <a:pt x="3159" y="549"/>
                  </a:cubicBezTo>
                  <a:cubicBezTo>
                    <a:pt x="2292" y="1318"/>
                    <a:pt x="768" y="2763"/>
                    <a:pt x="1" y="4055"/>
                  </a:cubicBezTo>
                  <a:lnTo>
                    <a:pt x="1" y="6268"/>
                  </a:lnTo>
                  <a:cubicBezTo>
                    <a:pt x="108" y="6329"/>
                    <a:pt x="219" y="6358"/>
                    <a:pt x="335" y="6358"/>
                  </a:cubicBezTo>
                  <a:cubicBezTo>
                    <a:pt x="1547" y="6358"/>
                    <a:pt x="3169" y="3169"/>
                    <a:pt x="4009" y="1318"/>
                  </a:cubicBezTo>
                  <a:cubicBezTo>
                    <a:pt x="4353" y="559"/>
                    <a:pt x="4566" y="24"/>
                    <a:pt x="4566" y="24"/>
                  </a:cubicBezTo>
                  <a:lnTo>
                    <a:pt x="4050" y="7"/>
                  </a:lnTo>
                  <a:lnTo>
                    <a:pt x="4045" y="7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429550" y="893375"/>
              <a:ext cx="122500" cy="174625"/>
            </a:xfrm>
            <a:custGeom>
              <a:avLst/>
              <a:gdLst/>
              <a:ahLst/>
              <a:cxnLst/>
              <a:rect l="l" t="t" r="r" b="b"/>
              <a:pathLst>
                <a:path w="4900" h="6985" extrusionOk="0">
                  <a:moveTo>
                    <a:pt x="1639" y="1"/>
                  </a:moveTo>
                  <a:lnTo>
                    <a:pt x="1079" y="273"/>
                  </a:lnTo>
                  <a:cubicBezTo>
                    <a:pt x="1079" y="273"/>
                    <a:pt x="1" y="6984"/>
                    <a:pt x="2147" y="6984"/>
                  </a:cubicBezTo>
                  <a:cubicBezTo>
                    <a:pt x="2229" y="6984"/>
                    <a:pt x="2316" y="6975"/>
                    <a:pt x="2408" y="6954"/>
                  </a:cubicBezTo>
                  <a:cubicBezTo>
                    <a:pt x="4899" y="6400"/>
                    <a:pt x="1639" y="1"/>
                    <a:pt x="1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475275" y="879100"/>
              <a:ext cx="168000" cy="136500"/>
            </a:xfrm>
            <a:custGeom>
              <a:avLst/>
              <a:gdLst/>
              <a:ahLst/>
              <a:cxnLst/>
              <a:rect l="l" t="t" r="r" b="b"/>
              <a:pathLst>
                <a:path w="6720" h="5460" extrusionOk="0">
                  <a:moveTo>
                    <a:pt x="478" y="0"/>
                  </a:moveTo>
                  <a:lnTo>
                    <a:pt x="0" y="388"/>
                  </a:lnTo>
                  <a:lnTo>
                    <a:pt x="163" y="479"/>
                  </a:lnTo>
                  <a:cubicBezTo>
                    <a:pt x="163" y="479"/>
                    <a:pt x="2506" y="5459"/>
                    <a:pt x="4265" y="5459"/>
                  </a:cubicBezTo>
                  <a:cubicBezTo>
                    <a:pt x="4513" y="5459"/>
                    <a:pt x="4749" y="5360"/>
                    <a:pt x="4966" y="5134"/>
                  </a:cubicBezTo>
                  <a:cubicBezTo>
                    <a:pt x="6720" y="3306"/>
                    <a:pt x="478" y="0"/>
                    <a:pt x="4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3498300" y="822850"/>
              <a:ext cx="155525" cy="56475"/>
            </a:xfrm>
            <a:custGeom>
              <a:avLst/>
              <a:gdLst/>
              <a:ahLst/>
              <a:cxnLst/>
              <a:rect l="l" t="t" r="r" b="b"/>
              <a:pathLst>
                <a:path w="6221" h="2259" extrusionOk="0">
                  <a:moveTo>
                    <a:pt x="4872" y="0"/>
                  </a:moveTo>
                  <a:cubicBezTo>
                    <a:pt x="3131" y="0"/>
                    <a:pt x="0" y="1291"/>
                    <a:pt x="0" y="1291"/>
                  </a:cubicBezTo>
                  <a:lnTo>
                    <a:pt x="20" y="2093"/>
                  </a:lnTo>
                  <a:cubicBezTo>
                    <a:pt x="20" y="2093"/>
                    <a:pt x="1193" y="2259"/>
                    <a:pt x="2501" y="2259"/>
                  </a:cubicBezTo>
                  <a:cubicBezTo>
                    <a:pt x="4241" y="2259"/>
                    <a:pt x="6221" y="1965"/>
                    <a:pt x="5998" y="594"/>
                  </a:cubicBezTo>
                  <a:cubicBezTo>
                    <a:pt x="5927" y="161"/>
                    <a:pt x="5486" y="0"/>
                    <a:pt x="4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3349025" y="752625"/>
              <a:ext cx="128500" cy="125250"/>
            </a:xfrm>
            <a:custGeom>
              <a:avLst/>
              <a:gdLst/>
              <a:ahLst/>
              <a:cxnLst/>
              <a:rect l="l" t="t" r="r" b="b"/>
              <a:pathLst>
                <a:path w="5140" h="5010" extrusionOk="0">
                  <a:moveTo>
                    <a:pt x="2310" y="0"/>
                  </a:moveTo>
                  <a:cubicBezTo>
                    <a:pt x="2171" y="0"/>
                    <a:pt x="2028" y="33"/>
                    <a:pt x="1882" y="103"/>
                  </a:cubicBezTo>
                  <a:cubicBezTo>
                    <a:pt x="1" y="1007"/>
                    <a:pt x="4464" y="5009"/>
                    <a:pt x="4464" y="5009"/>
                  </a:cubicBezTo>
                  <a:lnTo>
                    <a:pt x="5140" y="4580"/>
                  </a:lnTo>
                  <a:cubicBezTo>
                    <a:pt x="5140" y="4580"/>
                    <a:pt x="3969" y="0"/>
                    <a:pt x="2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3337400" y="850000"/>
              <a:ext cx="115725" cy="52625"/>
            </a:xfrm>
            <a:custGeom>
              <a:avLst/>
              <a:gdLst/>
              <a:ahLst/>
              <a:cxnLst/>
              <a:rect l="l" t="t" r="r" b="b"/>
              <a:pathLst>
                <a:path w="4629" h="2105" extrusionOk="0">
                  <a:moveTo>
                    <a:pt x="431" y="0"/>
                  </a:moveTo>
                  <a:cubicBezTo>
                    <a:pt x="281" y="0"/>
                    <a:pt x="137" y="8"/>
                    <a:pt x="1" y="23"/>
                  </a:cubicBezTo>
                  <a:lnTo>
                    <a:pt x="1" y="2003"/>
                  </a:lnTo>
                  <a:cubicBezTo>
                    <a:pt x="607" y="2080"/>
                    <a:pt x="1310" y="2105"/>
                    <a:pt x="1969" y="2105"/>
                  </a:cubicBezTo>
                  <a:cubicBezTo>
                    <a:pt x="2549" y="2105"/>
                    <a:pt x="3094" y="2086"/>
                    <a:pt x="3508" y="2065"/>
                  </a:cubicBezTo>
                  <a:cubicBezTo>
                    <a:pt x="3602" y="2059"/>
                    <a:pt x="3690" y="2054"/>
                    <a:pt x="3770" y="2049"/>
                  </a:cubicBezTo>
                  <a:cubicBezTo>
                    <a:pt x="3879" y="2042"/>
                    <a:pt x="3973" y="2037"/>
                    <a:pt x="4050" y="2030"/>
                  </a:cubicBezTo>
                  <a:cubicBezTo>
                    <a:pt x="4189" y="2022"/>
                    <a:pt x="4266" y="2016"/>
                    <a:pt x="4266" y="2016"/>
                  </a:cubicBezTo>
                  <a:lnTo>
                    <a:pt x="4629" y="1363"/>
                  </a:lnTo>
                  <a:cubicBezTo>
                    <a:pt x="4528" y="1305"/>
                    <a:pt x="4430" y="1248"/>
                    <a:pt x="4333" y="1194"/>
                  </a:cubicBezTo>
                  <a:cubicBezTo>
                    <a:pt x="2840" y="367"/>
                    <a:pt x="1475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3405525" y="833750"/>
              <a:ext cx="138575" cy="103025"/>
            </a:xfrm>
            <a:custGeom>
              <a:avLst/>
              <a:gdLst/>
              <a:ahLst/>
              <a:cxnLst/>
              <a:rect l="l" t="t" r="r" b="b"/>
              <a:pathLst>
                <a:path w="5543" h="4121" extrusionOk="0">
                  <a:moveTo>
                    <a:pt x="4876" y="1"/>
                  </a:moveTo>
                  <a:cubicBezTo>
                    <a:pt x="4312" y="1"/>
                    <a:pt x="3260" y="511"/>
                    <a:pt x="2206" y="1339"/>
                  </a:cubicBezTo>
                  <a:cubicBezTo>
                    <a:pt x="848" y="2405"/>
                    <a:pt x="1" y="3591"/>
                    <a:pt x="313" y="3990"/>
                  </a:cubicBezTo>
                  <a:cubicBezTo>
                    <a:pt x="383" y="4078"/>
                    <a:pt x="505" y="4121"/>
                    <a:pt x="666" y="4121"/>
                  </a:cubicBezTo>
                  <a:cubicBezTo>
                    <a:pt x="1230" y="4121"/>
                    <a:pt x="2282" y="3609"/>
                    <a:pt x="3337" y="2782"/>
                  </a:cubicBezTo>
                  <a:cubicBezTo>
                    <a:pt x="4695" y="1717"/>
                    <a:pt x="5542" y="530"/>
                    <a:pt x="5230" y="132"/>
                  </a:cubicBezTo>
                  <a:cubicBezTo>
                    <a:pt x="5160" y="43"/>
                    <a:pt x="5038" y="1"/>
                    <a:pt x="4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166075" y="680850"/>
              <a:ext cx="3300" cy="76900"/>
            </a:xfrm>
            <a:custGeom>
              <a:avLst/>
              <a:gdLst/>
              <a:ahLst/>
              <a:cxnLst/>
              <a:rect l="l" t="t" r="r" b="b"/>
              <a:pathLst>
                <a:path w="132" h="3076" extrusionOk="0">
                  <a:moveTo>
                    <a:pt x="66" y="0"/>
                  </a:moveTo>
                  <a:cubicBezTo>
                    <a:pt x="30" y="0"/>
                    <a:pt x="1" y="30"/>
                    <a:pt x="1" y="66"/>
                  </a:cubicBezTo>
                  <a:lnTo>
                    <a:pt x="1" y="3010"/>
                  </a:lnTo>
                  <a:cubicBezTo>
                    <a:pt x="1" y="3045"/>
                    <a:pt x="30" y="3075"/>
                    <a:pt x="66" y="3075"/>
                  </a:cubicBezTo>
                  <a:cubicBezTo>
                    <a:pt x="103" y="3075"/>
                    <a:pt x="132" y="3045"/>
                    <a:pt x="132" y="3010"/>
                  </a:cubicBezTo>
                  <a:lnTo>
                    <a:pt x="132" y="66"/>
                  </a:lnTo>
                  <a:cubicBezTo>
                    <a:pt x="132" y="30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4139900" y="691625"/>
              <a:ext cx="55650" cy="55325"/>
            </a:xfrm>
            <a:custGeom>
              <a:avLst/>
              <a:gdLst/>
              <a:ahLst/>
              <a:cxnLst/>
              <a:rect l="l" t="t" r="r" b="b"/>
              <a:pathLst>
                <a:path w="2226" h="2213" extrusionOk="0">
                  <a:moveTo>
                    <a:pt x="2154" y="0"/>
                  </a:moveTo>
                  <a:cubicBezTo>
                    <a:pt x="2138" y="0"/>
                    <a:pt x="2121" y="7"/>
                    <a:pt x="2108" y="19"/>
                  </a:cubicBezTo>
                  <a:lnTo>
                    <a:pt x="26" y="2101"/>
                  </a:lnTo>
                  <a:cubicBezTo>
                    <a:pt x="1" y="2126"/>
                    <a:pt x="1" y="2169"/>
                    <a:pt x="26" y="2194"/>
                  </a:cubicBezTo>
                  <a:cubicBezTo>
                    <a:pt x="40" y="2207"/>
                    <a:pt x="56" y="2213"/>
                    <a:pt x="73" y="2213"/>
                  </a:cubicBezTo>
                  <a:cubicBezTo>
                    <a:pt x="89" y="2213"/>
                    <a:pt x="106" y="2207"/>
                    <a:pt x="119" y="2194"/>
                  </a:cubicBezTo>
                  <a:lnTo>
                    <a:pt x="2200" y="112"/>
                  </a:lnTo>
                  <a:cubicBezTo>
                    <a:pt x="2226" y="87"/>
                    <a:pt x="2226" y="46"/>
                    <a:pt x="2200" y="19"/>
                  </a:cubicBezTo>
                  <a:cubicBezTo>
                    <a:pt x="2188" y="7"/>
                    <a:pt x="2171" y="0"/>
                    <a:pt x="2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4129275" y="717650"/>
              <a:ext cx="76900" cy="3300"/>
            </a:xfrm>
            <a:custGeom>
              <a:avLst/>
              <a:gdLst/>
              <a:ahLst/>
              <a:cxnLst/>
              <a:rect l="l" t="t" r="r" b="b"/>
              <a:pathLst>
                <a:path w="3076" h="132" extrusionOk="0">
                  <a:moveTo>
                    <a:pt x="66" y="0"/>
                  </a:moveTo>
                  <a:cubicBezTo>
                    <a:pt x="31" y="0"/>
                    <a:pt x="1" y="30"/>
                    <a:pt x="1" y="66"/>
                  </a:cubicBezTo>
                  <a:cubicBezTo>
                    <a:pt x="1" y="102"/>
                    <a:pt x="31" y="131"/>
                    <a:pt x="66" y="131"/>
                  </a:cubicBezTo>
                  <a:lnTo>
                    <a:pt x="3010" y="131"/>
                  </a:lnTo>
                  <a:cubicBezTo>
                    <a:pt x="3046" y="131"/>
                    <a:pt x="3076" y="102"/>
                    <a:pt x="3076" y="66"/>
                  </a:cubicBezTo>
                  <a:cubicBezTo>
                    <a:pt x="3076" y="30"/>
                    <a:pt x="3046" y="0"/>
                    <a:pt x="3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139900" y="691625"/>
              <a:ext cx="55650" cy="55325"/>
            </a:xfrm>
            <a:custGeom>
              <a:avLst/>
              <a:gdLst/>
              <a:ahLst/>
              <a:cxnLst/>
              <a:rect l="l" t="t" r="r" b="b"/>
              <a:pathLst>
                <a:path w="2226" h="2213" extrusionOk="0">
                  <a:moveTo>
                    <a:pt x="73" y="0"/>
                  </a:moveTo>
                  <a:cubicBezTo>
                    <a:pt x="56" y="0"/>
                    <a:pt x="40" y="7"/>
                    <a:pt x="27" y="19"/>
                  </a:cubicBezTo>
                  <a:cubicBezTo>
                    <a:pt x="1" y="46"/>
                    <a:pt x="1" y="87"/>
                    <a:pt x="27" y="112"/>
                  </a:cubicBezTo>
                  <a:lnTo>
                    <a:pt x="2108" y="2194"/>
                  </a:lnTo>
                  <a:cubicBezTo>
                    <a:pt x="2120" y="2207"/>
                    <a:pt x="2137" y="2213"/>
                    <a:pt x="2154" y="2213"/>
                  </a:cubicBezTo>
                  <a:cubicBezTo>
                    <a:pt x="2171" y="2213"/>
                    <a:pt x="2188" y="2207"/>
                    <a:pt x="2200" y="2194"/>
                  </a:cubicBezTo>
                  <a:cubicBezTo>
                    <a:pt x="2226" y="2169"/>
                    <a:pt x="2226" y="2127"/>
                    <a:pt x="2200" y="2101"/>
                  </a:cubicBezTo>
                  <a:lnTo>
                    <a:pt x="119" y="19"/>
                  </a:lnTo>
                  <a:cubicBezTo>
                    <a:pt x="106" y="7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3799300" y="468600"/>
              <a:ext cx="3300" cy="76875"/>
            </a:xfrm>
            <a:custGeom>
              <a:avLst/>
              <a:gdLst/>
              <a:ahLst/>
              <a:cxnLst/>
              <a:rect l="l" t="t" r="r" b="b"/>
              <a:pathLst>
                <a:path w="132" h="3075" extrusionOk="0">
                  <a:moveTo>
                    <a:pt x="66" y="1"/>
                  </a:moveTo>
                  <a:cubicBezTo>
                    <a:pt x="30" y="1"/>
                    <a:pt x="0" y="29"/>
                    <a:pt x="0" y="66"/>
                  </a:cubicBezTo>
                  <a:lnTo>
                    <a:pt x="0" y="3009"/>
                  </a:lnTo>
                  <a:cubicBezTo>
                    <a:pt x="0" y="3045"/>
                    <a:pt x="30" y="3074"/>
                    <a:pt x="66" y="3074"/>
                  </a:cubicBezTo>
                  <a:cubicBezTo>
                    <a:pt x="103" y="3074"/>
                    <a:pt x="131" y="3045"/>
                    <a:pt x="131" y="3009"/>
                  </a:cubicBezTo>
                  <a:lnTo>
                    <a:pt x="131" y="66"/>
                  </a:lnTo>
                  <a:cubicBezTo>
                    <a:pt x="131" y="29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3773125" y="479375"/>
              <a:ext cx="55650" cy="55325"/>
            </a:xfrm>
            <a:custGeom>
              <a:avLst/>
              <a:gdLst/>
              <a:ahLst/>
              <a:cxnLst/>
              <a:rect l="l" t="t" r="r" b="b"/>
              <a:pathLst>
                <a:path w="2226" h="2213" extrusionOk="0">
                  <a:moveTo>
                    <a:pt x="2154" y="0"/>
                  </a:moveTo>
                  <a:cubicBezTo>
                    <a:pt x="2137" y="0"/>
                    <a:pt x="2120" y="7"/>
                    <a:pt x="2107" y="20"/>
                  </a:cubicBezTo>
                  <a:lnTo>
                    <a:pt x="26" y="2100"/>
                  </a:lnTo>
                  <a:cubicBezTo>
                    <a:pt x="0" y="2127"/>
                    <a:pt x="0" y="2168"/>
                    <a:pt x="26" y="2193"/>
                  </a:cubicBezTo>
                  <a:cubicBezTo>
                    <a:pt x="39" y="2206"/>
                    <a:pt x="56" y="2212"/>
                    <a:pt x="73" y="2212"/>
                  </a:cubicBezTo>
                  <a:cubicBezTo>
                    <a:pt x="89" y="2212"/>
                    <a:pt x="106" y="2206"/>
                    <a:pt x="118" y="2193"/>
                  </a:cubicBezTo>
                  <a:lnTo>
                    <a:pt x="2200" y="112"/>
                  </a:lnTo>
                  <a:cubicBezTo>
                    <a:pt x="2225" y="86"/>
                    <a:pt x="2225" y="45"/>
                    <a:pt x="2200" y="20"/>
                  </a:cubicBezTo>
                  <a:cubicBezTo>
                    <a:pt x="2187" y="7"/>
                    <a:pt x="2171" y="0"/>
                    <a:pt x="2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3762525" y="505375"/>
              <a:ext cx="76850" cy="3300"/>
            </a:xfrm>
            <a:custGeom>
              <a:avLst/>
              <a:gdLst/>
              <a:ahLst/>
              <a:cxnLst/>
              <a:rect l="l" t="t" r="r" b="b"/>
              <a:pathLst>
                <a:path w="3074" h="132" extrusionOk="0">
                  <a:moveTo>
                    <a:pt x="66" y="1"/>
                  </a:moveTo>
                  <a:cubicBezTo>
                    <a:pt x="29" y="1"/>
                    <a:pt x="0" y="30"/>
                    <a:pt x="0" y="66"/>
                  </a:cubicBezTo>
                  <a:cubicBezTo>
                    <a:pt x="0" y="103"/>
                    <a:pt x="29" y="132"/>
                    <a:pt x="66" y="132"/>
                  </a:cubicBezTo>
                  <a:lnTo>
                    <a:pt x="3008" y="132"/>
                  </a:lnTo>
                  <a:cubicBezTo>
                    <a:pt x="3045" y="132"/>
                    <a:pt x="3074" y="103"/>
                    <a:pt x="3074" y="66"/>
                  </a:cubicBezTo>
                  <a:cubicBezTo>
                    <a:pt x="3074" y="30"/>
                    <a:pt x="3045" y="1"/>
                    <a:pt x="3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3773125" y="479375"/>
              <a:ext cx="55650" cy="55325"/>
            </a:xfrm>
            <a:custGeom>
              <a:avLst/>
              <a:gdLst/>
              <a:ahLst/>
              <a:cxnLst/>
              <a:rect l="l" t="t" r="r" b="b"/>
              <a:pathLst>
                <a:path w="2226" h="2213" extrusionOk="0">
                  <a:moveTo>
                    <a:pt x="72" y="0"/>
                  </a:moveTo>
                  <a:cubicBezTo>
                    <a:pt x="56" y="0"/>
                    <a:pt x="39" y="7"/>
                    <a:pt x="26" y="20"/>
                  </a:cubicBezTo>
                  <a:cubicBezTo>
                    <a:pt x="0" y="45"/>
                    <a:pt x="0" y="86"/>
                    <a:pt x="26" y="112"/>
                  </a:cubicBezTo>
                  <a:lnTo>
                    <a:pt x="2107" y="2193"/>
                  </a:lnTo>
                  <a:cubicBezTo>
                    <a:pt x="2121" y="2206"/>
                    <a:pt x="2136" y="2212"/>
                    <a:pt x="2153" y="2212"/>
                  </a:cubicBezTo>
                  <a:cubicBezTo>
                    <a:pt x="2170" y="2212"/>
                    <a:pt x="2187" y="2206"/>
                    <a:pt x="2200" y="2193"/>
                  </a:cubicBezTo>
                  <a:cubicBezTo>
                    <a:pt x="2225" y="2168"/>
                    <a:pt x="2225" y="2127"/>
                    <a:pt x="2200" y="2100"/>
                  </a:cubicBezTo>
                  <a:lnTo>
                    <a:pt x="118" y="20"/>
                  </a:lnTo>
                  <a:cubicBezTo>
                    <a:pt x="106" y="7"/>
                    <a:pt x="89" y="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3481750" y="629925"/>
              <a:ext cx="3300" cy="76850"/>
            </a:xfrm>
            <a:custGeom>
              <a:avLst/>
              <a:gdLst/>
              <a:ahLst/>
              <a:cxnLst/>
              <a:rect l="l" t="t" r="r" b="b"/>
              <a:pathLst>
                <a:path w="132" h="3074" extrusionOk="0">
                  <a:moveTo>
                    <a:pt x="66" y="0"/>
                  </a:moveTo>
                  <a:cubicBezTo>
                    <a:pt x="31" y="0"/>
                    <a:pt x="1" y="30"/>
                    <a:pt x="1" y="66"/>
                  </a:cubicBezTo>
                  <a:lnTo>
                    <a:pt x="1" y="3008"/>
                  </a:lnTo>
                  <a:cubicBezTo>
                    <a:pt x="1" y="3045"/>
                    <a:pt x="31" y="3074"/>
                    <a:pt x="66" y="3074"/>
                  </a:cubicBezTo>
                  <a:cubicBezTo>
                    <a:pt x="102" y="3074"/>
                    <a:pt x="132" y="3045"/>
                    <a:pt x="132" y="3008"/>
                  </a:cubicBezTo>
                  <a:lnTo>
                    <a:pt x="132" y="66"/>
                  </a:ln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3455575" y="640700"/>
              <a:ext cx="55675" cy="55300"/>
            </a:xfrm>
            <a:custGeom>
              <a:avLst/>
              <a:gdLst/>
              <a:ahLst/>
              <a:cxnLst/>
              <a:rect l="l" t="t" r="r" b="b"/>
              <a:pathLst>
                <a:path w="2227" h="2212" extrusionOk="0">
                  <a:moveTo>
                    <a:pt x="2154" y="0"/>
                  </a:moveTo>
                  <a:cubicBezTo>
                    <a:pt x="2137" y="0"/>
                    <a:pt x="2120" y="7"/>
                    <a:pt x="2108" y="19"/>
                  </a:cubicBezTo>
                  <a:lnTo>
                    <a:pt x="26" y="2101"/>
                  </a:lnTo>
                  <a:cubicBezTo>
                    <a:pt x="1" y="2126"/>
                    <a:pt x="1" y="2167"/>
                    <a:pt x="26" y="2193"/>
                  </a:cubicBezTo>
                  <a:cubicBezTo>
                    <a:pt x="39" y="2205"/>
                    <a:pt x="56" y="2212"/>
                    <a:pt x="73" y="2212"/>
                  </a:cubicBezTo>
                  <a:cubicBezTo>
                    <a:pt x="90" y="2212"/>
                    <a:pt x="107" y="2205"/>
                    <a:pt x="119" y="2193"/>
                  </a:cubicBezTo>
                  <a:lnTo>
                    <a:pt x="2201" y="111"/>
                  </a:lnTo>
                  <a:cubicBezTo>
                    <a:pt x="2226" y="86"/>
                    <a:pt x="2226" y="45"/>
                    <a:pt x="2201" y="19"/>
                  </a:cubicBezTo>
                  <a:cubicBezTo>
                    <a:pt x="2187" y="7"/>
                    <a:pt x="2171" y="0"/>
                    <a:pt x="2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3444975" y="666725"/>
              <a:ext cx="76875" cy="3300"/>
            </a:xfrm>
            <a:custGeom>
              <a:avLst/>
              <a:gdLst/>
              <a:ahLst/>
              <a:cxnLst/>
              <a:rect l="l" t="t" r="r" b="b"/>
              <a:pathLst>
                <a:path w="3075" h="132" extrusionOk="0">
                  <a:moveTo>
                    <a:pt x="66" y="0"/>
                  </a:moveTo>
                  <a:cubicBezTo>
                    <a:pt x="30" y="0"/>
                    <a:pt x="0" y="29"/>
                    <a:pt x="0" y="66"/>
                  </a:cubicBezTo>
                  <a:cubicBezTo>
                    <a:pt x="0" y="102"/>
                    <a:pt x="30" y="131"/>
                    <a:pt x="66" y="131"/>
                  </a:cubicBezTo>
                  <a:lnTo>
                    <a:pt x="3009" y="131"/>
                  </a:lnTo>
                  <a:cubicBezTo>
                    <a:pt x="3045" y="131"/>
                    <a:pt x="3075" y="102"/>
                    <a:pt x="3075" y="66"/>
                  </a:cubicBezTo>
                  <a:cubicBezTo>
                    <a:pt x="3075" y="29"/>
                    <a:pt x="3045" y="0"/>
                    <a:pt x="3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3455575" y="640700"/>
              <a:ext cx="55675" cy="55300"/>
            </a:xfrm>
            <a:custGeom>
              <a:avLst/>
              <a:gdLst/>
              <a:ahLst/>
              <a:cxnLst/>
              <a:rect l="l" t="t" r="r" b="b"/>
              <a:pathLst>
                <a:path w="2227" h="2212" extrusionOk="0">
                  <a:moveTo>
                    <a:pt x="73" y="0"/>
                  </a:moveTo>
                  <a:cubicBezTo>
                    <a:pt x="56" y="0"/>
                    <a:pt x="39" y="7"/>
                    <a:pt x="26" y="19"/>
                  </a:cubicBezTo>
                  <a:cubicBezTo>
                    <a:pt x="1" y="45"/>
                    <a:pt x="1" y="86"/>
                    <a:pt x="26" y="111"/>
                  </a:cubicBezTo>
                  <a:lnTo>
                    <a:pt x="2108" y="2193"/>
                  </a:lnTo>
                  <a:cubicBezTo>
                    <a:pt x="2120" y="2205"/>
                    <a:pt x="2137" y="2212"/>
                    <a:pt x="2154" y="2212"/>
                  </a:cubicBezTo>
                  <a:cubicBezTo>
                    <a:pt x="2171" y="2212"/>
                    <a:pt x="2188" y="2205"/>
                    <a:pt x="2201" y="2193"/>
                  </a:cubicBezTo>
                  <a:cubicBezTo>
                    <a:pt x="2226" y="2167"/>
                    <a:pt x="2226" y="2126"/>
                    <a:pt x="2201" y="2101"/>
                  </a:cubicBezTo>
                  <a:lnTo>
                    <a:pt x="119" y="19"/>
                  </a:lnTo>
                  <a:cubicBezTo>
                    <a:pt x="107" y="7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3690950" y="974050"/>
              <a:ext cx="4000" cy="1700"/>
            </a:xfrm>
            <a:custGeom>
              <a:avLst/>
              <a:gdLst/>
              <a:ahLst/>
              <a:cxnLst/>
              <a:rect l="l" t="t" r="r" b="b"/>
              <a:pathLst>
                <a:path w="160" h="68" extrusionOk="0">
                  <a:moveTo>
                    <a:pt x="0" y="0"/>
                  </a:moveTo>
                  <a:lnTo>
                    <a:pt x="160" y="67"/>
                  </a:lnTo>
                  <a:lnTo>
                    <a:pt x="1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3479225" y="975725"/>
              <a:ext cx="630600" cy="452300"/>
            </a:xfrm>
            <a:custGeom>
              <a:avLst/>
              <a:gdLst/>
              <a:ahLst/>
              <a:cxnLst/>
              <a:rect l="l" t="t" r="r" b="b"/>
              <a:pathLst>
                <a:path w="25224" h="18092" extrusionOk="0">
                  <a:moveTo>
                    <a:pt x="8629" y="0"/>
                  </a:moveTo>
                  <a:lnTo>
                    <a:pt x="9102" y="7315"/>
                  </a:lnTo>
                  <a:lnTo>
                    <a:pt x="9058" y="8583"/>
                  </a:lnTo>
                  <a:cubicBezTo>
                    <a:pt x="9058" y="8583"/>
                    <a:pt x="8938" y="8650"/>
                    <a:pt x="8731" y="8774"/>
                  </a:cubicBezTo>
                  <a:cubicBezTo>
                    <a:pt x="7710" y="9375"/>
                    <a:pt x="4563" y="11296"/>
                    <a:pt x="3170" y="12840"/>
                  </a:cubicBezTo>
                  <a:cubicBezTo>
                    <a:pt x="1495" y="14696"/>
                    <a:pt x="1" y="18092"/>
                    <a:pt x="1" y="18092"/>
                  </a:cubicBezTo>
                  <a:lnTo>
                    <a:pt x="25223" y="18092"/>
                  </a:lnTo>
                  <a:lnTo>
                    <a:pt x="18101" y="11013"/>
                  </a:lnTo>
                  <a:lnTo>
                    <a:pt x="17570" y="10485"/>
                  </a:lnTo>
                  <a:lnTo>
                    <a:pt x="17570" y="3737"/>
                  </a:lnTo>
                  <a:lnTo>
                    <a:pt x="13559" y="2060"/>
                  </a:lnTo>
                  <a:lnTo>
                    <a:pt x="8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3724800" y="1027225"/>
              <a:ext cx="193700" cy="129700"/>
            </a:xfrm>
            <a:custGeom>
              <a:avLst/>
              <a:gdLst/>
              <a:ahLst/>
              <a:cxnLst/>
              <a:rect l="l" t="t" r="r" b="b"/>
              <a:pathLst>
                <a:path w="7748" h="5188" extrusionOk="0">
                  <a:moveTo>
                    <a:pt x="3737" y="0"/>
                  </a:moveTo>
                  <a:cubicBezTo>
                    <a:pt x="3005" y="300"/>
                    <a:pt x="2342" y="736"/>
                    <a:pt x="1817" y="1297"/>
                  </a:cubicBezTo>
                  <a:cubicBezTo>
                    <a:pt x="1" y="3236"/>
                    <a:pt x="2974" y="4421"/>
                    <a:pt x="4578" y="4837"/>
                  </a:cubicBezTo>
                  <a:cubicBezTo>
                    <a:pt x="5528" y="5084"/>
                    <a:pt x="6507" y="5187"/>
                    <a:pt x="7492" y="5187"/>
                  </a:cubicBezTo>
                  <a:cubicBezTo>
                    <a:pt x="7577" y="5187"/>
                    <a:pt x="7662" y="5187"/>
                    <a:pt x="7747" y="5185"/>
                  </a:cubicBezTo>
                  <a:lnTo>
                    <a:pt x="7747" y="1677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3737350" y="516725"/>
              <a:ext cx="374650" cy="294350"/>
            </a:xfrm>
            <a:custGeom>
              <a:avLst/>
              <a:gdLst/>
              <a:ahLst/>
              <a:cxnLst/>
              <a:rect l="l" t="t" r="r" b="b"/>
              <a:pathLst>
                <a:path w="14986" h="11774" extrusionOk="0">
                  <a:moveTo>
                    <a:pt x="7621" y="0"/>
                  </a:moveTo>
                  <a:cubicBezTo>
                    <a:pt x="5025" y="0"/>
                    <a:pt x="2474" y="795"/>
                    <a:pt x="0" y="1494"/>
                  </a:cubicBezTo>
                  <a:lnTo>
                    <a:pt x="7065" y="11773"/>
                  </a:lnTo>
                  <a:cubicBezTo>
                    <a:pt x="7065" y="11773"/>
                    <a:pt x="13450" y="10505"/>
                    <a:pt x="13630" y="9826"/>
                  </a:cubicBezTo>
                  <a:cubicBezTo>
                    <a:pt x="13811" y="9147"/>
                    <a:pt x="13133" y="8377"/>
                    <a:pt x="13133" y="8377"/>
                  </a:cubicBezTo>
                  <a:cubicBezTo>
                    <a:pt x="13935" y="7758"/>
                    <a:pt x="14986" y="6675"/>
                    <a:pt x="14869" y="5563"/>
                  </a:cubicBezTo>
                  <a:cubicBezTo>
                    <a:pt x="14723" y="4179"/>
                    <a:pt x="13434" y="3745"/>
                    <a:pt x="12362" y="3679"/>
                  </a:cubicBezTo>
                  <a:cubicBezTo>
                    <a:pt x="12187" y="3668"/>
                    <a:pt x="12033" y="3662"/>
                    <a:pt x="11880" y="3662"/>
                  </a:cubicBezTo>
                  <a:cubicBezTo>
                    <a:pt x="11556" y="3662"/>
                    <a:pt x="11235" y="3689"/>
                    <a:pt x="10732" y="3758"/>
                  </a:cubicBezTo>
                  <a:cubicBezTo>
                    <a:pt x="12917" y="1528"/>
                    <a:pt x="9964" y="109"/>
                    <a:pt x="8282" y="18"/>
                  </a:cubicBezTo>
                  <a:cubicBezTo>
                    <a:pt x="8061" y="6"/>
                    <a:pt x="7841" y="0"/>
                    <a:pt x="7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3579650" y="532000"/>
              <a:ext cx="497800" cy="549850"/>
            </a:xfrm>
            <a:custGeom>
              <a:avLst/>
              <a:gdLst/>
              <a:ahLst/>
              <a:cxnLst/>
              <a:rect l="l" t="t" r="r" b="b"/>
              <a:pathLst>
                <a:path w="19912" h="21994" extrusionOk="0">
                  <a:moveTo>
                    <a:pt x="8811" y="1"/>
                  </a:moveTo>
                  <a:cubicBezTo>
                    <a:pt x="3946" y="1"/>
                    <a:pt x="1" y="3946"/>
                    <a:pt x="1" y="8811"/>
                  </a:cubicBezTo>
                  <a:cubicBezTo>
                    <a:pt x="1" y="9441"/>
                    <a:pt x="67" y="10056"/>
                    <a:pt x="193" y="10649"/>
                  </a:cubicBezTo>
                  <a:cubicBezTo>
                    <a:pt x="348" y="11528"/>
                    <a:pt x="632" y="12364"/>
                    <a:pt x="1029" y="13132"/>
                  </a:cubicBezTo>
                  <a:cubicBezTo>
                    <a:pt x="1220" y="13504"/>
                    <a:pt x="1434" y="13859"/>
                    <a:pt x="1676" y="14195"/>
                  </a:cubicBezTo>
                  <a:cubicBezTo>
                    <a:pt x="2352" y="15147"/>
                    <a:pt x="3216" y="15960"/>
                    <a:pt x="4212" y="16579"/>
                  </a:cubicBezTo>
                  <a:lnTo>
                    <a:pt x="4304" y="17257"/>
                  </a:lnTo>
                  <a:lnTo>
                    <a:pt x="4640" y="19696"/>
                  </a:lnTo>
                  <a:cubicBezTo>
                    <a:pt x="4801" y="20866"/>
                    <a:pt x="5773" y="21757"/>
                    <a:pt x="6953" y="21815"/>
                  </a:cubicBezTo>
                  <a:cubicBezTo>
                    <a:pt x="8475" y="21890"/>
                    <a:pt x="10625" y="21978"/>
                    <a:pt x="12582" y="21978"/>
                  </a:cubicBezTo>
                  <a:cubicBezTo>
                    <a:pt x="12888" y="21978"/>
                    <a:pt x="13190" y="21976"/>
                    <a:pt x="13484" y="21971"/>
                  </a:cubicBezTo>
                  <a:cubicBezTo>
                    <a:pt x="13594" y="21969"/>
                    <a:pt x="13700" y="21969"/>
                    <a:pt x="13803" y="21969"/>
                  </a:cubicBezTo>
                  <a:cubicBezTo>
                    <a:pt x="14389" y="21969"/>
                    <a:pt x="14863" y="21993"/>
                    <a:pt x="15282" y="21993"/>
                  </a:cubicBezTo>
                  <a:cubicBezTo>
                    <a:pt x="16019" y="21993"/>
                    <a:pt x="16588" y="21917"/>
                    <a:pt x="17304" y="21500"/>
                  </a:cubicBezTo>
                  <a:cubicBezTo>
                    <a:pt x="17891" y="21157"/>
                    <a:pt x="18015" y="18803"/>
                    <a:pt x="17989" y="16210"/>
                  </a:cubicBezTo>
                  <a:cubicBezTo>
                    <a:pt x="17989" y="16162"/>
                    <a:pt x="17989" y="16116"/>
                    <a:pt x="17987" y="16068"/>
                  </a:cubicBezTo>
                  <a:cubicBezTo>
                    <a:pt x="17984" y="15751"/>
                    <a:pt x="17977" y="15432"/>
                    <a:pt x="17970" y="15113"/>
                  </a:cubicBezTo>
                  <a:cubicBezTo>
                    <a:pt x="19012" y="14741"/>
                    <a:pt x="19912" y="14196"/>
                    <a:pt x="19809" y="13943"/>
                  </a:cubicBezTo>
                  <a:cubicBezTo>
                    <a:pt x="19619" y="13468"/>
                    <a:pt x="19019" y="12632"/>
                    <a:pt x="18447" y="12245"/>
                  </a:cubicBezTo>
                  <a:cubicBezTo>
                    <a:pt x="18188" y="12068"/>
                    <a:pt x="17989" y="11888"/>
                    <a:pt x="17833" y="11715"/>
                  </a:cubicBezTo>
                  <a:cubicBezTo>
                    <a:pt x="17748" y="10194"/>
                    <a:pt x="17653" y="8983"/>
                    <a:pt x="17617" y="8545"/>
                  </a:cubicBezTo>
                  <a:cubicBezTo>
                    <a:pt x="17585" y="7494"/>
                    <a:pt x="17371" y="6489"/>
                    <a:pt x="17002" y="5560"/>
                  </a:cubicBezTo>
                  <a:cubicBezTo>
                    <a:pt x="15708" y="2302"/>
                    <a:pt x="12531" y="1"/>
                    <a:pt x="8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3579650" y="528600"/>
              <a:ext cx="428850" cy="388325"/>
            </a:xfrm>
            <a:custGeom>
              <a:avLst/>
              <a:gdLst/>
              <a:ahLst/>
              <a:cxnLst/>
              <a:rect l="l" t="t" r="r" b="b"/>
              <a:pathLst>
                <a:path w="17154" h="15533" extrusionOk="0">
                  <a:moveTo>
                    <a:pt x="8866" y="0"/>
                  </a:moveTo>
                  <a:cubicBezTo>
                    <a:pt x="4001" y="0"/>
                    <a:pt x="1" y="4082"/>
                    <a:pt x="1" y="8947"/>
                  </a:cubicBezTo>
                  <a:cubicBezTo>
                    <a:pt x="1" y="9577"/>
                    <a:pt x="67" y="10193"/>
                    <a:pt x="193" y="10785"/>
                  </a:cubicBezTo>
                  <a:cubicBezTo>
                    <a:pt x="348" y="11664"/>
                    <a:pt x="632" y="12500"/>
                    <a:pt x="1029" y="13268"/>
                  </a:cubicBezTo>
                  <a:cubicBezTo>
                    <a:pt x="982" y="13407"/>
                    <a:pt x="948" y="13551"/>
                    <a:pt x="925" y="13697"/>
                  </a:cubicBezTo>
                  <a:lnTo>
                    <a:pt x="1676" y="14331"/>
                  </a:lnTo>
                  <a:lnTo>
                    <a:pt x="3097" y="15532"/>
                  </a:lnTo>
                  <a:lnTo>
                    <a:pt x="5063" y="15292"/>
                  </a:lnTo>
                  <a:lnTo>
                    <a:pt x="5257" y="15268"/>
                  </a:lnTo>
                  <a:lnTo>
                    <a:pt x="6573" y="15107"/>
                  </a:lnTo>
                  <a:lnTo>
                    <a:pt x="7353" y="15011"/>
                  </a:lnTo>
                  <a:lnTo>
                    <a:pt x="8023" y="13447"/>
                  </a:lnTo>
                  <a:cubicBezTo>
                    <a:pt x="8023" y="13447"/>
                    <a:pt x="8099" y="13459"/>
                    <a:pt x="8231" y="13459"/>
                  </a:cubicBezTo>
                  <a:cubicBezTo>
                    <a:pt x="8693" y="13459"/>
                    <a:pt x="9841" y="13316"/>
                    <a:pt x="10845" y="12026"/>
                  </a:cubicBezTo>
                  <a:cubicBezTo>
                    <a:pt x="12137" y="10368"/>
                    <a:pt x="12329" y="8474"/>
                    <a:pt x="12329" y="8474"/>
                  </a:cubicBezTo>
                  <a:cubicBezTo>
                    <a:pt x="12329" y="8474"/>
                    <a:pt x="15667" y="7970"/>
                    <a:pt x="17153" y="5638"/>
                  </a:cubicBezTo>
                  <a:cubicBezTo>
                    <a:pt x="15859" y="2380"/>
                    <a:pt x="12586" y="0"/>
                    <a:pt x="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3794450" y="867150"/>
              <a:ext cx="155925" cy="155925"/>
            </a:xfrm>
            <a:custGeom>
              <a:avLst/>
              <a:gdLst/>
              <a:ahLst/>
              <a:cxnLst/>
              <a:rect l="l" t="t" r="r" b="b"/>
              <a:pathLst>
                <a:path w="6237" h="6237" extrusionOk="0">
                  <a:moveTo>
                    <a:pt x="3119" y="0"/>
                  </a:moveTo>
                  <a:cubicBezTo>
                    <a:pt x="1398" y="0"/>
                    <a:pt x="1" y="1396"/>
                    <a:pt x="1" y="3118"/>
                  </a:cubicBezTo>
                  <a:cubicBezTo>
                    <a:pt x="1" y="4841"/>
                    <a:pt x="1398" y="6236"/>
                    <a:pt x="3119" y="6236"/>
                  </a:cubicBezTo>
                  <a:cubicBezTo>
                    <a:pt x="4841" y="6236"/>
                    <a:pt x="6237" y="4841"/>
                    <a:pt x="6237" y="3118"/>
                  </a:cubicBezTo>
                  <a:cubicBezTo>
                    <a:pt x="6237" y="1396"/>
                    <a:pt x="4841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3915850" y="752025"/>
              <a:ext cx="59575" cy="35550"/>
            </a:xfrm>
            <a:custGeom>
              <a:avLst/>
              <a:gdLst/>
              <a:ahLst/>
              <a:cxnLst/>
              <a:rect l="l" t="t" r="r" b="b"/>
              <a:pathLst>
                <a:path w="2383" h="1422" extrusionOk="0">
                  <a:moveTo>
                    <a:pt x="1442" y="1"/>
                  </a:moveTo>
                  <a:cubicBezTo>
                    <a:pt x="1253" y="1"/>
                    <a:pt x="1061" y="38"/>
                    <a:pt x="882" y="111"/>
                  </a:cubicBezTo>
                  <a:cubicBezTo>
                    <a:pt x="633" y="212"/>
                    <a:pt x="415" y="379"/>
                    <a:pt x="258" y="588"/>
                  </a:cubicBezTo>
                  <a:cubicBezTo>
                    <a:pt x="101" y="798"/>
                    <a:pt x="1" y="1050"/>
                    <a:pt x="16" y="1315"/>
                  </a:cubicBezTo>
                  <a:cubicBezTo>
                    <a:pt x="19" y="1375"/>
                    <a:pt x="67" y="1421"/>
                    <a:pt x="126" y="1421"/>
                  </a:cubicBezTo>
                  <a:cubicBezTo>
                    <a:pt x="129" y="1421"/>
                    <a:pt x="131" y="1421"/>
                    <a:pt x="134" y="1421"/>
                  </a:cubicBezTo>
                  <a:cubicBezTo>
                    <a:pt x="152" y="1420"/>
                    <a:pt x="169" y="1415"/>
                    <a:pt x="184" y="1406"/>
                  </a:cubicBezTo>
                  <a:lnTo>
                    <a:pt x="190" y="1403"/>
                  </a:lnTo>
                  <a:cubicBezTo>
                    <a:pt x="399" y="1280"/>
                    <a:pt x="564" y="1182"/>
                    <a:pt x="728" y="1098"/>
                  </a:cubicBezTo>
                  <a:cubicBezTo>
                    <a:pt x="888" y="1013"/>
                    <a:pt x="1040" y="942"/>
                    <a:pt x="1194" y="880"/>
                  </a:cubicBezTo>
                  <a:cubicBezTo>
                    <a:pt x="1347" y="818"/>
                    <a:pt x="1505" y="763"/>
                    <a:pt x="1680" y="711"/>
                  </a:cubicBezTo>
                  <a:cubicBezTo>
                    <a:pt x="1856" y="658"/>
                    <a:pt x="2043" y="613"/>
                    <a:pt x="2279" y="555"/>
                  </a:cubicBezTo>
                  <a:lnTo>
                    <a:pt x="2285" y="553"/>
                  </a:lnTo>
                  <a:cubicBezTo>
                    <a:pt x="2345" y="539"/>
                    <a:pt x="2382" y="477"/>
                    <a:pt x="2366" y="417"/>
                  </a:cubicBezTo>
                  <a:cubicBezTo>
                    <a:pt x="2363" y="400"/>
                    <a:pt x="2354" y="384"/>
                    <a:pt x="2343" y="371"/>
                  </a:cubicBezTo>
                  <a:cubicBezTo>
                    <a:pt x="2169" y="170"/>
                    <a:pt x="1921" y="60"/>
                    <a:pt x="1663" y="18"/>
                  </a:cubicBezTo>
                  <a:cubicBezTo>
                    <a:pt x="1590" y="7"/>
                    <a:pt x="1516" y="1"/>
                    <a:pt x="1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3600175" y="820700"/>
              <a:ext cx="144525" cy="142900"/>
            </a:xfrm>
            <a:custGeom>
              <a:avLst/>
              <a:gdLst/>
              <a:ahLst/>
              <a:cxnLst/>
              <a:rect l="l" t="t" r="r" b="b"/>
              <a:pathLst>
                <a:path w="5781" h="5716" extrusionOk="0">
                  <a:moveTo>
                    <a:pt x="2245" y="1"/>
                  </a:moveTo>
                  <a:cubicBezTo>
                    <a:pt x="1830" y="1"/>
                    <a:pt x="1425" y="101"/>
                    <a:pt x="1084" y="333"/>
                  </a:cubicBezTo>
                  <a:cubicBezTo>
                    <a:pt x="787" y="537"/>
                    <a:pt x="558" y="824"/>
                    <a:pt x="393" y="1139"/>
                  </a:cubicBezTo>
                  <a:cubicBezTo>
                    <a:pt x="318" y="1282"/>
                    <a:pt x="255" y="1432"/>
                    <a:pt x="208" y="1584"/>
                  </a:cubicBezTo>
                  <a:cubicBezTo>
                    <a:pt x="161" y="1723"/>
                    <a:pt x="126" y="1867"/>
                    <a:pt x="104" y="2013"/>
                  </a:cubicBezTo>
                  <a:cubicBezTo>
                    <a:pt x="1" y="2648"/>
                    <a:pt x="102" y="3318"/>
                    <a:pt x="397" y="3896"/>
                  </a:cubicBezTo>
                  <a:cubicBezTo>
                    <a:pt x="832" y="4748"/>
                    <a:pt x="1670" y="5385"/>
                    <a:pt x="2614" y="5623"/>
                  </a:cubicBezTo>
                  <a:cubicBezTo>
                    <a:pt x="2840" y="5681"/>
                    <a:pt x="3076" y="5715"/>
                    <a:pt x="3310" y="5715"/>
                  </a:cubicBezTo>
                  <a:cubicBezTo>
                    <a:pt x="3368" y="5715"/>
                    <a:pt x="3425" y="5713"/>
                    <a:pt x="3483" y="5709"/>
                  </a:cubicBezTo>
                  <a:cubicBezTo>
                    <a:pt x="3589" y="5701"/>
                    <a:pt x="3694" y="5685"/>
                    <a:pt x="3798" y="5659"/>
                  </a:cubicBezTo>
                  <a:cubicBezTo>
                    <a:pt x="4695" y="5440"/>
                    <a:pt x="5594" y="4389"/>
                    <a:pt x="5752" y="3423"/>
                  </a:cubicBezTo>
                  <a:cubicBezTo>
                    <a:pt x="5774" y="3271"/>
                    <a:pt x="5780" y="3118"/>
                    <a:pt x="5764" y="2973"/>
                  </a:cubicBezTo>
                  <a:cubicBezTo>
                    <a:pt x="5649" y="1918"/>
                    <a:pt x="4477" y="755"/>
                    <a:pt x="3559" y="313"/>
                  </a:cubicBezTo>
                  <a:cubicBezTo>
                    <a:pt x="3155" y="118"/>
                    <a:pt x="2694" y="1"/>
                    <a:pt x="2245" y="1"/>
                  </a:cubicBezTo>
                  <a:close/>
                </a:path>
              </a:pathLst>
            </a:custGeom>
            <a:solidFill>
              <a:srgbClr val="FF8A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3625325" y="832875"/>
              <a:ext cx="90000" cy="104725"/>
            </a:xfrm>
            <a:custGeom>
              <a:avLst/>
              <a:gdLst/>
              <a:ahLst/>
              <a:cxnLst/>
              <a:rect l="l" t="t" r="r" b="b"/>
              <a:pathLst>
                <a:path w="3600" h="4189" extrusionOk="0">
                  <a:moveTo>
                    <a:pt x="346" y="1"/>
                  </a:moveTo>
                  <a:cubicBezTo>
                    <a:pt x="256" y="1"/>
                    <a:pt x="168" y="11"/>
                    <a:pt x="84" y="32"/>
                  </a:cubicBezTo>
                  <a:cubicBezTo>
                    <a:pt x="32" y="44"/>
                    <a:pt x="0" y="97"/>
                    <a:pt x="13" y="149"/>
                  </a:cubicBezTo>
                  <a:cubicBezTo>
                    <a:pt x="24" y="194"/>
                    <a:pt x="64" y="224"/>
                    <a:pt x="107" y="224"/>
                  </a:cubicBezTo>
                  <a:cubicBezTo>
                    <a:pt x="115" y="224"/>
                    <a:pt x="123" y="223"/>
                    <a:pt x="130" y="221"/>
                  </a:cubicBezTo>
                  <a:cubicBezTo>
                    <a:pt x="199" y="204"/>
                    <a:pt x="271" y="195"/>
                    <a:pt x="347" y="195"/>
                  </a:cubicBezTo>
                  <a:cubicBezTo>
                    <a:pt x="576" y="195"/>
                    <a:pt x="836" y="274"/>
                    <a:pt x="1134" y="433"/>
                  </a:cubicBezTo>
                  <a:cubicBezTo>
                    <a:pt x="2443" y="1132"/>
                    <a:pt x="3291" y="2501"/>
                    <a:pt x="3402" y="4097"/>
                  </a:cubicBezTo>
                  <a:cubicBezTo>
                    <a:pt x="3405" y="4148"/>
                    <a:pt x="3448" y="4188"/>
                    <a:pt x="3499" y="4188"/>
                  </a:cubicBezTo>
                  <a:cubicBezTo>
                    <a:pt x="3501" y="4188"/>
                    <a:pt x="3503" y="4187"/>
                    <a:pt x="3505" y="4187"/>
                  </a:cubicBezTo>
                  <a:cubicBezTo>
                    <a:pt x="3559" y="4184"/>
                    <a:pt x="3599" y="4138"/>
                    <a:pt x="3596" y="4084"/>
                  </a:cubicBezTo>
                  <a:cubicBezTo>
                    <a:pt x="3480" y="2421"/>
                    <a:pt x="2594" y="992"/>
                    <a:pt x="1226" y="262"/>
                  </a:cubicBezTo>
                  <a:cubicBezTo>
                    <a:pt x="899" y="87"/>
                    <a:pt x="608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3967350" y="942150"/>
              <a:ext cx="62875" cy="18575"/>
            </a:xfrm>
            <a:custGeom>
              <a:avLst/>
              <a:gdLst/>
              <a:ahLst/>
              <a:cxnLst/>
              <a:rect l="l" t="t" r="r" b="b"/>
              <a:pathLst>
                <a:path w="2515" h="743" extrusionOk="0">
                  <a:moveTo>
                    <a:pt x="2427" y="0"/>
                  </a:moveTo>
                  <a:cubicBezTo>
                    <a:pt x="1603" y="0"/>
                    <a:pt x="787" y="207"/>
                    <a:pt x="47" y="611"/>
                  </a:cubicBezTo>
                  <a:cubicBezTo>
                    <a:pt x="13" y="630"/>
                    <a:pt x="0" y="673"/>
                    <a:pt x="19" y="707"/>
                  </a:cubicBezTo>
                  <a:cubicBezTo>
                    <a:pt x="32" y="730"/>
                    <a:pt x="56" y="743"/>
                    <a:pt x="81" y="743"/>
                  </a:cubicBezTo>
                  <a:cubicBezTo>
                    <a:pt x="92" y="743"/>
                    <a:pt x="104" y="741"/>
                    <a:pt x="115" y="735"/>
                  </a:cubicBezTo>
                  <a:cubicBezTo>
                    <a:pt x="835" y="344"/>
                    <a:pt x="1629" y="142"/>
                    <a:pt x="2430" y="142"/>
                  </a:cubicBezTo>
                  <a:cubicBezTo>
                    <a:pt x="2458" y="142"/>
                    <a:pt x="2486" y="142"/>
                    <a:pt x="2515" y="143"/>
                  </a:cubicBezTo>
                  <a:cubicBezTo>
                    <a:pt x="2515" y="96"/>
                    <a:pt x="2515" y="49"/>
                    <a:pt x="2513" y="1"/>
                  </a:cubicBezTo>
                  <a:cubicBezTo>
                    <a:pt x="2484" y="1"/>
                    <a:pt x="245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3942275" y="819400"/>
              <a:ext cx="39300" cy="39300"/>
            </a:xfrm>
            <a:custGeom>
              <a:avLst/>
              <a:gdLst/>
              <a:ahLst/>
              <a:cxnLst/>
              <a:rect l="l" t="t" r="r" b="b"/>
              <a:pathLst>
                <a:path w="1572" h="1572" extrusionOk="0">
                  <a:moveTo>
                    <a:pt x="786" y="0"/>
                  </a:moveTo>
                  <a:cubicBezTo>
                    <a:pt x="352" y="0"/>
                    <a:pt x="0" y="352"/>
                    <a:pt x="0" y="785"/>
                  </a:cubicBezTo>
                  <a:cubicBezTo>
                    <a:pt x="0" y="1219"/>
                    <a:pt x="352" y="1571"/>
                    <a:pt x="786" y="1571"/>
                  </a:cubicBezTo>
                  <a:cubicBezTo>
                    <a:pt x="1220" y="1571"/>
                    <a:pt x="1571" y="1219"/>
                    <a:pt x="1571" y="785"/>
                  </a:cubicBezTo>
                  <a:cubicBezTo>
                    <a:pt x="1571" y="352"/>
                    <a:pt x="1220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3479225" y="1195050"/>
              <a:ext cx="630600" cy="232975"/>
            </a:xfrm>
            <a:custGeom>
              <a:avLst/>
              <a:gdLst/>
              <a:ahLst/>
              <a:cxnLst/>
              <a:rect l="l" t="t" r="r" b="b"/>
              <a:pathLst>
                <a:path w="25224" h="9319" extrusionOk="0">
                  <a:moveTo>
                    <a:pt x="8731" y="1"/>
                  </a:moveTo>
                  <a:cubicBezTo>
                    <a:pt x="7710" y="602"/>
                    <a:pt x="4563" y="2523"/>
                    <a:pt x="3170" y="4067"/>
                  </a:cubicBezTo>
                  <a:cubicBezTo>
                    <a:pt x="1495" y="5923"/>
                    <a:pt x="1" y="9319"/>
                    <a:pt x="1" y="9319"/>
                  </a:cubicBezTo>
                  <a:lnTo>
                    <a:pt x="25223" y="9319"/>
                  </a:lnTo>
                  <a:lnTo>
                    <a:pt x="18101" y="2240"/>
                  </a:lnTo>
                  <a:cubicBezTo>
                    <a:pt x="17563" y="2610"/>
                    <a:pt x="16893" y="2819"/>
                    <a:pt x="16236" y="2857"/>
                  </a:cubicBezTo>
                  <a:cubicBezTo>
                    <a:pt x="16145" y="2862"/>
                    <a:pt x="16055" y="2865"/>
                    <a:pt x="15965" y="2865"/>
                  </a:cubicBezTo>
                  <a:cubicBezTo>
                    <a:pt x="14882" y="2865"/>
                    <a:pt x="13822" y="2504"/>
                    <a:pt x="12806" y="2110"/>
                  </a:cubicBezTo>
                  <a:cubicBezTo>
                    <a:pt x="11750" y="1700"/>
                    <a:pt x="10700" y="1246"/>
                    <a:pt x="9731" y="653"/>
                  </a:cubicBezTo>
                  <a:cubicBezTo>
                    <a:pt x="9397" y="450"/>
                    <a:pt x="9070" y="204"/>
                    <a:pt x="8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3646825" y="598375"/>
              <a:ext cx="286325" cy="209150"/>
            </a:xfrm>
            <a:custGeom>
              <a:avLst/>
              <a:gdLst/>
              <a:ahLst/>
              <a:cxnLst/>
              <a:rect l="l" t="t" r="r" b="b"/>
              <a:pathLst>
                <a:path w="11453" h="8366" extrusionOk="0">
                  <a:moveTo>
                    <a:pt x="6342" y="1279"/>
                  </a:moveTo>
                  <a:cubicBezTo>
                    <a:pt x="6359" y="1279"/>
                    <a:pt x="6376" y="1279"/>
                    <a:pt x="6391" y="1280"/>
                  </a:cubicBezTo>
                  <a:cubicBezTo>
                    <a:pt x="6953" y="1301"/>
                    <a:pt x="7487" y="1431"/>
                    <a:pt x="7946" y="1647"/>
                  </a:cubicBezTo>
                  <a:cubicBezTo>
                    <a:pt x="7685" y="1721"/>
                    <a:pt x="7435" y="1834"/>
                    <a:pt x="7206" y="1981"/>
                  </a:cubicBezTo>
                  <a:cubicBezTo>
                    <a:pt x="7102" y="1836"/>
                    <a:pt x="6964" y="1695"/>
                    <a:pt x="6791" y="1562"/>
                  </a:cubicBezTo>
                  <a:cubicBezTo>
                    <a:pt x="6652" y="1455"/>
                    <a:pt x="6501" y="1360"/>
                    <a:pt x="6342" y="1279"/>
                  </a:cubicBezTo>
                  <a:close/>
                  <a:moveTo>
                    <a:pt x="8627" y="1725"/>
                  </a:moveTo>
                  <a:cubicBezTo>
                    <a:pt x="8731" y="1725"/>
                    <a:pt x="8836" y="1732"/>
                    <a:pt x="8938" y="1747"/>
                  </a:cubicBezTo>
                  <a:cubicBezTo>
                    <a:pt x="9159" y="1781"/>
                    <a:pt x="9372" y="1854"/>
                    <a:pt x="9566" y="1960"/>
                  </a:cubicBezTo>
                  <a:cubicBezTo>
                    <a:pt x="9613" y="2213"/>
                    <a:pt x="9598" y="2477"/>
                    <a:pt x="9517" y="2720"/>
                  </a:cubicBezTo>
                  <a:cubicBezTo>
                    <a:pt x="9497" y="2783"/>
                    <a:pt x="9472" y="2843"/>
                    <a:pt x="9444" y="2896"/>
                  </a:cubicBezTo>
                  <a:cubicBezTo>
                    <a:pt x="9349" y="2672"/>
                    <a:pt x="9223" y="2458"/>
                    <a:pt x="9065" y="2269"/>
                  </a:cubicBezTo>
                  <a:cubicBezTo>
                    <a:pt x="8897" y="2067"/>
                    <a:pt x="8691" y="1887"/>
                    <a:pt x="8455" y="1731"/>
                  </a:cubicBezTo>
                  <a:cubicBezTo>
                    <a:pt x="8512" y="1727"/>
                    <a:pt x="8570" y="1725"/>
                    <a:pt x="8627" y="1725"/>
                  </a:cubicBezTo>
                  <a:close/>
                  <a:moveTo>
                    <a:pt x="7154" y="2232"/>
                  </a:moveTo>
                  <a:cubicBezTo>
                    <a:pt x="7176" y="2273"/>
                    <a:pt x="7193" y="2317"/>
                    <a:pt x="7207" y="2358"/>
                  </a:cubicBezTo>
                  <a:cubicBezTo>
                    <a:pt x="7270" y="2541"/>
                    <a:pt x="7270" y="2726"/>
                    <a:pt x="7226" y="2903"/>
                  </a:cubicBezTo>
                  <a:cubicBezTo>
                    <a:pt x="7193" y="2881"/>
                    <a:pt x="7159" y="2858"/>
                    <a:pt x="7125" y="2838"/>
                  </a:cubicBezTo>
                  <a:cubicBezTo>
                    <a:pt x="7006" y="2758"/>
                    <a:pt x="6885" y="2679"/>
                    <a:pt x="6761" y="2605"/>
                  </a:cubicBezTo>
                  <a:cubicBezTo>
                    <a:pt x="6876" y="2466"/>
                    <a:pt x="7008" y="2341"/>
                    <a:pt x="7154" y="2232"/>
                  </a:cubicBezTo>
                  <a:close/>
                  <a:moveTo>
                    <a:pt x="8182" y="1769"/>
                  </a:moveTo>
                  <a:cubicBezTo>
                    <a:pt x="8476" y="1937"/>
                    <a:pt x="8731" y="2145"/>
                    <a:pt x="8929" y="2382"/>
                  </a:cubicBezTo>
                  <a:cubicBezTo>
                    <a:pt x="9104" y="2590"/>
                    <a:pt x="9236" y="2826"/>
                    <a:pt x="9327" y="3081"/>
                  </a:cubicBezTo>
                  <a:cubicBezTo>
                    <a:pt x="9279" y="3140"/>
                    <a:pt x="9227" y="3188"/>
                    <a:pt x="9168" y="3232"/>
                  </a:cubicBezTo>
                  <a:cubicBezTo>
                    <a:pt x="8995" y="3358"/>
                    <a:pt x="8785" y="3409"/>
                    <a:pt x="8568" y="3409"/>
                  </a:cubicBezTo>
                  <a:cubicBezTo>
                    <a:pt x="8258" y="3409"/>
                    <a:pt x="7934" y="3306"/>
                    <a:pt x="7687" y="3179"/>
                  </a:cubicBezTo>
                  <a:cubicBezTo>
                    <a:pt x="7584" y="3124"/>
                    <a:pt x="7481" y="3066"/>
                    <a:pt x="7382" y="3001"/>
                  </a:cubicBezTo>
                  <a:cubicBezTo>
                    <a:pt x="7449" y="2762"/>
                    <a:pt x="7449" y="2521"/>
                    <a:pt x="7374" y="2302"/>
                  </a:cubicBezTo>
                  <a:cubicBezTo>
                    <a:pt x="7355" y="2243"/>
                    <a:pt x="7330" y="2187"/>
                    <a:pt x="7300" y="2130"/>
                  </a:cubicBezTo>
                  <a:cubicBezTo>
                    <a:pt x="7569" y="1956"/>
                    <a:pt x="7870" y="1832"/>
                    <a:pt x="8182" y="1769"/>
                  </a:cubicBezTo>
                  <a:close/>
                  <a:moveTo>
                    <a:pt x="4649" y="1075"/>
                  </a:moveTo>
                  <a:cubicBezTo>
                    <a:pt x="4919" y="1075"/>
                    <a:pt x="5185" y="1102"/>
                    <a:pt x="5440" y="1155"/>
                  </a:cubicBezTo>
                  <a:cubicBezTo>
                    <a:pt x="4820" y="1241"/>
                    <a:pt x="4162" y="1432"/>
                    <a:pt x="3480" y="1726"/>
                  </a:cubicBezTo>
                  <a:cubicBezTo>
                    <a:pt x="2661" y="2077"/>
                    <a:pt x="2089" y="2455"/>
                    <a:pt x="1682" y="2910"/>
                  </a:cubicBezTo>
                  <a:cubicBezTo>
                    <a:pt x="1480" y="3138"/>
                    <a:pt x="1316" y="3390"/>
                    <a:pt x="1193" y="3664"/>
                  </a:cubicBezTo>
                  <a:cubicBezTo>
                    <a:pt x="1193" y="3633"/>
                    <a:pt x="1193" y="3606"/>
                    <a:pt x="1194" y="3575"/>
                  </a:cubicBezTo>
                  <a:cubicBezTo>
                    <a:pt x="1228" y="2945"/>
                    <a:pt x="1633" y="2302"/>
                    <a:pt x="2304" y="1811"/>
                  </a:cubicBezTo>
                  <a:cubicBezTo>
                    <a:pt x="2971" y="1323"/>
                    <a:pt x="3825" y="1075"/>
                    <a:pt x="4649" y="1075"/>
                  </a:cubicBezTo>
                  <a:close/>
                  <a:moveTo>
                    <a:pt x="6652" y="2745"/>
                  </a:moveTo>
                  <a:cubicBezTo>
                    <a:pt x="6695" y="2771"/>
                    <a:pt x="6736" y="2798"/>
                    <a:pt x="6780" y="2824"/>
                  </a:cubicBezTo>
                  <a:cubicBezTo>
                    <a:pt x="6863" y="2875"/>
                    <a:pt x="6945" y="2930"/>
                    <a:pt x="7029" y="2985"/>
                  </a:cubicBezTo>
                  <a:cubicBezTo>
                    <a:pt x="7075" y="3014"/>
                    <a:pt x="7123" y="3047"/>
                    <a:pt x="7170" y="3076"/>
                  </a:cubicBezTo>
                  <a:cubicBezTo>
                    <a:pt x="7146" y="3140"/>
                    <a:pt x="7116" y="3201"/>
                    <a:pt x="7080" y="3262"/>
                  </a:cubicBezTo>
                  <a:cubicBezTo>
                    <a:pt x="6969" y="3460"/>
                    <a:pt x="6813" y="3635"/>
                    <a:pt x="6659" y="3767"/>
                  </a:cubicBezTo>
                  <a:cubicBezTo>
                    <a:pt x="6482" y="3919"/>
                    <a:pt x="6280" y="4046"/>
                    <a:pt x="6064" y="4151"/>
                  </a:cubicBezTo>
                  <a:cubicBezTo>
                    <a:pt x="6131" y="3988"/>
                    <a:pt x="6187" y="3825"/>
                    <a:pt x="6240" y="3664"/>
                  </a:cubicBezTo>
                  <a:cubicBezTo>
                    <a:pt x="6321" y="3422"/>
                    <a:pt x="6406" y="3174"/>
                    <a:pt x="6527" y="2946"/>
                  </a:cubicBezTo>
                  <a:cubicBezTo>
                    <a:pt x="6564" y="2879"/>
                    <a:pt x="6606" y="2811"/>
                    <a:pt x="6652" y="2745"/>
                  </a:cubicBezTo>
                  <a:close/>
                  <a:moveTo>
                    <a:pt x="9761" y="2081"/>
                  </a:moveTo>
                  <a:cubicBezTo>
                    <a:pt x="9951" y="2214"/>
                    <a:pt x="10117" y="2384"/>
                    <a:pt x="10246" y="2577"/>
                  </a:cubicBezTo>
                  <a:cubicBezTo>
                    <a:pt x="10468" y="2917"/>
                    <a:pt x="10542" y="3294"/>
                    <a:pt x="10451" y="3635"/>
                  </a:cubicBezTo>
                  <a:cubicBezTo>
                    <a:pt x="10404" y="3817"/>
                    <a:pt x="10314" y="3996"/>
                    <a:pt x="10184" y="4171"/>
                  </a:cubicBezTo>
                  <a:cubicBezTo>
                    <a:pt x="10059" y="4137"/>
                    <a:pt x="9932" y="4118"/>
                    <a:pt x="9802" y="4118"/>
                  </a:cubicBezTo>
                  <a:cubicBezTo>
                    <a:pt x="9750" y="4118"/>
                    <a:pt x="9697" y="4122"/>
                    <a:pt x="9644" y="4128"/>
                  </a:cubicBezTo>
                  <a:cubicBezTo>
                    <a:pt x="9664" y="3779"/>
                    <a:pt x="9625" y="3434"/>
                    <a:pt x="9523" y="3111"/>
                  </a:cubicBezTo>
                  <a:cubicBezTo>
                    <a:pt x="9589" y="3015"/>
                    <a:pt x="9642" y="2903"/>
                    <a:pt x="9685" y="2777"/>
                  </a:cubicBezTo>
                  <a:cubicBezTo>
                    <a:pt x="9759" y="2552"/>
                    <a:pt x="9783" y="2315"/>
                    <a:pt x="9761" y="2081"/>
                  </a:cubicBezTo>
                  <a:close/>
                  <a:moveTo>
                    <a:pt x="5445" y="2392"/>
                  </a:moveTo>
                  <a:cubicBezTo>
                    <a:pt x="5707" y="2392"/>
                    <a:pt x="5968" y="2436"/>
                    <a:pt x="6210" y="2528"/>
                  </a:cubicBezTo>
                  <a:cubicBezTo>
                    <a:pt x="6309" y="2566"/>
                    <a:pt x="6404" y="2609"/>
                    <a:pt x="6496" y="2658"/>
                  </a:cubicBezTo>
                  <a:cubicBezTo>
                    <a:pt x="6451" y="2725"/>
                    <a:pt x="6410" y="2794"/>
                    <a:pt x="6372" y="2864"/>
                  </a:cubicBezTo>
                  <a:cubicBezTo>
                    <a:pt x="6242" y="3104"/>
                    <a:pt x="6157" y="3360"/>
                    <a:pt x="6074" y="3607"/>
                  </a:cubicBezTo>
                  <a:cubicBezTo>
                    <a:pt x="6001" y="3822"/>
                    <a:pt x="5927" y="4045"/>
                    <a:pt x="5823" y="4250"/>
                  </a:cubicBezTo>
                  <a:cubicBezTo>
                    <a:pt x="5491" y="4374"/>
                    <a:pt x="5132" y="4441"/>
                    <a:pt x="4775" y="4441"/>
                  </a:cubicBezTo>
                  <a:cubicBezTo>
                    <a:pt x="4717" y="4441"/>
                    <a:pt x="4659" y="4439"/>
                    <a:pt x="4601" y="4435"/>
                  </a:cubicBezTo>
                  <a:cubicBezTo>
                    <a:pt x="4167" y="4411"/>
                    <a:pt x="3740" y="4286"/>
                    <a:pt x="3368" y="4084"/>
                  </a:cubicBezTo>
                  <a:cubicBezTo>
                    <a:pt x="3386" y="3781"/>
                    <a:pt x="3483" y="3483"/>
                    <a:pt x="3667" y="3226"/>
                  </a:cubicBezTo>
                  <a:cubicBezTo>
                    <a:pt x="4044" y="2701"/>
                    <a:pt x="4748" y="2392"/>
                    <a:pt x="5445" y="2392"/>
                  </a:cubicBezTo>
                  <a:close/>
                  <a:moveTo>
                    <a:pt x="9795" y="4296"/>
                  </a:moveTo>
                  <a:cubicBezTo>
                    <a:pt x="9885" y="4296"/>
                    <a:pt x="9973" y="4305"/>
                    <a:pt x="10059" y="4324"/>
                  </a:cubicBezTo>
                  <a:cubicBezTo>
                    <a:pt x="9923" y="4477"/>
                    <a:pt x="9755" y="4630"/>
                    <a:pt x="9557" y="4779"/>
                  </a:cubicBezTo>
                  <a:cubicBezTo>
                    <a:pt x="9548" y="4786"/>
                    <a:pt x="9536" y="4794"/>
                    <a:pt x="9527" y="4802"/>
                  </a:cubicBezTo>
                  <a:cubicBezTo>
                    <a:pt x="9574" y="4639"/>
                    <a:pt x="9608" y="4473"/>
                    <a:pt x="9629" y="4309"/>
                  </a:cubicBezTo>
                  <a:cubicBezTo>
                    <a:pt x="9638" y="4307"/>
                    <a:pt x="9647" y="4305"/>
                    <a:pt x="9659" y="4303"/>
                  </a:cubicBezTo>
                  <a:cubicBezTo>
                    <a:pt x="9705" y="4298"/>
                    <a:pt x="9750" y="4296"/>
                    <a:pt x="9795" y="4296"/>
                  </a:cubicBezTo>
                  <a:close/>
                  <a:moveTo>
                    <a:pt x="3368" y="4283"/>
                  </a:moveTo>
                  <a:lnTo>
                    <a:pt x="3368" y="4283"/>
                  </a:lnTo>
                  <a:cubicBezTo>
                    <a:pt x="3742" y="4471"/>
                    <a:pt x="4162" y="4586"/>
                    <a:pt x="4589" y="4613"/>
                  </a:cubicBezTo>
                  <a:cubicBezTo>
                    <a:pt x="4651" y="4617"/>
                    <a:pt x="4713" y="4618"/>
                    <a:pt x="4775" y="4618"/>
                  </a:cubicBezTo>
                  <a:cubicBezTo>
                    <a:pt x="5086" y="4618"/>
                    <a:pt x="5397" y="4571"/>
                    <a:pt x="5692" y="4481"/>
                  </a:cubicBezTo>
                  <a:lnTo>
                    <a:pt x="5692" y="4481"/>
                  </a:lnTo>
                  <a:cubicBezTo>
                    <a:pt x="5331" y="5030"/>
                    <a:pt x="4710" y="5428"/>
                    <a:pt x="4035" y="5575"/>
                  </a:cubicBezTo>
                  <a:cubicBezTo>
                    <a:pt x="4028" y="5571"/>
                    <a:pt x="4023" y="5566"/>
                    <a:pt x="4018" y="5560"/>
                  </a:cubicBezTo>
                  <a:cubicBezTo>
                    <a:pt x="3619" y="5237"/>
                    <a:pt x="3394" y="4764"/>
                    <a:pt x="3368" y="4283"/>
                  </a:cubicBezTo>
                  <a:close/>
                  <a:moveTo>
                    <a:pt x="9443" y="4353"/>
                  </a:moveTo>
                  <a:cubicBezTo>
                    <a:pt x="9414" y="4560"/>
                    <a:pt x="9361" y="4768"/>
                    <a:pt x="9284" y="4970"/>
                  </a:cubicBezTo>
                  <a:cubicBezTo>
                    <a:pt x="9055" y="5119"/>
                    <a:pt x="8808" y="5258"/>
                    <a:pt x="8540" y="5386"/>
                  </a:cubicBezTo>
                  <a:cubicBezTo>
                    <a:pt x="8372" y="5467"/>
                    <a:pt x="8194" y="5545"/>
                    <a:pt x="8009" y="5616"/>
                  </a:cubicBezTo>
                  <a:cubicBezTo>
                    <a:pt x="8134" y="5470"/>
                    <a:pt x="8263" y="5321"/>
                    <a:pt x="8395" y="5175"/>
                  </a:cubicBezTo>
                  <a:cubicBezTo>
                    <a:pt x="8444" y="5117"/>
                    <a:pt x="8496" y="5059"/>
                    <a:pt x="8549" y="5002"/>
                  </a:cubicBezTo>
                  <a:cubicBezTo>
                    <a:pt x="8794" y="4740"/>
                    <a:pt x="9087" y="4466"/>
                    <a:pt x="9443" y="4353"/>
                  </a:cubicBezTo>
                  <a:close/>
                  <a:moveTo>
                    <a:pt x="5908" y="1284"/>
                  </a:moveTo>
                  <a:cubicBezTo>
                    <a:pt x="6191" y="1387"/>
                    <a:pt x="6453" y="1526"/>
                    <a:pt x="6681" y="1702"/>
                  </a:cubicBezTo>
                  <a:cubicBezTo>
                    <a:pt x="6842" y="1824"/>
                    <a:pt x="6969" y="1950"/>
                    <a:pt x="7061" y="2081"/>
                  </a:cubicBezTo>
                  <a:cubicBezTo>
                    <a:pt x="6890" y="2207"/>
                    <a:pt x="6736" y="2355"/>
                    <a:pt x="6604" y="2516"/>
                  </a:cubicBezTo>
                  <a:cubicBezTo>
                    <a:pt x="6587" y="2507"/>
                    <a:pt x="6568" y="2497"/>
                    <a:pt x="6549" y="2488"/>
                  </a:cubicBezTo>
                  <a:cubicBezTo>
                    <a:pt x="6460" y="2441"/>
                    <a:pt x="6369" y="2399"/>
                    <a:pt x="6272" y="2362"/>
                  </a:cubicBezTo>
                  <a:cubicBezTo>
                    <a:pt x="6012" y="2263"/>
                    <a:pt x="5732" y="2216"/>
                    <a:pt x="5450" y="2216"/>
                  </a:cubicBezTo>
                  <a:cubicBezTo>
                    <a:pt x="4696" y="2216"/>
                    <a:pt x="3932" y="2552"/>
                    <a:pt x="3523" y="3122"/>
                  </a:cubicBezTo>
                  <a:cubicBezTo>
                    <a:pt x="3338" y="3383"/>
                    <a:pt x="3230" y="3681"/>
                    <a:pt x="3201" y="3986"/>
                  </a:cubicBezTo>
                  <a:cubicBezTo>
                    <a:pt x="2997" y="3858"/>
                    <a:pt x="2814" y="3705"/>
                    <a:pt x="2659" y="3532"/>
                  </a:cubicBezTo>
                  <a:cubicBezTo>
                    <a:pt x="2642" y="3513"/>
                    <a:pt x="2617" y="3502"/>
                    <a:pt x="2593" y="3502"/>
                  </a:cubicBezTo>
                  <a:cubicBezTo>
                    <a:pt x="2572" y="3502"/>
                    <a:pt x="2551" y="3510"/>
                    <a:pt x="2534" y="3525"/>
                  </a:cubicBezTo>
                  <a:cubicBezTo>
                    <a:pt x="2498" y="3558"/>
                    <a:pt x="2495" y="3613"/>
                    <a:pt x="2527" y="3650"/>
                  </a:cubicBezTo>
                  <a:cubicBezTo>
                    <a:pt x="2714" y="3858"/>
                    <a:pt x="2940" y="4039"/>
                    <a:pt x="3189" y="4186"/>
                  </a:cubicBezTo>
                  <a:cubicBezTo>
                    <a:pt x="3191" y="4711"/>
                    <a:pt x="3404" y="5239"/>
                    <a:pt x="3809" y="5614"/>
                  </a:cubicBezTo>
                  <a:cubicBezTo>
                    <a:pt x="3695" y="5630"/>
                    <a:pt x="3579" y="5639"/>
                    <a:pt x="3463" y="5639"/>
                  </a:cubicBezTo>
                  <a:cubicBezTo>
                    <a:pt x="3343" y="5639"/>
                    <a:pt x="3223" y="5630"/>
                    <a:pt x="3104" y="5612"/>
                  </a:cubicBezTo>
                  <a:cubicBezTo>
                    <a:pt x="2195" y="5479"/>
                    <a:pt x="1432" y="4802"/>
                    <a:pt x="1240" y="4029"/>
                  </a:cubicBezTo>
                  <a:cubicBezTo>
                    <a:pt x="1360" y="3660"/>
                    <a:pt x="1552" y="3321"/>
                    <a:pt x="1814" y="3028"/>
                  </a:cubicBezTo>
                  <a:cubicBezTo>
                    <a:pt x="2202" y="2593"/>
                    <a:pt x="2755" y="2230"/>
                    <a:pt x="3550" y="1889"/>
                  </a:cubicBezTo>
                  <a:cubicBezTo>
                    <a:pt x="4318" y="1558"/>
                    <a:pt x="5050" y="1361"/>
                    <a:pt x="5732" y="1299"/>
                  </a:cubicBezTo>
                  <a:cubicBezTo>
                    <a:pt x="5791" y="1292"/>
                    <a:pt x="5850" y="1289"/>
                    <a:pt x="5908" y="1284"/>
                  </a:cubicBezTo>
                  <a:close/>
                  <a:moveTo>
                    <a:pt x="7322" y="3174"/>
                  </a:moveTo>
                  <a:cubicBezTo>
                    <a:pt x="7413" y="3230"/>
                    <a:pt x="7510" y="3285"/>
                    <a:pt x="7606" y="3335"/>
                  </a:cubicBezTo>
                  <a:cubicBezTo>
                    <a:pt x="7874" y="3474"/>
                    <a:pt x="8226" y="3583"/>
                    <a:pt x="8568" y="3583"/>
                  </a:cubicBezTo>
                  <a:cubicBezTo>
                    <a:pt x="8820" y="3583"/>
                    <a:pt x="9068" y="3524"/>
                    <a:pt x="9274" y="3373"/>
                  </a:cubicBezTo>
                  <a:cubicBezTo>
                    <a:pt x="9313" y="3345"/>
                    <a:pt x="9351" y="3311"/>
                    <a:pt x="9387" y="3277"/>
                  </a:cubicBezTo>
                  <a:cubicBezTo>
                    <a:pt x="9462" y="3560"/>
                    <a:pt x="9489" y="3860"/>
                    <a:pt x="9464" y="4162"/>
                  </a:cubicBezTo>
                  <a:cubicBezTo>
                    <a:pt x="9036" y="4274"/>
                    <a:pt x="8698" y="4584"/>
                    <a:pt x="8421" y="4883"/>
                  </a:cubicBezTo>
                  <a:cubicBezTo>
                    <a:pt x="8378" y="4930"/>
                    <a:pt x="8335" y="4977"/>
                    <a:pt x="8290" y="5024"/>
                  </a:cubicBezTo>
                  <a:cubicBezTo>
                    <a:pt x="8083" y="5253"/>
                    <a:pt x="7884" y="5491"/>
                    <a:pt x="7689" y="5722"/>
                  </a:cubicBezTo>
                  <a:cubicBezTo>
                    <a:pt x="7683" y="5728"/>
                    <a:pt x="7680" y="5734"/>
                    <a:pt x="7674" y="5741"/>
                  </a:cubicBezTo>
                  <a:cubicBezTo>
                    <a:pt x="7634" y="5755"/>
                    <a:pt x="7593" y="5768"/>
                    <a:pt x="7551" y="5781"/>
                  </a:cubicBezTo>
                  <a:cubicBezTo>
                    <a:pt x="7172" y="5907"/>
                    <a:pt x="6481" y="6096"/>
                    <a:pt x="5753" y="6096"/>
                  </a:cubicBezTo>
                  <a:cubicBezTo>
                    <a:pt x="5229" y="6096"/>
                    <a:pt x="4686" y="5998"/>
                    <a:pt x="4225" y="5709"/>
                  </a:cubicBezTo>
                  <a:cubicBezTo>
                    <a:pt x="4957" y="5508"/>
                    <a:pt x="5612" y="5030"/>
                    <a:pt x="5949" y="4394"/>
                  </a:cubicBezTo>
                  <a:lnTo>
                    <a:pt x="5949" y="4392"/>
                  </a:lnTo>
                  <a:cubicBezTo>
                    <a:pt x="6253" y="4271"/>
                    <a:pt x="6534" y="4108"/>
                    <a:pt x="6774" y="3902"/>
                  </a:cubicBezTo>
                  <a:cubicBezTo>
                    <a:pt x="6943" y="3756"/>
                    <a:pt x="7085" y="3594"/>
                    <a:pt x="7191" y="3424"/>
                  </a:cubicBezTo>
                  <a:cubicBezTo>
                    <a:pt x="7243" y="3342"/>
                    <a:pt x="7286" y="3258"/>
                    <a:pt x="7322" y="3174"/>
                  </a:cubicBezTo>
                  <a:close/>
                  <a:moveTo>
                    <a:pt x="6083" y="177"/>
                  </a:moveTo>
                  <a:cubicBezTo>
                    <a:pt x="6561" y="177"/>
                    <a:pt x="7038" y="228"/>
                    <a:pt x="7498" y="330"/>
                  </a:cubicBezTo>
                  <a:cubicBezTo>
                    <a:pt x="8314" y="509"/>
                    <a:pt x="8902" y="823"/>
                    <a:pt x="9248" y="1258"/>
                  </a:cubicBezTo>
                  <a:cubicBezTo>
                    <a:pt x="9361" y="1404"/>
                    <a:pt x="9447" y="1563"/>
                    <a:pt x="9506" y="1734"/>
                  </a:cubicBezTo>
                  <a:cubicBezTo>
                    <a:pt x="9334" y="1656"/>
                    <a:pt x="9152" y="1601"/>
                    <a:pt x="8965" y="1573"/>
                  </a:cubicBezTo>
                  <a:cubicBezTo>
                    <a:pt x="8854" y="1556"/>
                    <a:pt x="8742" y="1548"/>
                    <a:pt x="8629" y="1548"/>
                  </a:cubicBezTo>
                  <a:cubicBezTo>
                    <a:pt x="8490" y="1548"/>
                    <a:pt x="8351" y="1561"/>
                    <a:pt x="8213" y="1585"/>
                  </a:cubicBezTo>
                  <a:cubicBezTo>
                    <a:pt x="7692" y="1301"/>
                    <a:pt x="7065" y="1130"/>
                    <a:pt x="6398" y="1104"/>
                  </a:cubicBezTo>
                  <a:cubicBezTo>
                    <a:pt x="6329" y="1101"/>
                    <a:pt x="6259" y="1099"/>
                    <a:pt x="6189" y="1099"/>
                  </a:cubicBezTo>
                  <a:cubicBezTo>
                    <a:pt x="6108" y="1099"/>
                    <a:pt x="6026" y="1101"/>
                    <a:pt x="5944" y="1106"/>
                  </a:cubicBezTo>
                  <a:cubicBezTo>
                    <a:pt x="5804" y="1056"/>
                    <a:pt x="5663" y="1015"/>
                    <a:pt x="5516" y="984"/>
                  </a:cubicBezTo>
                  <a:cubicBezTo>
                    <a:pt x="5234" y="922"/>
                    <a:pt x="4941" y="891"/>
                    <a:pt x="4644" y="891"/>
                  </a:cubicBezTo>
                  <a:cubicBezTo>
                    <a:pt x="3788" y="891"/>
                    <a:pt x="2905" y="1151"/>
                    <a:pt x="2198" y="1668"/>
                  </a:cubicBezTo>
                  <a:cubicBezTo>
                    <a:pt x="1485" y="2190"/>
                    <a:pt x="1055" y="2883"/>
                    <a:pt x="1019" y="3566"/>
                  </a:cubicBezTo>
                  <a:cubicBezTo>
                    <a:pt x="1010" y="3719"/>
                    <a:pt x="1024" y="3871"/>
                    <a:pt x="1057" y="4021"/>
                  </a:cubicBezTo>
                  <a:cubicBezTo>
                    <a:pt x="848" y="4698"/>
                    <a:pt x="861" y="5457"/>
                    <a:pt x="1103" y="6190"/>
                  </a:cubicBezTo>
                  <a:cubicBezTo>
                    <a:pt x="769" y="5892"/>
                    <a:pt x="493" y="5558"/>
                    <a:pt x="361" y="5165"/>
                  </a:cubicBezTo>
                  <a:cubicBezTo>
                    <a:pt x="183" y="4636"/>
                    <a:pt x="272" y="4012"/>
                    <a:pt x="627" y="3309"/>
                  </a:cubicBezTo>
                  <a:cubicBezTo>
                    <a:pt x="1191" y="2192"/>
                    <a:pt x="2224" y="1245"/>
                    <a:pt x="3456" y="710"/>
                  </a:cubicBezTo>
                  <a:cubicBezTo>
                    <a:pt x="3946" y="496"/>
                    <a:pt x="4474" y="345"/>
                    <a:pt x="5017" y="261"/>
                  </a:cubicBezTo>
                  <a:cubicBezTo>
                    <a:pt x="5368" y="206"/>
                    <a:pt x="5727" y="177"/>
                    <a:pt x="6083" y="177"/>
                  </a:cubicBezTo>
                  <a:close/>
                  <a:moveTo>
                    <a:pt x="9155" y="5258"/>
                  </a:moveTo>
                  <a:lnTo>
                    <a:pt x="9155" y="5258"/>
                  </a:lnTo>
                  <a:cubicBezTo>
                    <a:pt x="9111" y="5343"/>
                    <a:pt x="9065" y="5426"/>
                    <a:pt x="9013" y="5508"/>
                  </a:cubicBezTo>
                  <a:cubicBezTo>
                    <a:pt x="8953" y="5604"/>
                    <a:pt x="8887" y="5696"/>
                    <a:pt x="8816" y="5787"/>
                  </a:cubicBezTo>
                  <a:cubicBezTo>
                    <a:pt x="8249" y="6509"/>
                    <a:pt x="7355" y="7094"/>
                    <a:pt x="6251" y="7460"/>
                  </a:cubicBezTo>
                  <a:cubicBezTo>
                    <a:pt x="6839" y="7002"/>
                    <a:pt x="7315" y="6440"/>
                    <a:pt x="7778" y="5890"/>
                  </a:cubicBezTo>
                  <a:cubicBezTo>
                    <a:pt x="8085" y="5782"/>
                    <a:pt x="8372" y="5664"/>
                    <a:pt x="8642" y="5534"/>
                  </a:cubicBezTo>
                  <a:cubicBezTo>
                    <a:pt x="8821" y="5445"/>
                    <a:pt x="8993" y="5354"/>
                    <a:pt x="9155" y="5258"/>
                  </a:cubicBezTo>
                  <a:close/>
                  <a:moveTo>
                    <a:pt x="1157" y="4336"/>
                  </a:moveTo>
                  <a:cubicBezTo>
                    <a:pt x="1458" y="5060"/>
                    <a:pt x="2205" y="5660"/>
                    <a:pt x="3078" y="5789"/>
                  </a:cubicBezTo>
                  <a:cubicBezTo>
                    <a:pt x="3204" y="5807"/>
                    <a:pt x="3331" y="5816"/>
                    <a:pt x="3458" y="5816"/>
                  </a:cubicBezTo>
                  <a:cubicBezTo>
                    <a:pt x="3636" y="5816"/>
                    <a:pt x="3815" y="5798"/>
                    <a:pt x="3991" y="5764"/>
                  </a:cubicBezTo>
                  <a:cubicBezTo>
                    <a:pt x="4513" y="6147"/>
                    <a:pt x="5149" y="6272"/>
                    <a:pt x="5755" y="6272"/>
                  </a:cubicBezTo>
                  <a:cubicBezTo>
                    <a:pt x="6420" y="6272"/>
                    <a:pt x="7050" y="6122"/>
                    <a:pt x="7457" y="5998"/>
                  </a:cubicBezTo>
                  <a:lnTo>
                    <a:pt x="7457" y="5998"/>
                  </a:lnTo>
                  <a:cubicBezTo>
                    <a:pt x="7010" y="6522"/>
                    <a:pt x="6538" y="7045"/>
                    <a:pt x="5961" y="7455"/>
                  </a:cubicBezTo>
                  <a:cubicBezTo>
                    <a:pt x="5886" y="7509"/>
                    <a:pt x="5806" y="7562"/>
                    <a:pt x="5721" y="7613"/>
                  </a:cubicBezTo>
                  <a:cubicBezTo>
                    <a:pt x="5293" y="7718"/>
                    <a:pt x="4889" y="7771"/>
                    <a:pt x="4513" y="7771"/>
                  </a:cubicBezTo>
                  <a:cubicBezTo>
                    <a:pt x="4293" y="7771"/>
                    <a:pt x="4083" y="7753"/>
                    <a:pt x="3883" y="7717"/>
                  </a:cubicBezTo>
                  <a:cubicBezTo>
                    <a:pt x="3106" y="7573"/>
                    <a:pt x="2423" y="7156"/>
                    <a:pt x="1802" y="6726"/>
                  </a:cubicBezTo>
                  <a:cubicBezTo>
                    <a:pt x="1657" y="6627"/>
                    <a:pt x="1514" y="6524"/>
                    <a:pt x="1376" y="6416"/>
                  </a:cubicBezTo>
                  <a:cubicBezTo>
                    <a:pt x="1088" y="5726"/>
                    <a:pt x="1016" y="4997"/>
                    <a:pt x="1157" y="4336"/>
                  </a:cubicBezTo>
                  <a:close/>
                  <a:moveTo>
                    <a:pt x="1540" y="6759"/>
                  </a:moveTo>
                  <a:lnTo>
                    <a:pt x="1540" y="6759"/>
                  </a:lnTo>
                  <a:cubicBezTo>
                    <a:pt x="1593" y="6796"/>
                    <a:pt x="1648" y="6834"/>
                    <a:pt x="1701" y="6872"/>
                  </a:cubicBezTo>
                  <a:cubicBezTo>
                    <a:pt x="2340" y="7313"/>
                    <a:pt x="3041" y="7741"/>
                    <a:pt x="3853" y="7890"/>
                  </a:cubicBezTo>
                  <a:cubicBezTo>
                    <a:pt x="4063" y="7928"/>
                    <a:pt x="4283" y="7947"/>
                    <a:pt x="4513" y="7947"/>
                  </a:cubicBezTo>
                  <a:cubicBezTo>
                    <a:pt x="4715" y="7947"/>
                    <a:pt x="4925" y="7933"/>
                    <a:pt x="5142" y="7904"/>
                  </a:cubicBezTo>
                  <a:lnTo>
                    <a:pt x="5142" y="7904"/>
                  </a:lnTo>
                  <a:cubicBezTo>
                    <a:pt x="4710" y="8081"/>
                    <a:pt x="4234" y="8191"/>
                    <a:pt x="3767" y="8191"/>
                  </a:cubicBezTo>
                  <a:cubicBezTo>
                    <a:pt x="3332" y="8191"/>
                    <a:pt x="2905" y="8096"/>
                    <a:pt x="2529" y="7869"/>
                  </a:cubicBezTo>
                  <a:cubicBezTo>
                    <a:pt x="2171" y="7653"/>
                    <a:pt x="1866" y="7326"/>
                    <a:pt x="1600" y="6865"/>
                  </a:cubicBezTo>
                  <a:cubicBezTo>
                    <a:pt x="1580" y="6829"/>
                    <a:pt x="1559" y="6795"/>
                    <a:pt x="1540" y="6759"/>
                  </a:cubicBezTo>
                  <a:close/>
                  <a:moveTo>
                    <a:pt x="6090" y="1"/>
                  </a:moveTo>
                  <a:cubicBezTo>
                    <a:pt x="5694" y="1"/>
                    <a:pt x="5297" y="34"/>
                    <a:pt x="4908" y="101"/>
                  </a:cubicBezTo>
                  <a:cubicBezTo>
                    <a:pt x="4380" y="190"/>
                    <a:pt x="3864" y="339"/>
                    <a:pt x="3385" y="547"/>
                  </a:cubicBezTo>
                  <a:cubicBezTo>
                    <a:pt x="2116" y="1100"/>
                    <a:pt x="1051" y="2077"/>
                    <a:pt x="470" y="3230"/>
                  </a:cubicBezTo>
                  <a:cubicBezTo>
                    <a:pt x="92" y="3975"/>
                    <a:pt x="1" y="4644"/>
                    <a:pt x="193" y="5222"/>
                  </a:cubicBezTo>
                  <a:cubicBezTo>
                    <a:pt x="368" y="5744"/>
                    <a:pt x="769" y="6162"/>
                    <a:pt x="1232" y="6528"/>
                  </a:cubicBezTo>
                  <a:cubicBezTo>
                    <a:pt x="1295" y="6671"/>
                    <a:pt x="1367" y="6815"/>
                    <a:pt x="1448" y="6954"/>
                  </a:cubicBezTo>
                  <a:cubicBezTo>
                    <a:pt x="1729" y="7439"/>
                    <a:pt x="2053" y="7788"/>
                    <a:pt x="2438" y="8020"/>
                  </a:cubicBezTo>
                  <a:cubicBezTo>
                    <a:pt x="2842" y="8264"/>
                    <a:pt x="3298" y="8366"/>
                    <a:pt x="3763" y="8366"/>
                  </a:cubicBezTo>
                  <a:cubicBezTo>
                    <a:pt x="4477" y="8366"/>
                    <a:pt x="5209" y="8123"/>
                    <a:pt x="5790" y="7777"/>
                  </a:cubicBezTo>
                  <a:cubicBezTo>
                    <a:pt x="5908" y="7749"/>
                    <a:pt x="6028" y="7715"/>
                    <a:pt x="6150" y="7677"/>
                  </a:cubicBezTo>
                  <a:cubicBezTo>
                    <a:pt x="7336" y="7313"/>
                    <a:pt x="8304" y="6702"/>
                    <a:pt x="8919" y="5938"/>
                  </a:cubicBezTo>
                  <a:cubicBezTo>
                    <a:pt x="9008" y="5828"/>
                    <a:pt x="9089" y="5717"/>
                    <a:pt x="9163" y="5602"/>
                  </a:cubicBezTo>
                  <a:cubicBezTo>
                    <a:pt x="9269" y="5436"/>
                    <a:pt x="9355" y="5264"/>
                    <a:pt x="9427" y="5086"/>
                  </a:cubicBezTo>
                  <a:cubicBezTo>
                    <a:pt x="9508" y="5032"/>
                    <a:pt x="9587" y="4977"/>
                    <a:pt x="9663" y="4920"/>
                  </a:cubicBezTo>
                  <a:cubicBezTo>
                    <a:pt x="9901" y="4742"/>
                    <a:pt x="10095" y="4562"/>
                    <a:pt x="10247" y="4379"/>
                  </a:cubicBezTo>
                  <a:cubicBezTo>
                    <a:pt x="10621" y="4514"/>
                    <a:pt x="10969" y="4800"/>
                    <a:pt x="11295" y="5103"/>
                  </a:cubicBezTo>
                  <a:cubicBezTo>
                    <a:pt x="11312" y="5120"/>
                    <a:pt x="11334" y="5128"/>
                    <a:pt x="11356" y="5128"/>
                  </a:cubicBezTo>
                  <a:cubicBezTo>
                    <a:pt x="11379" y="5128"/>
                    <a:pt x="11403" y="5118"/>
                    <a:pt x="11419" y="5100"/>
                  </a:cubicBezTo>
                  <a:cubicBezTo>
                    <a:pt x="11453" y="5064"/>
                    <a:pt x="11452" y="5007"/>
                    <a:pt x="11416" y="4975"/>
                  </a:cubicBezTo>
                  <a:cubicBezTo>
                    <a:pt x="11089" y="4670"/>
                    <a:pt x="10740" y="4384"/>
                    <a:pt x="10359" y="4231"/>
                  </a:cubicBezTo>
                  <a:cubicBezTo>
                    <a:pt x="10485" y="4053"/>
                    <a:pt x="10572" y="3870"/>
                    <a:pt x="10623" y="3681"/>
                  </a:cubicBezTo>
                  <a:cubicBezTo>
                    <a:pt x="10725" y="3289"/>
                    <a:pt x="10643" y="2862"/>
                    <a:pt x="10393" y="2481"/>
                  </a:cubicBezTo>
                  <a:cubicBezTo>
                    <a:pt x="10223" y="2223"/>
                    <a:pt x="9990" y="2005"/>
                    <a:pt x="9721" y="1846"/>
                  </a:cubicBezTo>
                  <a:cubicBezTo>
                    <a:pt x="9663" y="1596"/>
                    <a:pt x="9549" y="1356"/>
                    <a:pt x="9387" y="1149"/>
                  </a:cubicBezTo>
                  <a:cubicBezTo>
                    <a:pt x="9015" y="681"/>
                    <a:pt x="8393" y="347"/>
                    <a:pt x="7536" y="156"/>
                  </a:cubicBezTo>
                  <a:cubicBezTo>
                    <a:pt x="7066" y="52"/>
                    <a:pt x="6579" y="1"/>
                    <a:pt x="6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337400" y="1184275"/>
              <a:ext cx="426575" cy="244300"/>
            </a:xfrm>
            <a:custGeom>
              <a:avLst/>
              <a:gdLst/>
              <a:ahLst/>
              <a:cxnLst/>
              <a:rect l="l" t="t" r="r" b="b"/>
              <a:pathLst>
                <a:path w="17063" h="9772" extrusionOk="0">
                  <a:moveTo>
                    <a:pt x="1" y="1"/>
                  </a:moveTo>
                  <a:lnTo>
                    <a:pt x="1" y="9771"/>
                  </a:lnTo>
                  <a:lnTo>
                    <a:pt x="17032" y="9771"/>
                  </a:lnTo>
                  <a:cubicBezTo>
                    <a:pt x="17062" y="9414"/>
                    <a:pt x="17021" y="9050"/>
                    <a:pt x="16932" y="8702"/>
                  </a:cubicBezTo>
                  <a:cubicBezTo>
                    <a:pt x="16568" y="7286"/>
                    <a:pt x="15358" y="6126"/>
                    <a:pt x="13931" y="5820"/>
                  </a:cubicBezTo>
                  <a:cubicBezTo>
                    <a:pt x="13671" y="5765"/>
                    <a:pt x="13407" y="5738"/>
                    <a:pt x="13142" y="5738"/>
                  </a:cubicBezTo>
                  <a:cubicBezTo>
                    <a:pt x="11949" y="5738"/>
                    <a:pt x="10756" y="6286"/>
                    <a:pt x="10012" y="7221"/>
                  </a:cubicBezTo>
                  <a:cubicBezTo>
                    <a:pt x="9700" y="5820"/>
                    <a:pt x="9366" y="4380"/>
                    <a:pt x="8557" y="3194"/>
                  </a:cubicBezTo>
                  <a:cubicBezTo>
                    <a:pt x="7829" y="2126"/>
                    <a:pt x="6619" y="1296"/>
                    <a:pt x="5349" y="1296"/>
                  </a:cubicBezTo>
                  <a:cubicBezTo>
                    <a:pt x="5208" y="1296"/>
                    <a:pt x="5066" y="1306"/>
                    <a:pt x="4923" y="1328"/>
                  </a:cubicBezTo>
                  <a:cubicBezTo>
                    <a:pt x="4527" y="1388"/>
                    <a:pt x="4134" y="1537"/>
                    <a:pt x="3838" y="1807"/>
                  </a:cubicBezTo>
                  <a:cubicBezTo>
                    <a:pt x="3591" y="2032"/>
                    <a:pt x="3421" y="2330"/>
                    <a:pt x="3284" y="2634"/>
                  </a:cubicBezTo>
                  <a:cubicBezTo>
                    <a:pt x="2934" y="3405"/>
                    <a:pt x="2770" y="4256"/>
                    <a:pt x="2804" y="5101"/>
                  </a:cubicBezTo>
                  <a:cubicBezTo>
                    <a:pt x="2506" y="3671"/>
                    <a:pt x="2165" y="2202"/>
                    <a:pt x="1305" y="1023"/>
                  </a:cubicBezTo>
                  <a:cubicBezTo>
                    <a:pt x="974" y="571"/>
                    <a:pt x="521" y="15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876875" y="1251350"/>
              <a:ext cx="380675" cy="177225"/>
            </a:xfrm>
            <a:custGeom>
              <a:avLst/>
              <a:gdLst/>
              <a:ahLst/>
              <a:cxnLst/>
              <a:rect l="l" t="t" r="r" b="b"/>
              <a:pathLst>
                <a:path w="15227" h="7089" extrusionOk="0">
                  <a:moveTo>
                    <a:pt x="7548" y="0"/>
                  </a:moveTo>
                  <a:cubicBezTo>
                    <a:pt x="7245" y="0"/>
                    <a:pt x="6936" y="77"/>
                    <a:pt x="6664" y="211"/>
                  </a:cubicBezTo>
                  <a:cubicBezTo>
                    <a:pt x="6136" y="471"/>
                    <a:pt x="5724" y="919"/>
                    <a:pt x="5372" y="1388"/>
                  </a:cubicBezTo>
                  <a:cubicBezTo>
                    <a:pt x="4470" y="2592"/>
                    <a:pt x="3872" y="4020"/>
                    <a:pt x="3649" y="5505"/>
                  </a:cubicBezTo>
                  <a:cubicBezTo>
                    <a:pt x="3585" y="4802"/>
                    <a:pt x="3336" y="4113"/>
                    <a:pt x="2934" y="3529"/>
                  </a:cubicBezTo>
                  <a:cubicBezTo>
                    <a:pt x="2858" y="3421"/>
                    <a:pt x="2770" y="3309"/>
                    <a:pt x="2647" y="3258"/>
                  </a:cubicBezTo>
                  <a:cubicBezTo>
                    <a:pt x="2592" y="3235"/>
                    <a:pt x="2534" y="3225"/>
                    <a:pt x="2475" y="3225"/>
                  </a:cubicBezTo>
                  <a:cubicBezTo>
                    <a:pt x="2379" y="3225"/>
                    <a:pt x="2281" y="3250"/>
                    <a:pt x="2191" y="3284"/>
                  </a:cubicBezTo>
                  <a:cubicBezTo>
                    <a:pt x="1615" y="3498"/>
                    <a:pt x="1215" y="4024"/>
                    <a:pt x="921" y="4564"/>
                  </a:cubicBezTo>
                  <a:cubicBezTo>
                    <a:pt x="488" y="5352"/>
                    <a:pt x="216" y="6211"/>
                    <a:pt x="0" y="7088"/>
                  </a:cubicBezTo>
                  <a:lnTo>
                    <a:pt x="15227" y="7088"/>
                  </a:lnTo>
                  <a:lnTo>
                    <a:pt x="15227" y="1571"/>
                  </a:lnTo>
                  <a:cubicBezTo>
                    <a:pt x="14896" y="1422"/>
                    <a:pt x="14537" y="1355"/>
                    <a:pt x="14172" y="1355"/>
                  </a:cubicBezTo>
                  <a:cubicBezTo>
                    <a:pt x="13403" y="1355"/>
                    <a:pt x="12606" y="1653"/>
                    <a:pt x="11988" y="2127"/>
                  </a:cubicBezTo>
                  <a:cubicBezTo>
                    <a:pt x="10970" y="2910"/>
                    <a:pt x="10326" y="4073"/>
                    <a:pt x="9713" y="5201"/>
                  </a:cubicBezTo>
                  <a:cubicBezTo>
                    <a:pt x="9700" y="3824"/>
                    <a:pt x="9675" y="2398"/>
                    <a:pt x="9090" y="1150"/>
                  </a:cubicBezTo>
                  <a:cubicBezTo>
                    <a:pt x="8919" y="788"/>
                    <a:pt x="8693" y="435"/>
                    <a:pt x="8355" y="220"/>
                  </a:cubicBezTo>
                  <a:cubicBezTo>
                    <a:pt x="8113" y="68"/>
                    <a:pt x="7833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321700" y="1254250"/>
              <a:ext cx="148900" cy="174325"/>
            </a:xfrm>
            <a:custGeom>
              <a:avLst/>
              <a:gdLst/>
              <a:ahLst/>
              <a:cxnLst/>
              <a:rect l="l" t="t" r="r" b="b"/>
              <a:pathLst>
                <a:path w="5956" h="6973" extrusionOk="0">
                  <a:moveTo>
                    <a:pt x="1212" y="0"/>
                  </a:moveTo>
                  <a:cubicBezTo>
                    <a:pt x="1143" y="0"/>
                    <a:pt x="1079" y="17"/>
                    <a:pt x="1021" y="54"/>
                  </a:cubicBezTo>
                  <a:cubicBezTo>
                    <a:pt x="0" y="682"/>
                    <a:pt x="3833" y="5072"/>
                    <a:pt x="5568" y="6972"/>
                  </a:cubicBezTo>
                  <a:lnTo>
                    <a:pt x="5956" y="6972"/>
                  </a:lnTo>
                  <a:cubicBezTo>
                    <a:pt x="4941" y="4926"/>
                    <a:pt x="2377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58375" y="1156200"/>
              <a:ext cx="126075" cy="272375"/>
            </a:xfrm>
            <a:custGeom>
              <a:avLst/>
              <a:gdLst/>
              <a:ahLst/>
              <a:cxnLst/>
              <a:rect l="l" t="t" r="r" b="b"/>
              <a:pathLst>
                <a:path w="5043" h="10895" extrusionOk="0">
                  <a:moveTo>
                    <a:pt x="1607" y="0"/>
                  </a:moveTo>
                  <a:cubicBezTo>
                    <a:pt x="1560" y="0"/>
                    <a:pt x="1514" y="10"/>
                    <a:pt x="1467" y="28"/>
                  </a:cubicBezTo>
                  <a:cubicBezTo>
                    <a:pt x="1" y="615"/>
                    <a:pt x="3803" y="8702"/>
                    <a:pt x="4868" y="10894"/>
                  </a:cubicBezTo>
                  <a:lnTo>
                    <a:pt x="5043" y="10894"/>
                  </a:lnTo>
                  <a:cubicBezTo>
                    <a:pt x="4646" y="8617"/>
                    <a:pt x="3051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4133450" y="1301000"/>
              <a:ext cx="117400" cy="127575"/>
            </a:xfrm>
            <a:custGeom>
              <a:avLst/>
              <a:gdLst/>
              <a:ahLst/>
              <a:cxnLst/>
              <a:rect l="l" t="t" r="r" b="b"/>
              <a:pathLst>
                <a:path w="4696" h="5103" extrusionOk="0">
                  <a:moveTo>
                    <a:pt x="3758" y="0"/>
                  </a:moveTo>
                  <a:cubicBezTo>
                    <a:pt x="2873" y="0"/>
                    <a:pt x="1097" y="3047"/>
                    <a:pt x="1" y="5102"/>
                  </a:cubicBezTo>
                  <a:lnTo>
                    <a:pt x="776" y="5102"/>
                  </a:lnTo>
                  <a:cubicBezTo>
                    <a:pt x="2467" y="3221"/>
                    <a:pt x="4695" y="506"/>
                    <a:pt x="3931" y="47"/>
                  </a:cubicBezTo>
                  <a:cubicBezTo>
                    <a:pt x="3878" y="15"/>
                    <a:pt x="3820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4112325" y="1216925"/>
              <a:ext cx="101025" cy="211650"/>
            </a:xfrm>
            <a:custGeom>
              <a:avLst/>
              <a:gdLst/>
              <a:ahLst/>
              <a:cxnLst/>
              <a:rect l="l" t="t" r="r" b="b"/>
              <a:pathLst>
                <a:path w="4041" h="8466" extrusionOk="0">
                  <a:moveTo>
                    <a:pt x="2813" y="1"/>
                  </a:moveTo>
                  <a:cubicBezTo>
                    <a:pt x="1718" y="1"/>
                    <a:pt x="525" y="5659"/>
                    <a:pt x="1" y="8465"/>
                  </a:cubicBezTo>
                  <a:lnTo>
                    <a:pt x="467" y="8465"/>
                  </a:lnTo>
                  <a:cubicBezTo>
                    <a:pt x="1725" y="5776"/>
                    <a:pt x="4041" y="467"/>
                    <a:pt x="2935" y="25"/>
                  </a:cubicBezTo>
                  <a:cubicBezTo>
                    <a:pt x="2894" y="9"/>
                    <a:pt x="2854" y="1"/>
                    <a:pt x="2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3500650" y="1173825"/>
              <a:ext cx="16825" cy="254750"/>
            </a:xfrm>
            <a:custGeom>
              <a:avLst/>
              <a:gdLst/>
              <a:ahLst/>
              <a:cxnLst/>
              <a:rect l="l" t="t" r="r" b="b"/>
              <a:pathLst>
                <a:path w="673" h="10190" extrusionOk="0">
                  <a:moveTo>
                    <a:pt x="596" y="0"/>
                  </a:moveTo>
                  <a:cubicBezTo>
                    <a:pt x="559" y="0"/>
                    <a:pt x="531" y="29"/>
                    <a:pt x="529" y="67"/>
                  </a:cubicBezTo>
                  <a:lnTo>
                    <a:pt x="461" y="1353"/>
                  </a:lnTo>
                  <a:lnTo>
                    <a:pt x="0" y="10189"/>
                  </a:lnTo>
                  <a:lnTo>
                    <a:pt x="142" y="10189"/>
                  </a:lnTo>
                  <a:lnTo>
                    <a:pt x="603" y="1359"/>
                  </a:lnTo>
                  <a:lnTo>
                    <a:pt x="668" y="74"/>
                  </a:lnTo>
                  <a:cubicBezTo>
                    <a:pt x="672" y="34"/>
                    <a:pt x="642" y="3"/>
                    <a:pt x="602" y="0"/>
                  </a:cubicBezTo>
                  <a:cubicBezTo>
                    <a:pt x="600" y="0"/>
                    <a:pt x="598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3444275" y="1061800"/>
              <a:ext cx="146075" cy="146050"/>
            </a:xfrm>
            <a:custGeom>
              <a:avLst/>
              <a:gdLst/>
              <a:ahLst/>
              <a:cxnLst/>
              <a:rect l="l" t="t" r="r" b="b"/>
              <a:pathLst>
                <a:path w="5843" h="5842" extrusionOk="0">
                  <a:moveTo>
                    <a:pt x="2921" y="0"/>
                  </a:moveTo>
                  <a:cubicBezTo>
                    <a:pt x="1432" y="0"/>
                    <a:pt x="205" y="1113"/>
                    <a:pt x="25" y="2553"/>
                  </a:cubicBezTo>
                  <a:cubicBezTo>
                    <a:pt x="20" y="2589"/>
                    <a:pt x="15" y="2625"/>
                    <a:pt x="12" y="2661"/>
                  </a:cubicBezTo>
                  <a:cubicBezTo>
                    <a:pt x="5" y="2745"/>
                    <a:pt x="1" y="2832"/>
                    <a:pt x="1" y="2921"/>
                  </a:cubicBezTo>
                  <a:cubicBezTo>
                    <a:pt x="1" y="3938"/>
                    <a:pt x="522" y="4834"/>
                    <a:pt x="1310" y="5356"/>
                  </a:cubicBezTo>
                  <a:cubicBezTo>
                    <a:pt x="1353" y="5387"/>
                    <a:pt x="1396" y="5413"/>
                    <a:pt x="1442" y="5440"/>
                  </a:cubicBezTo>
                  <a:cubicBezTo>
                    <a:pt x="1876" y="5696"/>
                    <a:pt x="2382" y="5841"/>
                    <a:pt x="2921" y="5841"/>
                  </a:cubicBezTo>
                  <a:cubicBezTo>
                    <a:pt x="3406" y="5841"/>
                    <a:pt x="3861" y="5725"/>
                    <a:pt x="4263" y="5516"/>
                  </a:cubicBezTo>
                  <a:cubicBezTo>
                    <a:pt x="4316" y="5489"/>
                    <a:pt x="4364" y="5461"/>
                    <a:pt x="4416" y="5430"/>
                  </a:cubicBezTo>
                  <a:cubicBezTo>
                    <a:pt x="5270" y="4921"/>
                    <a:pt x="5842" y="3989"/>
                    <a:pt x="5842" y="2921"/>
                  </a:cubicBezTo>
                  <a:cubicBezTo>
                    <a:pt x="5842" y="2901"/>
                    <a:pt x="5842" y="2878"/>
                    <a:pt x="5840" y="2856"/>
                  </a:cubicBezTo>
                  <a:cubicBezTo>
                    <a:pt x="5840" y="2820"/>
                    <a:pt x="5838" y="2783"/>
                    <a:pt x="5836" y="2748"/>
                  </a:cubicBezTo>
                  <a:cubicBezTo>
                    <a:pt x="5747" y="1216"/>
                    <a:pt x="4476" y="0"/>
                    <a:pt x="29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3444575" y="1123700"/>
              <a:ext cx="145725" cy="76000"/>
            </a:xfrm>
            <a:custGeom>
              <a:avLst/>
              <a:gdLst/>
              <a:ahLst/>
              <a:cxnLst/>
              <a:rect l="l" t="t" r="r" b="b"/>
              <a:pathLst>
                <a:path w="5829" h="3040" extrusionOk="0">
                  <a:moveTo>
                    <a:pt x="364" y="0"/>
                  </a:moveTo>
                  <a:cubicBezTo>
                    <a:pt x="248" y="0"/>
                    <a:pt x="130" y="27"/>
                    <a:pt x="13" y="77"/>
                  </a:cubicBezTo>
                  <a:cubicBezTo>
                    <a:pt x="8" y="113"/>
                    <a:pt x="3" y="149"/>
                    <a:pt x="0" y="184"/>
                  </a:cubicBezTo>
                  <a:cubicBezTo>
                    <a:pt x="119" y="125"/>
                    <a:pt x="242" y="94"/>
                    <a:pt x="364" y="94"/>
                  </a:cubicBezTo>
                  <a:cubicBezTo>
                    <a:pt x="383" y="94"/>
                    <a:pt x="402" y="95"/>
                    <a:pt x="421" y="96"/>
                  </a:cubicBezTo>
                  <a:cubicBezTo>
                    <a:pt x="689" y="118"/>
                    <a:pt x="906" y="291"/>
                    <a:pt x="1053" y="596"/>
                  </a:cubicBezTo>
                  <a:cubicBezTo>
                    <a:pt x="1370" y="1256"/>
                    <a:pt x="1355" y="2114"/>
                    <a:pt x="1298" y="2880"/>
                  </a:cubicBezTo>
                  <a:cubicBezTo>
                    <a:pt x="1341" y="2911"/>
                    <a:pt x="1384" y="2937"/>
                    <a:pt x="1430" y="2964"/>
                  </a:cubicBezTo>
                  <a:cubicBezTo>
                    <a:pt x="1538" y="2471"/>
                    <a:pt x="1675" y="1981"/>
                    <a:pt x="1840" y="1506"/>
                  </a:cubicBezTo>
                  <a:cubicBezTo>
                    <a:pt x="1912" y="1294"/>
                    <a:pt x="2185" y="584"/>
                    <a:pt x="2649" y="380"/>
                  </a:cubicBezTo>
                  <a:cubicBezTo>
                    <a:pt x="2733" y="343"/>
                    <a:pt x="2819" y="324"/>
                    <a:pt x="2906" y="324"/>
                  </a:cubicBezTo>
                  <a:cubicBezTo>
                    <a:pt x="3000" y="324"/>
                    <a:pt x="3095" y="346"/>
                    <a:pt x="3192" y="389"/>
                  </a:cubicBezTo>
                  <a:cubicBezTo>
                    <a:pt x="3819" y="658"/>
                    <a:pt x="4026" y="1807"/>
                    <a:pt x="4177" y="2647"/>
                  </a:cubicBezTo>
                  <a:cubicBezTo>
                    <a:pt x="4203" y="2790"/>
                    <a:pt x="4227" y="2923"/>
                    <a:pt x="4251" y="3040"/>
                  </a:cubicBezTo>
                  <a:cubicBezTo>
                    <a:pt x="4304" y="3013"/>
                    <a:pt x="4352" y="2985"/>
                    <a:pt x="4404" y="2954"/>
                  </a:cubicBezTo>
                  <a:cubicBezTo>
                    <a:pt x="4440" y="2733"/>
                    <a:pt x="4522" y="2473"/>
                    <a:pt x="4585" y="2277"/>
                  </a:cubicBezTo>
                  <a:cubicBezTo>
                    <a:pt x="4609" y="2200"/>
                    <a:pt x="4632" y="2132"/>
                    <a:pt x="4647" y="2075"/>
                  </a:cubicBezTo>
                  <a:cubicBezTo>
                    <a:pt x="4858" y="1330"/>
                    <a:pt x="5260" y="759"/>
                    <a:pt x="5828" y="380"/>
                  </a:cubicBezTo>
                  <a:cubicBezTo>
                    <a:pt x="5828" y="346"/>
                    <a:pt x="5826" y="307"/>
                    <a:pt x="5824" y="272"/>
                  </a:cubicBezTo>
                  <a:cubicBezTo>
                    <a:pt x="5211" y="658"/>
                    <a:pt x="4781" y="1259"/>
                    <a:pt x="4556" y="2051"/>
                  </a:cubicBezTo>
                  <a:cubicBezTo>
                    <a:pt x="4541" y="2105"/>
                    <a:pt x="4518" y="2173"/>
                    <a:pt x="4496" y="2248"/>
                  </a:cubicBezTo>
                  <a:cubicBezTo>
                    <a:pt x="4434" y="2445"/>
                    <a:pt x="4359" y="2683"/>
                    <a:pt x="4319" y="2897"/>
                  </a:cubicBezTo>
                  <a:cubicBezTo>
                    <a:pt x="4304" y="2813"/>
                    <a:pt x="4287" y="2724"/>
                    <a:pt x="4270" y="2632"/>
                  </a:cubicBezTo>
                  <a:cubicBezTo>
                    <a:pt x="4115" y="1769"/>
                    <a:pt x="3902" y="592"/>
                    <a:pt x="3230" y="301"/>
                  </a:cubicBezTo>
                  <a:cubicBezTo>
                    <a:pt x="3121" y="254"/>
                    <a:pt x="3013" y="230"/>
                    <a:pt x="2907" y="230"/>
                  </a:cubicBezTo>
                  <a:cubicBezTo>
                    <a:pt x="2806" y="230"/>
                    <a:pt x="2708" y="252"/>
                    <a:pt x="2611" y="294"/>
                  </a:cubicBezTo>
                  <a:cubicBezTo>
                    <a:pt x="2126" y="509"/>
                    <a:pt x="1847" y="1192"/>
                    <a:pt x="1749" y="1475"/>
                  </a:cubicBezTo>
                  <a:cubicBezTo>
                    <a:pt x="1619" y="1856"/>
                    <a:pt x="1506" y="2245"/>
                    <a:pt x="1408" y="2637"/>
                  </a:cubicBezTo>
                  <a:cubicBezTo>
                    <a:pt x="1447" y="1927"/>
                    <a:pt x="1430" y="1163"/>
                    <a:pt x="1137" y="554"/>
                  </a:cubicBezTo>
                  <a:cubicBezTo>
                    <a:pt x="979" y="222"/>
                    <a:pt x="726" y="27"/>
                    <a:pt x="428" y="3"/>
                  </a:cubicBezTo>
                  <a:cubicBezTo>
                    <a:pt x="407" y="1"/>
                    <a:pt x="386" y="0"/>
                    <a:pt x="364" y="0"/>
                  </a:cubicBezTo>
                  <a:close/>
                </a:path>
              </a:pathLst>
            </a:custGeom>
            <a:solidFill>
              <a:srgbClr val="FEE9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4092800" y="1173825"/>
              <a:ext cx="16825" cy="254750"/>
            </a:xfrm>
            <a:custGeom>
              <a:avLst/>
              <a:gdLst/>
              <a:ahLst/>
              <a:cxnLst/>
              <a:rect l="l" t="t" r="r" b="b"/>
              <a:pathLst>
                <a:path w="673" h="10190" extrusionOk="0">
                  <a:moveTo>
                    <a:pt x="78" y="0"/>
                  </a:moveTo>
                  <a:cubicBezTo>
                    <a:pt x="75" y="0"/>
                    <a:pt x="73" y="0"/>
                    <a:pt x="71" y="0"/>
                  </a:cubicBezTo>
                  <a:cubicBezTo>
                    <a:pt x="30" y="3"/>
                    <a:pt x="1" y="34"/>
                    <a:pt x="4" y="74"/>
                  </a:cubicBezTo>
                  <a:lnTo>
                    <a:pt x="71" y="1359"/>
                  </a:lnTo>
                  <a:lnTo>
                    <a:pt x="531" y="10189"/>
                  </a:lnTo>
                  <a:lnTo>
                    <a:pt x="673" y="10189"/>
                  </a:lnTo>
                  <a:lnTo>
                    <a:pt x="212" y="1353"/>
                  </a:lnTo>
                  <a:lnTo>
                    <a:pt x="145" y="66"/>
                  </a:lnTo>
                  <a:cubicBezTo>
                    <a:pt x="143" y="29"/>
                    <a:pt x="11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4019925" y="1061800"/>
              <a:ext cx="146050" cy="146050"/>
            </a:xfrm>
            <a:custGeom>
              <a:avLst/>
              <a:gdLst/>
              <a:ahLst/>
              <a:cxnLst/>
              <a:rect l="l" t="t" r="r" b="b"/>
              <a:pathLst>
                <a:path w="5842" h="5842" extrusionOk="0">
                  <a:moveTo>
                    <a:pt x="2921" y="0"/>
                  </a:moveTo>
                  <a:cubicBezTo>
                    <a:pt x="1367" y="0"/>
                    <a:pt x="95" y="1216"/>
                    <a:pt x="6" y="2748"/>
                  </a:cubicBezTo>
                  <a:cubicBezTo>
                    <a:pt x="4" y="2783"/>
                    <a:pt x="3" y="2820"/>
                    <a:pt x="3" y="2856"/>
                  </a:cubicBezTo>
                  <a:cubicBezTo>
                    <a:pt x="1" y="2878"/>
                    <a:pt x="1" y="2901"/>
                    <a:pt x="1" y="2921"/>
                  </a:cubicBezTo>
                  <a:cubicBezTo>
                    <a:pt x="1" y="3989"/>
                    <a:pt x="572" y="4921"/>
                    <a:pt x="1427" y="5430"/>
                  </a:cubicBezTo>
                  <a:cubicBezTo>
                    <a:pt x="1478" y="5461"/>
                    <a:pt x="1527" y="5489"/>
                    <a:pt x="1580" y="5516"/>
                  </a:cubicBezTo>
                  <a:cubicBezTo>
                    <a:pt x="1982" y="5725"/>
                    <a:pt x="2436" y="5841"/>
                    <a:pt x="2921" y="5841"/>
                  </a:cubicBezTo>
                  <a:cubicBezTo>
                    <a:pt x="3461" y="5841"/>
                    <a:pt x="3966" y="5696"/>
                    <a:pt x="4400" y="5440"/>
                  </a:cubicBezTo>
                  <a:cubicBezTo>
                    <a:pt x="4446" y="5413"/>
                    <a:pt x="4489" y="5387"/>
                    <a:pt x="4532" y="5356"/>
                  </a:cubicBezTo>
                  <a:cubicBezTo>
                    <a:pt x="5322" y="4834"/>
                    <a:pt x="5841" y="3938"/>
                    <a:pt x="5841" y="2921"/>
                  </a:cubicBezTo>
                  <a:cubicBezTo>
                    <a:pt x="5841" y="2832"/>
                    <a:pt x="5838" y="2745"/>
                    <a:pt x="5831" y="2661"/>
                  </a:cubicBezTo>
                  <a:cubicBezTo>
                    <a:pt x="5827" y="2625"/>
                    <a:pt x="5824" y="2589"/>
                    <a:pt x="5817" y="2553"/>
                  </a:cubicBezTo>
                  <a:cubicBezTo>
                    <a:pt x="5639" y="1113"/>
                    <a:pt x="4410" y="0"/>
                    <a:pt x="29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4019975" y="1123700"/>
              <a:ext cx="145725" cy="76000"/>
            </a:xfrm>
            <a:custGeom>
              <a:avLst/>
              <a:gdLst/>
              <a:ahLst/>
              <a:cxnLst/>
              <a:rect l="l" t="t" r="r" b="b"/>
              <a:pathLst>
                <a:path w="5829" h="3040" extrusionOk="0">
                  <a:moveTo>
                    <a:pt x="5464" y="0"/>
                  </a:moveTo>
                  <a:cubicBezTo>
                    <a:pt x="5443" y="0"/>
                    <a:pt x="5421" y="1"/>
                    <a:pt x="5400" y="3"/>
                  </a:cubicBezTo>
                  <a:cubicBezTo>
                    <a:pt x="5102" y="27"/>
                    <a:pt x="4849" y="222"/>
                    <a:pt x="4691" y="554"/>
                  </a:cubicBezTo>
                  <a:cubicBezTo>
                    <a:pt x="4398" y="1163"/>
                    <a:pt x="4381" y="1927"/>
                    <a:pt x="4422" y="2637"/>
                  </a:cubicBezTo>
                  <a:cubicBezTo>
                    <a:pt x="4323" y="2245"/>
                    <a:pt x="4210" y="1856"/>
                    <a:pt x="4079" y="1475"/>
                  </a:cubicBezTo>
                  <a:cubicBezTo>
                    <a:pt x="3981" y="1192"/>
                    <a:pt x="3702" y="509"/>
                    <a:pt x="3217" y="294"/>
                  </a:cubicBezTo>
                  <a:cubicBezTo>
                    <a:pt x="3121" y="252"/>
                    <a:pt x="3022" y="230"/>
                    <a:pt x="2922" y="230"/>
                  </a:cubicBezTo>
                  <a:cubicBezTo>
                    <a:pt x="2816" y="230"/>
                    <a:pt x="2707" y="254"/>
                    <a:pt x="2598" y="301"/>
                  </a:cubicBezTo>
                  <a:cubicBezTo>
                    <a:pt x="1927" y="592"/>
                    <a:pt x="1714" y="1769"/>
                    <a:pt x="1558" y="2632"/>
                  </a:cubicBezTo>
                  <a:cubicBezTo>
                    <a:pt x="1541" y="2724"/>
                    <a:pt x="1524" y="2813"/>
                    <a:pt x="1510" y="2897"/>
                  </a:cubicBezTo>
                  <a:cubicBezTo>
                    <a:pt x="1471" y="2683"/>
                    <a:pt x="1394" y="2445"/>
                    <a:pt x="1332" y="2248"/>
                  </a:cubicBezTo>
                  <a:cubicBezTo>
                    <a:pt x="1310" y="2173"/>
                    <a:pt x="1287" y="2105"/>
                    <a:pt x="1272" y="2051"/>
                  </a:cubicBezTo>
                  <a:cubicBezTo>
                    <a:pt x="1048" y="1259"/>
                    <a:pt x="618" y="658"/>
                    <a:pt x="4" y="272"/>
                  </a:cubicBezTo>
                  <a:cubicBezTo>
                    <a:pt x="3" y="307"/>
                    <a:pt x="1" y="346"/>
                    <a:pt x="1" y="380"/>
                  </a:cubicBezTo>
                  <a:cubicBezTo>
                    <a:pt x="568" y="759"/>
                    <a:pt x="971" y="1330"/>
                    <a:pt x="1182" y="2075"/>
                  </a:cubicBezTo>
                  <a:cubicBezTo>
                    <a:pt x="1197" y="2132"/>
                    <a:pt x="1219" y="2200"/>
                    <a:pt x="1244" y="2277"/>
                  </a:cubicBezTo>
                  <a:cubicBezTo>
                    <a:pt x="1306" y="2473"/>
                    <a:pt x="1389" y="2733"/>
                    <a:pt x="1425" y="2954"/>
                  </a:cubicBezTo>
                  <a:cubicBezTo>
                    <a:pt x="1476" y="2985"/>
                    <a:pt x="1525" y="3013"/>
                    <a:pt x="1578" y="3040"/>
                  </a:cubicBezTo>
                  <a:cubicBezTo>
                    <a:pt x="1603" y="2923"/>
                    <a:pt x="1625" y="2790"/>
                    <a:pt x="1651" y="2647"/>
                  </a:cubicBezTo>
                  <a:cubicBezTo>
                    <a:pt x="1802" y="1807"/>
                    <a:pt x="2009" y="658"/>
                    <a:pt x="2636" y="389"/>
                  </a:cubicBezTo>
                  <a:cubicBezTo>
                    <a:pt x="2734" y="346"/>
                    <a:pt x="2829" y="324"/>
                    <a:pt x="2922" y="324"/>
                  </a:cubicBezTo>
                  <a:cubicBezTo>
                    <a:pt x="3010" y="324"/>
                    <a:pt x="3096" y="343"/>
                    <a:pt x="3180" y="380"/>
                  </a:cubicBezTo>
                  <a:cubicBezTo>
                    <a:pt x="3644" y="584"/>
                    <a:pt x="3918" y="1294"/>
                    <a:pt x="3989" y="1506"/>
                  </a:cubicBezTo>
                  <a:cubicBezTo>
                    <a:pt x="4153" y="1981"/>
                    <a:pt x="4291" y="2471"/>
                    <a:pt x="4398" y="2964"/>
                  </a:cubicBezTo>
                  <a:cubicBezTo>
                    <a:pt x="4444" y="2937"/>
                    <a:pt x="4487" y="2911"/>
                    <a:pt x="4530" y="2880"/>
                  </a:cubicBezTo>
                  <a:cubicBezTo>
                    <a:pt x="4473" y="2114"/>
                    <a:pt x="4459" y="1256"/>
                    <a:pt x="4776" y="596"/>
                  </a:cubicBezTo>
                  <a:cubicBezTo>
                    <a:pt x="4922" y="291"/>
                    <a:pt x="5140" y="118"/>
                    <a:pt x="5407" y="96"/>
                  </a:cubicBezTo>
                  <a:cubicBezTo>
                    <a:pt x="5426" y="95"/>
                    <a:pt x="5446" y="94"/>
                    <a:pt x="5465" y="94"/>
                  </a:cubicBezTo>
                  <a:cubicBezTo>
                    <a:pt x="5587" y="94"/>
                    <a:pt x="5709" y="125"/>
                    <a:pt x="5829" y="184"/>
                  </a:cubicBezTo>
                  <a:cubicBezTo>
                    <a:pt x="5825" y="149"/>
                    <a:pt x="5822" y="113"/>
                    <a:pt x="5815" y="77"/>
                  </a:cubicBezTo>
                  <a:cubicBezTo>
                    <a:pt x="5699" y="27"/>
                    <a:pt x="5581" y="0"/>
                    <a:pt x="5464" y="0"/>
                  </a:cubicBezTo>
                  <a:close/>
                </a:path>
              </a:pathLst>
            </a:custGeom>
            <a:solidFill>
              <a:srgbClr val="FEE9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32"/>
          <p:cNvGrpSpPr/>
          <p:nvPr/>
        </p:nvGrpSpPr>
        <p:grpSpPr>
          <a:xfrm>
            <a:off x="2487540" y="1750714"/>
            <a:ext cx="7170037" cy="385561"/>
            <a:chOff x="1865655" y="1314985"/>
            <a:chExt cx="5377528" cy="289171"/>
          </a:xfrm>
        </p:grpSpPr>
        <p:sp>
          <p:nvSpPr>
            <p:cNvPr id="682" name="Google Shape;682;p32"/>
            <p:cNvSpPr/>
            <p:nvPr/>
          </p:nvSpPr>
          <p:spPr>
            <a:xfrm>
              <a:off x="186565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8984E7-F497-5AA3-9B7B-6EF0F076CDDC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0B766-70D9-10DF-6539-B33D9DA9468C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B79EB9-0A33-A1A1-C572-11037B31B285}"/>
              </a:ext>
            </a:extLst>
          </p:cNvPr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B3AFED-636E-6533-2825-4919107B2E97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DFA7C903-990D-C4E1-41D0-F617A4A32FE7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6E11D6-F212-A67C-078C-8B91B6F7AEAB}"/>
              </a:ext>
            </a:extLst>
          </p:cNvPr>
          <p:cNvSpPr txBox="1"/>
          <p:nvPr/>
        </p:nvSpPr>
        <p:spPr>
          <a:xfrm>
            <a:off x="3086488" y="476954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iglet" panose="020B0604020202020204" charset="0"/>
              </a:rPr>
              <a:t>SOCIAL ISSUES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iglet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4F988-0ACF-0587-9D16-2D36CB8AB12D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14C88-F598-3E90-F4B7-D11E388136EF}"/>
              </a:ext>
            </a:extLst>
          </p:cNvPr>
          <p:cNvSpPr/>
          <p:nvPr/>
        </p:nvSpPr>
        <p:spPr>
          <a:xfrm>
            <a:off x="5170506" y="1894764"/>
            <a:ext cx="3698332" cy="54849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2592F-D54D-184C-9E63-C7A1E3EDA161}"/>
              </a:ext>
            </a:extLst>
          </p:cNvPr>
          <p:cNvSpPr/>
          <p:nvPr/>
        </p:nvSpPr>
        <p:spPr>
          <a:xfrm>
            <a:off x="3366758" y="1905445"/>
            <a:ext cx="1525387" cy="5298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LESSON 4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heme/theme1.xml><?xml version="1.0" encoding="utf-8"?>
<a:theme xmlns:a="http://schemas.openxmlformats.org/drawingml/2006/main" name="Mental Health Awareness Training Workshop by Slidesgo">
  <a:themeElements>
    <a:clrScheme name="Simple Light">
      <a:dk1>
        <a:srgbClr val="000000"/>
      </a:dk1>
      <a:lt1>
        <a:srgbClr val="FFFFFF"/>
      </a:lt1>
      <a:dk2>
        <a:srgbClr val="FEE9D2"/>
      </a:dk2>
      <a:lt2>
        <a:srgbClr val="FEA324"/>
      </a:lt2>
      <a:accent1>
        <a:srgbClr val="B2B577"/>
      </a:accent1>
      <a:accent2>
        <a:srgbClr val="ADD2E0"/>
      </a:accent2>
      <a:accent3>
        <a:srgbClr val="C6C3FA"/>
      </a:accent3>
      <a:accent4>
        <a:srgbClr val="FFB5BA"/>
      </a:accent4>
      <a:accent5>
        <a:srgbClr val="FF8A7A"/>
      </a:accent5>
      <a:accent6>
        <a:srgbClr val="E367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683</Words>
  <Application>Microsoft Office PowerPoint</Application>
  <PresentationFormat>Widescreen</PresentationFormat>
  <Paragraphs>132</Paragraphs>
  <Slides>22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Baloo 2</vt:lpstr>
      <vt:lpstr>Bookman Old Style</vt:lpstr>
      <vt:lpstr>Calibri</vt:lpstr>
      <vt:lpstr>Calibri (Body)</vt:lpstr>
      <vt:lpstr>Calibri Light</vt:lpstr>
      <vt:lpstr>Cambria</vt:lpstr>
      <vt:lpstr>Century Gothic</vt:lpstr>
      <vt:lpstr>Myriad Pro</vt:lpstr>
      <vt:lpstr>Sniglet</vt:lpstr>
      <vt:lpstr>Times New Roman</vt:lpstr>
      <vt:lpstr>UTM Facebook K&amp;T</vt:lpstr>
      <vt:lpstr>Mental Health Awareness Training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EXPERIENCING PEER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ANSWERS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 NGUYEN</cp:lastModifiedBy>
  <cp:revision>191</cp:revision>
  <dcterms:created xsi:type="dcterms:W3CDTF">2020-12-09T02:04:09Z</dcterms:created>
  <dcterms:modified xsi:type="dcterms:W3CDTF">2023-02-12T18:45:30Z</dcterms:modified>
</cp:coreProperties>
</file>