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4" r:id="rId3"/>
    <p:sldId id="259" r:id="rId4"/>
    <p:sldId id="257" r:id="rId5"/>
    <p:sldId id="258" r:id="rId6"/>
    <p:sldId id="265" r:id="rId7"/>
    <p:sldId id="269" r:id="rId8"/>
    <p:sldId id="270" r:id="rId9"/>
    <p:sldId id="266" r:id="rId10"/>
    <p:sldId id="267" r:id="rId11"/>
    <p:sldId id="271" r:id="rId12"/>
    <p:sldId id="272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759"/>
    <a:srgbClr val="F999E4"/>
    <a:srgbClr val="EBA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97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7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253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13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7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11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3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3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74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B882A7B-F64F-4CDD-A41D-647759F0A8AF}" type="datetimeFigureOut">
              <a:rPr lang="en-US" smtClean="0"/>
              <a:t>24/07/2021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945CBE-DF3A-4020-B7B6-69DCB2D8F59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71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383" y="5394960"/>
            <a:ext cx="6084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 HỌC TỰ </a:t>
            </a:r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 6</a:t>
            </a:r>
            <a:endParaRPr lang="en-US" sz="40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5035" y="1663469"/>
            <a:ext cx="4647747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CHỦ </a:t>
            </a:r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 6</a:t>
            </a:r>
          </a:p>
          <a:p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(1 tiết)</a:t>
            </a:r>
            <a:endParaRPr lang="en-US" sz="40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1997" y="5408023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CTST</a:t>
            </a:r>
            <a:endParaRPr lang="en-US" sz="40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8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782" y="990818"/>
            <a:ext cx="2992076" cy="29672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43691" y="330208"/>
            <a:ext cx="8830491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Gọi tên các thành phần cấu tạo tương ứng với số từ (1) đến (5).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9712" y="2871188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Màng tế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bào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9712" y="2265378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bào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712" y="1659568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Vùng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2782" y="4102191"/>
            <a:ext cx="4429125" cy="25431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79712" y="4404728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Nhân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9711" y="5243799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Lục lạp</a:t>
            </a:r>
          </a:p>
        </p:txBody>
      </p:sp>
    </p:spTree>
    <p:extLst>
      <p:ext uri="{BB962C8B-B14F-4D97-AF65-F5344CB8AC3E}">
        <p14:creationId xmlns:p14="http://schemas.microsoft.com/office/powerpoint/2010/main" val="196049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79" y="304082"/>
            <a:ext cx="872598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Đặt tên cho các tế bào (A), (B), (C) và cho biết tại sao em lại đặt tên như vậy?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16" y="1186760"/>
            <a:ext cx="2992076" cy="2967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485" y="1815736"/>
            <a:ext cx="4429125" cy="26909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2014" y="4114799"/>
            <a:ext cx="1881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s</a:t>
            </a:r>
            <a:r>
              <a:rPr lang="vi-VN" sz="2400" b="1">
                <a:solidFill>
                  <a:srgbClr val="0070C0"/>
                </a:solidFill>
                <a:cs typeface="Arial" panose="020B0604020202020204" pitchFamily="34" charset="0"/>
              </a:rPr>
              <a:t>ơ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7106" y="4114798"/>
            <a:ext cx="2051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 động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9047" y="4114798"/>
            <a:ext cx="1881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 thực vật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122023" y="4153988"/>
            <a:ext cx="26125" cy="22119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760788" y="4153988"/>
            <a:ext cx="26125" cy="22119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8819" y="5029117"/>
            <a:ext cx="2411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vùng nhân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48149" y="5029116"/>
            <a:ext cx="2638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</a:p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có lục lạp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9047" y="5029116"/>
            <a:ext cx="2638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</a:p>
          <a:p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 lạp</a:t>
            </a:r>
          </a:p>
        </p:txBody>
      </p:sp>
    </p:spTree>
    <p:extLst>
      <p:ext uri="{BB962C8B-B14F-4D97-AF65-F5344CB8AC3E}">
        <p14:creationId xmlns:p14="http://schemas.microsoft.com/office/powerpoint/2010/main" val="334961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" y="418012"/>
            <a:ext cx="8647611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Các thành phần nào chỉ có trong tế bào (C) mà không có trong tế bào (B). Nêu chức năng các thành phần này.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182" y="1300690"/>
            <a:ext cx="4429125" cy="2690949"/>
          </a:xfrm>
          <a:prstGeom prst="rect">
            <a:avLst/>
          </a:prstGeom>
        </p:spPr>
      </p:pic>
      <p:sp>
        <p:nvSpPr>
          <p:cNvPr id="7" name="Line Callout 2 6"/>
          <p:cNvSpPr/>
          <p:nvPr/>
        </p:nvSpPr>
        <p:spPr>
          <a:xfrm>
            <a:off x="5499598" y="3305880"/>
            <a:ext cx="1541418" cy="561620"/>
          </a:xfrm>
          <a:prstGeom prst="borderCallout2">
            <a:avLst>
              <a:gd name="adj1" fmla="val 50329"/>
              <a:gd name="adj2" fmla="val -4096"/>
              <a:gd name="adj3" fmla="val 50040"/>
              <a:gd name="adj4" fmla="val -29378"/>
              <a:gd name="adj5" fmla="val -94969"/>
              <a:gd name="adj6" fmla="val -33955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 lạp</a:t>
            </a:r>
          </a:p>
        </p:txBody>
      </p:sp>
      <p:sp>
        <p:nvSpPr>
          <p:cNvPr id="8" name="Oval 7"/>
          <p:cNvSpPr/>
          <p:nvPr/>
        </p:nvSpPr>
        <p:spPr>
          <a:xfrm>
            <a:off x="4702628" y="2515536"/>
            <a:ext cx="404950" cy="3526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97123" y="2162839"/>
            <a:ext cx="404950" cy="3526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02628" y="1555416"/>
            <a:ext cx="404950" cy="3526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6754" y="3826847"/>
            <a:ext cx="8706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lạp thực hiện chức năng quang hợp để tổng hợp các chất cho tế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bào.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0627" y="4599062"/>
            <a:ext cx="8673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d) Nêu hai chức năng chính của màng tế bào.</a:t>
            </a:r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7969" y="5232040"/>
            <a:ext cx="8706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 và kiểm soát các chất đi vào và đi ra khỏi tế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bào.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1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7" grpId="1" animBg="1"/>
      <p:bldP spid="8" grpId="0" animBg="1"/>
      <p:bldP spid="8" grpId="1" animBg="1"/>
      <p:bldP spid="15" grpId="0" animBg="1"/>
      <p:bldP spid="15" grpId="1" animBg="1"/>
      <p:bldP spid="16" grpId="0" animBg="1"/>
      <p:bldP spid="16" grpId="1" animBg="1"/>
      <p:bldP spid="17" grpId="0"/>
      <p:bldP spid="17" grpId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8457"/>
            <a:ext cx="9144000" cy="59435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0445" y="256792"/>
            <a:ext cx="8216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ea typeface="Arial" panose="020B0604020202020204" pitchFamily="34" charset="0"/>
              </a:rPr>
              <a:t>Giải thích vì sao động vật không tự tạo ra được chất hữu cơ?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5922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" y="766268"/>
            <a:ext cx="8791303" cy="5653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Luật chơi </a:t>
            </a:r>
            <a:r>
              <a:rPr lang="en-US" sz="36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trò ch</a:t>
            </a:r>
            <a:r>
              <a:rPr lang="vi-VN" sz="36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36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“Ai nhanh h</a:t>
            </a:r>
            <a:r>
              <a:rPr lang="vi-VN" sz="36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36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n”</a:t>
            </a:r>
            <a:endParaRPr lang="en-US" sz="3600" b="1">
              <a:solidFill>
                <a:srgbClr val="070759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Chia lớp ra làm 2 đội A và B.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Mỗi </a:t>
            </a:r>
            <a:r>
              <a:rPr lang="en-US" sz="28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đội sẽ lật một ô số để thấy hình và gọi tên loại tế bào có ở bên trong.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Hai </a:t>
            </a:r>
            <a:r>
              <a:rPr lang="en-US" sz="28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đội sẽ “oắn tù tì” để chọn ra đội chơi trước</a:t>
            </a:r>
            <a:r>
              <a:rPr lang="en-US" sz="2800" b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smtClean="0">
                <a:cs typeface="Arial" panose="020B0604020202020204" pitchFamily="34" charset="0"/>
              </a:rPr>
              <a:t>- </a:t>
            </a:r>
            <a:r>
              <a:rPr lang="vi-VN" sz="2800" b="1" smtClean="0">
                <a:cs typeface="Arial" panose="020B0604020202020204" pitchFamily="34" charset="0"/>
              </a:rPr>
              <a:t>Đội </a:t>
            </a:r>
            <a:r>
              <a:rPr lang="vi-VN" sz="2800" b="1">
                <a:cs typeface="Arial" panose="020B0604020202020204" pitchFamily="34" charset="0"/>
              </a:rPr>
              <a:t>giành được quyền lật hình sẽ đoán tên tế bào.</a:t>
            </a:r>
          </a:p>
          <a:p>
            <a:r>
              <a:rPr lang="en-US" sz="2800" b="1" smtClean="0">
                <a:cs typeface="Arial" panose="020B0604020202020204" pitchFamily="34" charset="0"/>
              </a:rPr>
              <a:t>      </a:t>
            </a:r>
            <a:r>
              <a:rPr lang="vi-VN" sz="2800" b="1" smtClean="0">
                <a:cs typeface="Arial" panose="020B0604020202020204" pitchFamily="34" charset="0"/>
              </a:rPr>
              <a:t>+ </a:t>
            </a:r>
            <a:r>
              <a:rPr lang="vi-VN" sz="2800" b="1">
                <a:cs typeface="Arial" panose="020B0604020202020204" pitchFamily="34" charset="0"/>
              </a:rPr>
              <a:t>Đoán đúng sẽ được điểm thưởng. </a:t>
            </a:r>
          </a:p>
          <a:p>
            <a:r>
              <a:rPr lang="en-US" sz="2800" b="1" smtClean="0">
                <a:cs typeface="Arial" panose="020B0604020202020204" pitchFamily="34" charset="0"/>
              </a:rPr>
              <a:t>      </a:t>
            </a:r>
            <a:r>
              <a:rPr lang="vi-VN" sz="2800" b="1" smtClean="0">
                <a:cs typeface="Arial" panose="020B0604020202020204" pitchFamily="34" charset="0"/>
              </a:rPr>
              <a:t>+ </a:t>
            </a:r>
            <a:r>
              <a:rPr lang="vi-VN" sz="2800" b="1">
                <a:cs typeface="Arial" panose="020B0604020202020204" pitchFamily="34" charset="0"/>
              </a:rPr>
              <a:t>Đoán chưa chính xác đội còn lại sẽ giành quyền trả lời.</a:t>
            </a:r>
          </a:p>
          <a:p>
            <a:pPr marL="457200" indent="-457200">
              <a:buFontTx/>
              <a:buChar char="-"/>
            </a:pP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56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5" y="1126782"/>
            <a:ext cx="8231776" cy="547061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452845" y="1122041"/>
            <a:ext cx="2560320" cy="1895035"/>
          </a:xfrm>
          <a:prstGeom prst="rect">
            <a:avLst/>
          </a:prstGeom>
          <a:solidFill>
            <a:schemeClr val="accent4"/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37114" y="1128606"/>
            <a:ext cx="2730137" cy="1888471"/>
          </a:xfrm>
          <a:prstGeom prst="rect">
            <a:avLst/>
          </a:prstGeom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67251" y="1126782"/>
            <a:ext cx="2917370" cy="1891984"/>
          </a:xfrm>
          <a:prstGeom prst="rect">
            <a:avLst/>
          </a:prstGeom>
          <a:solidFill>
            <a:srgbClr val="FFFF00"/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2845" y="3052730"/>
            <a:ext cx="2523309" cy="1801812"/>
          </a:xfrm>
          <a:prstGeom prst="rect">
            <a:avLst/>
          </a:prstGeom>
          <a:solidFill>
            <a:srgbClr val="FFC000"/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13165" y="3043644"/>
            <a:ext cx="2749731" cy="1810898"/>
          </a:xfrm>
          <a:prstGeom prst="rect">
            <a:avLst/>
          </a:prstGeom>
          <a:solidFill>
            <a:srgbClr val="FF0000"/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67251" y="3034000"/>
            <a:ext cx="2917370" cy="1837465"/>
          </a:xfrm>
          <a:prstGeom prst="rect">
            <a:avLst/>
          </a:prstGeom>
          <a:solidFill>
            <a:srgbClr val="7030A0"/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2845" y="4864185"/>
            <a:ext cx="2560320" cy="17162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63238" y="4871465"/>
            <a:ext cx="2701836" cy="1709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67251" y="4871465"/>
            <a:ext cx="2917370" cy="1709008"/>
          </a:xfrm>
          <a:prstGeom prst="rect">
            <a:avLst/>
          </a:prstGeom>
          <a:solidFill>
            <a:schemeClr val="bg1"/>
          </a:solidFill>
          <a:ln w="38100">
            <a:solidFill>
              <a:srgbClr val="F999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44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35386" y="313509"/>
            <a:ext cx="6233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</a:t>
            </a:r>
            <a:r>
              <a:rPr lang="vi-VN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“Ai nhanh h</a:t>
            </a:r>
            <a:r>
              <a:rPr lang="vi-VN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n”</a:t>
            </a:r>
            <a:endParaRPr lang="en-US" sz="40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5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0" y="1126782"/>
            <a:ext cx="7994470" cy="5597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35386" y="313509"/>
            <a:ext cx="6233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</a:t>
            </a:r>
            <a:r>
              <a:rPr lang="vi-VN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“Ai nhanh h</a:t>
            </a:r>
            <a:r>
              <a:rPr lang="vi-VN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4000" b="1" smtClean="0">
                <a:solidFill>
                  <a:srgbClr val="070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n”</a:t>
            </a:r>
            <a:endParaRPr lang="en-US" sz="4000" b="1">
              <a:solidFill>
                <a:srgbClr val="070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8822" y="2618656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TB </a:t>
            </a:r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hồng 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cầu ng</a:t>
            </a:r>
            <a:r>
              <a:rPr lang="vi-VN" sz="2000" b="1">
                <a:latin typeface="Arial" panose="020B0604020202020204" pitchFamily="34" charset="0"/>
                <a:cs typeface="Arial" panose="020B0604020202020204" pitchFamily="34" charset="0"/>
              </a:rPr>
              <a:t>ười</a:t>
            </a:r>
            <a:endParaRPr 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6931" y="2618656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TB c</a:t>
            </a:r>
            <a:r>
              <a:rPr lang="vi-VN" sz="2000" b="1">
                <a:cs typeface="Arial" panose="020B0604020202020204" pitchFamily="34" charset="0"/>
              </a:rPr>
              <a:t>ơ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 ng</a:t>
            </a:r>
            <a:r>
              <a:rPr lang="vi-VN" sz="2000" b="1">
                <a:latin typeface="Arial" panose="020B0604020202020204" pitchFamily="34" charset="0"/>
                <a:cs typeface="Arial" panose="020B0604020202020204" pitchFamily="34" charset="0"/>
              </a:rPr>
              <a:t>ười</a:t>
            </a:r>
            <a:endParaRPr 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89319" y="2618656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thần kinh </a:t>
            </a:r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vi-VN" sz="2000" b="1">
                <a:latin typeface="Arial" panose="020B0604020202020204" pitchFamily="34" charset="0"/>
                <a:cs typeface="Arial" panose="020B0604020202020204" pitchFamily="34" charset="0"/>
              </a:rPr>
              <a:t>ười</a:t>
            </a:r>
            <a:endParaRPr 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822" y="4471356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biểu bì lá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06931" y="4471356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mạch dẫn lá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89319" y="4471356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nhu mô lá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8822" y="6180363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vi 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khuẩn </a:t>
            </a:r>
            <a:r>
              <a:rPr lang="en-US" sz="2000" b="1" i="1" smtClean="0">
                <a:latin typeface="Arial" panose="020B0604020202020204" pitchFamily="34" charset="0"/>
                <a:cs typeface="Arial" panose="020B0604020202020204" pitchFamily="34" charset="0"/>
              </a:rPr>
              <a:t>E. coli</a:t>
            </a:r>
            <a:endParaRPr 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6931" y="6180363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trùng roi</a:t>
            </a:r>
            <a:endParaRPr 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89319" y="6180363"/>
            <a:ext cx="25603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TB 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nấm men</a:t>
            </a:r>
            <a:endParaRPr 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64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002" y="-1221"/>
            <a:ext cx="85431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vi-VN" sz="28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ựa </a:t>
            </a:r>
            <a:r>
              <a:rPr lang="vi-VN" sz="2800" b="1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vào kiến thức đã học ở Bài 17, 18 hệ thống lại các kiến thức </a:t>
            </a:r>
            <a:r>
              <a:rPr lang="en-US" sz="2800" b="1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hoàn </a:t>
            </a:r>
            <a:r>
              <a:rPr lang="en-US" sz="28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vi-VN" sz="2800" b="1" smtClean="0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070759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sơ đồ tư duy. </a:t>
            </a:r>
            <a:endParaRPr lang="en-US" sz="2000" b="1">
              <a:solidFill>
                <a:srgbClr val="070759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inIdea"/>
          <p:cNvSpPr/>
          <p:nvPr/>
        </p:nvSpPr>
        <p:spPr>
          <a:xfrm>
            <a:off x="-43803" y="3228662"/>
            <a:ext cx="1382820" cy="1115267"/>
          </a:xfrm>
          <a:custGeom>
            <a:avLst/>
            <a:gdLst>
              <a:gd name="rtl" fmla="*/ 174648 w 914736"/>
              <a:gd name="rtt" fmla="*/ 124640 h 418000"/>
              <a:gd name="rtr" fmla="*/ 744648 w 914736"/>
              <a:gd name="rtb" fmla="*/ 299440 h 418000"/>
            </a:gdLst>
            <a:ahLst/>
            <a:cxnLst/>
            <a:rect l="rtl" t="rtt" r="rtr" b="rtb"/>
            <a:pathLst>
              <a:path w="914736" h="418000">
                <a:moveTo>
                  <a:pt x="209000" y="0"/>
                </a:moveTo>
                <a:lnTo>
                  <a:pt x="705736" y="0"/>
                </a:lnTo>
                <a:cubicBezTo>
                  <a:pt x="821165" y="0"/>
                  <a:pt x="914736" y="93569"/>
                  <a:pt x="914736" y="209000"/>
                </a:cubicBezTo>
                <a:cubicBezTo>
                  <a:pt x="914736" y="324430"/>
                  <a:pt x="821165" y="418000"/>
                  <a:pt x="705736" y="418000"/>
                </a:cubicBezTo>
                <a:lnTo>
                  <a:pt x="209000" y="418000"/>
                </a:lnTo>
                <a:cubicBezTo>
                  <a:pt x="93569" y="418000"/>
                  <a:pt x="0" y="324430"/>
                  <a:pt x="0" y="209000"/>
                </a:cubicBezTo>
                <a:cubicBezTo>
                  <a:pt x="0" y="93569"/>
                  <a:pt x="93569" y="0"/>
                  <a:pt x="209000" y="0"/>
                </a:cubicBezTo>
                <a:close/>
              </a:path>
            </a:pathLst>
          </a:custGeom>
          <a:solidFill>
            <a:srgbClr val="00AF54"/>
          </a:solidFill>
          <a:ln w="22800" cap="flat">
            <a:solidFill>
              <a:srgbClr val="00AF54"/>
            </a:solidFill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800" b="1">
                <a:solidFill>
                  <a:srgbClr val="FFFFFF"/>
                </a:solidFill>
                <a:latin typeface="Arial"/>
              </a:rPr>
              <a:t>TẾ BÀO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170460" y="886560"/>
            <a:ext cx="2704409" cy="3475723"/>
            <a:chOff x="1019911" y="1153814"/>
            <a:chExt cx="2704409" cy="3475723"/>
          </a:xfrm>
          <a:solidFill>
            <a:srgbClr val="00B0F0"/>
          </a:solidFill>
        </p:grpSpPr>
        <p:sp>
          <p:nvSpPr>
            <p:cNvPr id="6" name="MMConnector"/>
            <p:cNvSpPr/>
            <p:nvPr/>
          </p:nvSpPr>
          <p:spPr>
            <a:xfrm>
              <a:off x="1019911" y="2586485"/>
              <a:ext cx="862070" cy="2043052"/>
            </a:xfrm>
            <a:custGeom>
              <a:avLst/>
              <a:gdLst/>
              <a:ahLst/>
              <a:cxnLst/>
              <a:rect l="0" t="0" r="0" b="0"/>
              <a:pathLst>
                <a:path w="717425" h="1476300" fill="none">
                  <a:moveTo>
                    <a:pt x="-249341" y="633650"/>
                  </a:moveTo>
                  <a:cubicBezTo>
                    <a:pt x="-189298" y="69763"/>
                    <a:pt x="82941" y="-842650"/>
                    <a:pt x="468084" y="-842650"/>
                  </a:cubicBezTo>
                </a:path>
              </a:pathLst>
            </a:custGeom>
            <a:solidFill>
              <a:srgbClr val="5E84FF"/>
            </a:solidFill>
            <a:ln w="28575" cap="flat">
              <a:solidFill>
                <a:srgbClr val="454545"/>
              </a:solidFill>
              <a:round/>
            </a:ln>
          </p:spPr>
        </p:sp>
        <p:sp>
          <p:nvSpPr>
            <p:cNvPr id="7" name="MainTopic"/>
            <p:cNvSpPr/>
            <p:nvPr/>
          </p:nvSpPr>
          <p:spPr>
            <a:xfrm>
              <a:off x="1554780" y="1153814"/>
              <a:ext cx="2169540" cy="461502"/>
            </a:xfrm>
            <a:custGeom>
              <a:avLst/>
              <a:gdLst>
                <a:gd name="rtl" fmla="*/ 135280 w 874000"/>
                <a:gd name="rtt" fmla="*/ 67640 h 281200"/>
                <a:gd name="rtr" fmla="*/ 743280 w 874000"/>
                <a:gd name="rtb" fmla="*/ 219640 h 281200"/>
              </a:gdLst>
              <a:ahLst/>
              <a:cxnLst/>
              <a:rect l="rtl" t="rtt" r="rtr" b="rtb"/>
              <a:pathLst>
                <a:path w="874000" h="281200">
                  <a:moveTo>
                    <a:pt x="30400" y="0"/>
                  </a:moveTo>
                  <a:lnTo>
                    <a:pt x="843600" y="0"/>
                  </a:lnTo>
                  <a:cubicBezTo>
                    <a:pt x="864029" y="0"/>
                    <a:pt x="874000" y="9971"/>
                    <a:pt x="874000" y="30400"/>
                  </a:cubicBezTo>
                  <a:lnTo>
                    <a:pt x="874000" y="250800"/>
                  </a:lnTo>
                  <a:cubicBezTo>
                    <a:pt x="874000" y="271229"/>
                    <a:pt x="864029" y="281200"/>
                    <a:pt x="843600" y="281200"/>
                  </a:cubicBezTo>
                  <a:lnTo>
                    <a:pt x="30400" y="281200"/>
                  </a:lnTo>
                  <a:cubicBezTo>
                    <a:pt x="9971" y="281200"/>
                    <a:pt x="0" y="271229"/>
                    <a:pt x="0" y="250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2400" b="1">
                  <a:solidFill>
                    <a:srgbClr val="303030"/>
                  </a:solidFill>
                  <a:latin typeface="Arial"/>
                </a:rPr>
                <a:t>Khái niệm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91573" y="1629097"/>
            <a:ext cx="4666219" cy="2421309"/>
            <a:chOff x="1355759" y="1917791"/>
            <a:chExt cx="4666219" cy="2421309"/>
          </a:xfrm>
        </p:grpSpPr>
        <p:sp>
          <p:nvSpPr>
            <p:cNvPr id="9" name="MMConnector"/>
            <p:cNvSpPr/>
            <p:nvPr/>
          </p:nvSpPr>
          <p:spPr>
            <a:xfrm>
              <a:off x="1355759" y="2960903"/>
              <a:ext cx="634010" cy="1378197"/>
            </a:xfrm>
            <a:custGeom>
              <a:avLst/>
              <a:gdLst/>
              <a:ahLst/>
              <a:cxnLst/>
              <a:rect l="0" t="0" r="0" b="0"/>
              <a:pathLst>
                <a:path w="676790" h="925585" fill="none">
                  <a:moveTo>
                    <a:pt x="-208706" y="358435"/>
                  </a:moveTo>
                  <a:cubicBezTo>
                    <a:pt x="-132487" y="-22031"/>
                    <a:pt x="119686" y="-567150"/>
                    <a:pt x="468084" y="-56715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0" name="MainTopic"/>
            <p:cNvSpPr/>
            <p:nvPr/>
          </p:nvSpPr>
          <p:spPr>
            <a:xfrm>
              <a:off x="1777225" y="1917791"/>
              <a:ext cx="4244753" cy="533791"/>
            </a:xfrm>
            <a:custGeom>
              <a:avLst/>
              <a:gdLst>
                <a:gd name="rtl" fmla="*/ 135280 w 1710000"/>
                <a:gd name="rtt" fmla="*/ 67640 h 281200"/>
                <a:gd name="rtr" fmla="*/ 1579280 w 1710000"/>
                <a:gd name="rtb" fmla="*/ 219640 h 281200"/>
              </a:gdLst>
              <a:ahLst/>
              <a:cxnLst/>
              <a:rect l="rtl" t="rtt" r="rtr" b="rtb"/>
              <a:pathLst>
                <a:path w="1710000" h="281200">
                  <a:moveTo>
                    <a:pt x="30400" y="0"/>
                  </a:moveTo>
                  <a:lnTo>
                    <a:pt x="1679600" y="0"/>
                  </a:lnTo>
                  <a:cubicBezTo>
                    <a:pt x="1700029" y="0"/>
                    <a:pt x="1710000" y="9971"/>
                    <a:pt x="1710000" y="30400"/>
                  </a:cubicBezTo>
                  <a:lnTo>
                    <a:pt x="1710000" y="250800"/>
                  </a:lnTo>
                  <a:cubicBezTo>
                    <a:pt x="1710000" y="271229"/>
                    <a:pt x="1700029" y="281200"/>
                    <a:pt x="1679600" y="281200"/>
                  </a:cubicBezTo>
                  <a:lnTo>
                    <a:pt x="30400" y="281200"/>
                  </a:lnTo>
                  <a:cubicBezTo>
                    <a:pt x="9971" y="281200"/>
                    <a:pt x="0" y="271229"/>
                    <a:pt x="0" y="250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lang="en-US" sz="2400" b="1">
                  <a:solidFill>
                    <a:srgbClr val="303030"/>
                  </a:solidFill>
                  <a:latin typeface="Arial"/>
                </a:rPr>
                <a:t>K</a:t>
              </a:r>
              <a:r>
                <a:rPr sz="2400" b="1" smtClean="0">
                  <a:solidFill>
                    <a:srgbClr val="303030"/>
                  </a:solidFill>
                  <a:latin typeface="Arial"/>
                </a:rPr>
                <a:t>ích </a:t>
              </a:r>
              <a:r>
                <a:rPr sz="2400" b="1">
                  <a:solidFill>
                    <a:srgbClr val="303030"/>
                  </a:solidFill>
                  <a:latin typeface="Arial"/>
                </a:rPr>
                <a:t>thước và hình dạng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339017" y="3069116"/>
            <a:ext cx="2148351" cy="581652"/>
            <a:chOff x="1410912" y="2689061"/>
            <a:chExt cx="2148351" cy="406382"/>
          </a:xfrm>
        </p:grpSpPr>
        <p:sp>
          <p:nvSpPr>
            <p:cNvPr id="12" name="MMConnector"/>
            <p:cNvSpPr/>
            <p:nvPr/>
          </p:nvSpPr>
          <p:spPr>
            <a:xfrm>
              <a:off x="1410912" y="2991753"/>
              <a:ext cx="336324" cy="103690"/>
            </a:xfrm>
            <a:custGeom>
              <a:avLst/>
              <a:gdLst/>
              <a:ahLst/>
              <a:cxnLst/>
              <a:rect l="0" t="0" r="0" b="0"/>
              <a:pathLst>
                <a:path w="504881" h="193316" fill="none">
                  <a:moveTo>
                    <a:pt x="-36797" y="46066"/>
                  </a:moveTo>
                  <a:cubicBezTo>
                    <a:pt x="49887" y="-45204"/>
                    <a:pt x="231209" y="-147250"/>
                    <a:pt x="468084" y="-14725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3" name="MainTopic"/>
            <p:cNvSpPr/>
            <p:nvPr/>
          </p:nvSpPr>
          <p:spPr>
            <a:xfrm>
              <a:off x="1710438" y="2689061"/>
              <a:ext cx="1848825" cy="387483"/>
            </a:xfrm>
            <a:custGeom>
              <a:avLst/>
              <a:gdLst>
                <a:gd name="rtl" fmla="*/ 135280 w 744800"/>
                <a:gd name="rtt" fmla="*/ 67640 h 281200"/>
                <a:gd name="rtr" fmla="*/ 614080 w 744800"/>
                <a:gd name="rtb" fmla="*/ 219640 h 281200"/>
              </a:gdLst>
              <a:ahLst/>
              <a:cxnLst/>
              <a:rect l="rtl" t="rtt" r="rtr" b="rtb"/>
              <a:pathLst>
                <a:path w="744800" h="281200">
                  <a:moveTo>
                    <a:pt x="30400" y="0"/>
                  </a:moveTo>
                  <a:lnTo>
                    <a:pt x="714400" y="0"/>
                  </a:lnTo>
                  <a:cubicBezTo>
                    <a:pt x="734829" y="0"/>
                    <a:pt x="744800" y="9971"/>
                    <a:pt x="744800" y="30400"/>
                  </a:cubicBezTo>
                  <a:lnTo>
                    <a:pt x="744800" y="250800"/>
                  </a:lnTo>
                  <a:cubicBezTo>
                    <a:pt x="744800" y="271229"/>
                    <a:pt x="734829" y="281200"/>
                    <a:pt x="714400" y="281200"/>
                  </a:cubicBezTo>
                  <a:lnTo>
                    <a:pt x="30400" y="281200"/>
                  </a:lnTo>
                  <a:cubicBezTo>
                    <a:pt x="9971" y="281200"/>
                    <a:pt x="0" y="271229"/>
                    <a:pt x="0" y="250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400" b="1">
                  <a:solidFill>
                    <a:srgbClr val="303030"/>
                  </a:solidFill>
                  <a:latin typeface="Arial"/>
                </a:rPr>
                <a:t>Cấu tạo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70460" y="4603562"/>
            <a:ext cx="2316908" cy="873279"/>
            <a:chOff x="1299180" y="3518523"/>
            <a:chExt cx="2316908" cy="873279"/>
          </a:xfrm>
        </p:grpSpPr>
        <p:sp>
          <p:nvSpPr>
            <p:cNvPr id="15" name="MMConnector"/>
            <p:cNvSpPr/>
            <p:nvPr/>
          </p:nvSpPr>
          <p:spPr>
            <a:xfrm>
              <a:off x="1299180" y="3518523"/>
              <a:ext cx="534869" cy="741195"/>
            </a:xfrm>
            <a:custGeom>
              <a:avLst/>
              <a:gdLst/>
              <a:ahLst/>
              <a:cxnLst/>
              <a:rect l="0" t="0" r="0" b="0"/>
              <a:pathLst>
                <a:path w="602341" h="510313" fill="none">
                  <a:moveTo>
                    <a:pt x="-134257" y="-159763"/>
                  </a:moveTo>
                  <a:cubicBezTo>
                    <a:pt x="-45284" y="68362"/>
                    <a:pt x="174267" y="350550"/>
                    <a:pt x="468084" y="35055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6" name="MainTopic"/>
            <p:cNvSpPr/>
            <p:nvPr/>
          </p:nvSpPr>
          <p:spPr>
            <a:xfrm>
              <a:off x="1747235" y="3830400"/>
              <a:ext cx="1868853" cy="561402"/>
            </a:xfrm>
            <a:custGeom>
              <a:avLst/>
              <a:gdLst>
                <a:gd name="rtl" fmla="*/ 135280 w 1117200"/>
                <a:gd name="rtt" fmla="*/ 67640 h 273600"/>
                <a:gd name="rtr" fmla="*/ 986480 w 1117200"/>
                <a:gd name="rtb" fmla="*/ 212040 h 273600"/>
              </a:gdLst>
              <a:ahLst/>
              <a:cxnLst/>
              <a:rect l="rtl" t="rtt" r="rtr" b="rtb"/>
              <a:pathLst>
                <a:path w="1117200" h="273600">
                  <a:moveTo>
                    <a:pt x="30400" y="0"/>
                  </a:moveTo>
                  <a:lnTo>
                    <a:pt x="1086800" y="0"/>
                  </a:lnTo>
                  <a:cubicBezTo>
                    <a:pt x="1107229" y="0"/>
                    <a:pt x="1117200" y="9971"/>
                    <a:pt x="1117200" y="30400"/>
                  </a:cubicBezTo>
                  <a:lnTo>
                    <a:pt x="1117200" y="243200"/>
                  </a:lnTo>
                  <a:cubicBezTo>
                    <a:pt x="1117200" y="263629"/>
                    <a:pt x="1107229" y="273600"/>
                    <a:pt x="1086800" y="273600"/>
                  </a:cubicBezTo>
                  <a:lnTo>
                    <a:pt x="30400" y="273600"/>
                  </a:lnTo>
                  <a:cubicBezTo>
                    <a:pt x="9971" y="273600"/>
                    <a:pt x="0" y="263629"/>
                    <a:pt x="0" y="2432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lang="en-US" sz="2400" b="1" smtClean="0">
                  <a:solidFill>
                    <a:srgbClr val="303030"/>
                  </a:solidFill>
                  <a:latin typeface="Arial"/>
                </a:rPr>
                <a:t>………….</a:t>
              </a:r>
              <a:endParaRPr sz="2400" b="1">
                <a:solidFill>
                  <a:srgbClr val="303030"/>
                </a:solidFill>
                <a:latin typeface="Arial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071154" y="5140423"/>
            <a:ext cx="4188563" cy="1899173"/>
            <a:chOff x="1143049" y="3733306"/>
            <a:chExt cx="4188563" cy="1965020"/>
          </a:xfrm>
        </p:grpSpPr>
        <p:sp>
          <p:nvSpPr>
            <p:cNvPr id="18" name="MMConnector"/>
            <p:cNvSpPr/>
            <p:nvPr/>
          </p:nvSpPr>
          <p:spPr>
            <a:xfrm>
              <a:off x="1143049" y="3733306"/>
              <a:ext cx="816731" cy="1965020"/>
            </a:xfrm>
            <a:custGeom>
              <a:avLst/>
              <a:gdLst/>
              <a:ahLst/>
              <a:cxnLst/>
              <a:rect l="0" t="0" r="0" b="0"/>
              <a:pathLst>
                <a:path w="717425" h="1476300" fill="none">
                  <a:moveTo>
                    <a:pt x="-249341" y="-633650"/>
                  </a:moveTo>
                  <a:cubicBezTo>
                    <a:pt x="-189298" y="-69763"/>
                    <a:pt x="82941" y="842650"/>
                    <a:pt x="468084" y="84265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9" name="MainTopic"/>
            <p:cNvSpPr/>
            <p:nvPr/>
          </p:nvSpPr>
          <p:spPr>
            <a:xfrm>
              <a:off x="1710439" y="4550892"/>
              <a:ext cx="3621173" cy="806385"/>
            </a:xfrm>
            <a:custGeom>
              <a:avLst/>
              <a:gdLst>
                <a:gd name="rtl" fmla="*/ 135280 w 963832"/>
                <a:gd name="rtt" fmla="*/ 67640 h 585200"/>
                <a:gd name="rtr" fmla="*/ 848255 w 963832"/>
                <a:gd name="rtb" fmla="*/ 523640 h 585200"/>
              </a:gdLst>
              <a:ahLst/>
              <a:cxnLst/>
              <a:rect l="rtl" t="rtt" r="rtr" b="rtb"/>
              <a:pathLst>
                <a:path w="963832" h="585200">
                  <a:moveTo>
                    <a:pt x="30400" y="0"/>
                  </a:moveTo>
                  <a:lnTo>
                    <a:pt x="933432" y="0"/>
                  </a:lnTo>
                  <a:cubicBezTo>
                    <a:pt x="953861" y="0"/>
                    <a:pt x="963832" y="9971"/>
                    <a:pt x="963832" y="30400"/>
                  </a:cubicBezTo>
                  <a:lnTo>
                    <a:pt x="963832" y="554800"/>
                  </a:lnTo>
                  <a:cubicBezTo>
                    <a:pt x="963832" y="575229"/>
                    <a:pt x="953861" y="585200"/>
                    <a:pt x="933432" y="585200"/>
                  </a:cubicBezTo>
                  <a:lnTo>
                    <a:pt x="30400" y="585200"/>
                  </a:lnTo>
                  <a:cubicBezTo>
                    <a:pt x="9971" y="585200"/>
                    <a:pt x="0" y="575229"/>
                    <a:pt x="0" y="554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400" b="1">
                  <a:solidFill>
                    <a:srgbClr val="303030"/>
                  </a:solidFill>
                  <a:latin typeface="Arial"/>
                </a:rPr>
                <a:t>Sự lớn lên và sinh sản của tế bào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732088" y="2530350"/>
            <a:ext cx="1908329" cy="1087143"/>
            <a:chOff x="3775891" y="2895821"/>
            <a:chExt cx="1908329" cy="1087143"/>
          </a:xfrm>
        </p:grpSpPr>
        <p:sp>
          <p:nvSpPr>
            <p:cNvPr id="20" name="MMConnector"/>
            <p:cNvSpPr/>
            <p:nvPr/>
          </p:nvSpPr>
          <p:spPr>
            <a:xfrm>
              <a:off x="3775891" y="3428780"/>
              <a:ext cx="491689" cy="554184"/>
            </a:xfrm>
            <a:custGeom>
              <a:avLst/>
              <a:gdLst/>
              <a:ahLst/>
              <a:cxnLst/>
              <a:rect l="0" t="0" r="0" b="0"/>
              <a:pathLst>
                <a:path w="328320" h="296400" fill="none">
                  <a:moveTo>
                    <a:pt x="-164160" y="148200"/>
                  </a:moveTo>
                  <a:lnTo>
                    <a:pt x="-80560" y="148200"/>
                  </a:lnTo>
                  <a:cubicBezTo>
                    <a:pt x="43107" y="-148200"/>
                    <a:pt x="43107" y="-148200"/>
                    <a:pt x="164160" y="-14820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23" name="SubTopic"/>
            <p:cNvSpPr/>
            <p:nvPr/>
          </p:nvSpPr>
          <p:spPr>
            <a:xfrm>
              <a:off x="4022860" y="2895821"/>
              <a:ext cx="1661360" cy="393932"/>
            </a:xfrm>
            <a:custGeom>
              <a:avLst/>
              <a:gdLst>
                <a:gd name="rtl" fmla="*/ 63080 w 737200"/>
                <a:gd name="rtt" fmla="*/ 25840 h 167200"/>
                <a:gd name="rtr" fmla="*/ 671080 w 737200"/>
                <a:gd name="rtb" fmla="*/ 147440 h 167200"/>
              </a:gdLst>
              <a:ahLst/>
              <a:cxnLst/>
              <a:rect l="rtl" t="rtt" r="rtr" b="rtb"/>
              <a:pathLst>
                <a:path w="737200" h="167200">
                  <a:moveTo>
                    <a:pt x="0" y="0"/>
                  </a:moveTo>
                  <a:lnTo>
                    <a:pt x="737200" y="0"/>
                  </a:lnTo>
                  <a:lnTo>
                    <a:pt x="737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Màng tế bào 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689926" y="3132946"/>
            <a:ext cx="1950491" cy="430112"/>
            <a:chOff x="3733729" y="3498417"/>
            <a:chExt cx="1950491" cy="430112"/>
          </a:xfrm>
        </p:grpSpPr>
        <p:sp>
          <p:nvSpPr>
            <p:cNvPr id="21" name="MMConnector"/>
            <p:cNvSpPr/>
            <p:nvPr/>
          </p:nvSpPr>
          <p:spPr>
            <a:xfrm>
              <a:off x="3733729" y="3705872"/>
              <a:ext cx="420260" cy="91564"/>
            </a:xfrm>
            <a:custGeom>
              <a:avLst/>
              <a:gdLst/>
              <a:ahLst/>
              <a:cxnLst/>
              <a:rect l="0" t="0" r="0" b="0"/>
              <a:pathLst>
                <a:path w="244720" h="7600" fill="none">
                  <a:moveTo>
                    <a:pt x="-80560" y="0"/>
                  </a:moveTo>
                  <a:cubicBezTo>
                    <a:pt x="43107" y="0"/>
                    <a:pt x="43107" y="0"/>
                    <a:pt x="164160" y="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24" name="SubTopic"/>
            <p:cNvSpPr/>
            <p:nvPr/>
          </p:nvSpPr>
          <p:spPr>
            <a:xfrm>
              <a:off x="4022860" y="3498417"/>
              <a:ext cx="1661360" cy="430112"/>
            </a:xfrm>
            <a:custGeom>
              <a:avLst/>
              <a:gdLst>
                <a:gd name="rtl" fmla="*/ 63080 w 699200"/>
                <a:gd name="rtt" fmla="*/ 25840 h 167200"/>
                <a:gd name="rtr" fmla="*/ 633080 w 699200"/>
                <a:gd name="rtb" fmla="*/ 147440 h 167200"/>
              </a:gdLst>
              <a:ahLst/>
              <a:cxnLst/>
              <a:rect l="rtl" t="rtt" r="rtr" b="rtb"/>
              <a:pathLst>
                <a:path w="699200" h="167200">
                  <a:moveTo>
                    <a:pt x="0" y="0"/>
                  </a:moveTo>
                  <a:lnTo>
                    <a:pt x="699200" y="0"/>
                  </a:lnTo>
                  <a:lnTo>
                    <a:pt x="699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1" smtClean="0">
                  <a:solidFill>
                    <a:srgbClr val="303030"/>
                  </a:solidFill>
                  <a:latin typeface="Arial"/>
                </a:rPr>
                <a:t>…………….</a:t>
              </a:r>
              <a:r>
                <a:rPr sz="2000" b="1" smtClean="0">
                  <a:solidFill>
                    <a:srgbClr val="303030"/>
                  </a:solidFill>
                  <a:latin typeface="Arial"/>
                </a:rPr>
                <a:t> </a:t>
              </a:r>
              <a:endParaRPr sz="2000" b="1">
                <a:solidFill>
                  <a:srgbClr val="303030"/>
                </a:solidFill>
                <a:latin typeface="Arial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760641" y="3695657"/>
            <a:ext cx="2453466" cy="727341"/>
            <a:chOff x="3798858" y="4033048"/>
            <a:chExt cx="2453466" cy="727341"/>
          </a:xfrm>
        </p:grpSpPr>
        <p:sp>
          <p:nvSpPr>
            <p:cNvPr id="22" name="MMConnector"/>
            <p:cNvSpPr/>
            <p:nvPr/>
          </p:nvSpPr>
          <p:spPr>
            <a:xfrm>
              <a:off x="3798858" y="4033048"/>
              <a:ext cx="474216" cy="647201"/>
            </a:xfrm>
            <a:custGeom>
              <a:avLst/>
              <a:gdLst/>
              <a:ahLst/>
              <a:cxnLst/>
              <a:rect l="0" t="0" r="0" b="0"/>
              <a:pathLst>
                <a:path w="244720" h="296400" fill="none">
                  <a:moveTo>
                    <a:pt x="-80560" y="-148200"/>
                  </a:moveTo>
                  <a:cubicBezTo>
                    <a:pt x="43107" y="148200"/>
                    <a:pt x="43107" y="148200"/>
                    <a:pt x="164160" y="14820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25" name="SubTopic"/>
            <p:cNvSpPr/>
            <p:nvPr/>
          </p:nvSpPr>
          <p:spPr>
            <a:xfrm>
              <a:off x="4022860" y="4127057"/>
              <a:ext cx="2229464" cy="633332"/>
            </a:xfrm>
            <a:custGeom>
              <a:avLst/>
              <a:gdLst>
                <a:gd name="rtl" fmla="*/ 63080 w 1497200"/>
                <a:gd name="rtt" fmla="*/ 25840 h 167200"/>
                <a:gd name="rtr" fmla="*/ 1431080 w 1497200"/>
                <a:gd name="rtb" fmla="*/ 147440 h 167200"/>
              </a:gdLst>
              <a:ahLst/>
              <a:cxnLst/>
              <a:rect l="rtl" t="rtt" r="rtr" b="rtb"/>
              <a:pathLst>
                <a:path w="1497200" h="167200">
                  <a:moveTo>
                    <a:pt x="0" y="0"/>
                  </a:moveTo>
                  <a:lnTo>
                    <a:pt x="1497200" y="0"/>
                  </a:lnTo>
                  <a:lnTo>
                    <a:pt x="1497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Nhân tế </a:t>
              </a:r>
              <a:r>
                <a:rPr sz="2000" b="1" smtClean="0">
                  <a:solidFill>
                    <a:srgbClr val="303030"/>
                  </a:solidFill>
                  <a:latin typeface="Arial"/>
                </a:rPr>
                <a:t>bào</a:t>
              </a:r>
              <a:endParaRPr lang="en-US" sz="2000" b="1" smtClean="0">
                <a:solidFill>
                  <a:srgbClr val="30303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sz="2000" b="1" smtClean="0">
                  <a:solidFill>
                    <a:srgbClr val="303030"/>
                  </a:solidFill>
                  <a:latin typeface="Arial"/>
                </a:rPr>
                <a:t>(hoặc </a:t>
              </a:r>
              <a:r>
                <a:rPr sz="2000" b="1">
                  <a:solidFill>
                    <a:srgbClr val="303030"/>
                  </a:solidFill>
                  <a:latin typeface="Arial"/>
                </a:rPr>
                <a:t>vùng nhân) 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732088" y="4590619"/>
            <a:ext cx="2482018" cy="801883"/>
            <a:chOff x="7465859" y="2178695"/>
            <a:chExt cx="2482018" cy="801883"/>
          </a:xfrm>
        </p:grpSpPr>
        <p:sp>
          <p:nvSpPr>
            <p:cNvPr id="28" name="MMConnector"/>
            <p:cNvSpPr/>
            <p:nvPr/>
          </p:nvSpPr>
          <p:spPr>
            <a:xfrm>
              <a:off x="7465859" y="2591161"/>
              <a:ext cx="503824" cy="389417"/>
            </a:xfrm>
            <a:custGeom>
              <a:avLst/>
              <a:gdLst/>
              <a:ahLst/>
              <a:cxnLst/>
              <a:rect l="0" t="0" r="0" b="0"/>
              <a:pathLst>
                <a:path w="328320" h="216600" fill="none">
                  <a:moveTo>
                    <a:pt x="-164160" y="108300"/>
                  </a:moveTo>
                  <a:lnTo>
                    <a:pt x="-80560" y="108300"/>
                  </a:lnTo>
                  <a:cubicBezTo>
                    <a:pt x="43107" y="-108300"/>
                    <a:pt x="43107" y="-108300"/>
                    <a:pt x="164160" y="-10830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35" name="SubTopic"/>
            <p:cNvSpPr/>
            <p:nvPr/>
          </p:nvSpPr>
          <p:spPr>
            <a:xfrm>
              <a:off x="7741839" y="2178695"/>
              <a:ext cx="2206038" cy="463980"/>
            </a:xfrm>
            <a:custGeom>
              <a:avLst/>
              <a:gdLst>
                <a:gd name="rtl" fmla="*/ 63080 w 729600"/>
                <a:gd name="rtt" fmla="*/ 25840 h 159600"/>
                <a:gd name="rtr" fmla="*/ 663480 w 729600"/>
                <a:gd name="rtb" fmla="*/ 139840 h 159600"/>
              </a:gdLst>
              <a:ahLst/>
              <a:cxnLst/>
              <a:rect l="rtl" t="rtt" r="rtr" b="rtb"/>
              <a:pathLst>
                <a:path w="729600" h="159600">
                  <a:moveTo>
                    <a:pt x="0" y="0"/>
                  </a:moveTo>
                  <a:lnTo>
                    <a:pt x="729600" y="0"/>
                  </a:lnTo>
                  <a:lnTo>
                    <a:pt x="729600" y="159600"/>
                  </a:lnTo>
                  <a:lnTo>
                    <a:pt x="0" y="159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lang="en-US" sz="1400" b="1" smtClean="0">
                  <a:solidFill>
                    <a:srgbClr val="303030"/>
                  </a:solidFill>
                  <a:latin typeface="Arial"/>
                </a:rPr>
                <a:t>……………………….</a:t>
              </a:r>
              <a:endParaRPr sz="1400" b="1">
                <a:solidFill>
                  <a:srgbClr val="303030"/>
                </a:solidFill>
                <a:latin typeface="Arial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54857" y="5300041"/>
            <a:ext cx="2459249" cy="492480"/>
            <a:chOff x="7414909" y="3500649"/>
            <a:chExt cx="2459249" cy="492480"/>
          </a:xfrm>
        </p:grpSpPr>
        <p:sp>
          <p:nvSpPr>
            <p:cNvPr id="29" name="MMConnector"/>
            <p:cNvSpPr/>
            <p:nvPr/>
          </p:nvSpPr>
          <p:spPr>
            <a:xfrm>
              <a:off x="7414909" y="3593110"/>
              <a:ext cx="447836" cy="400019"/>
            </a:xfrm>
            <a:custGeom>
              <a:avLst/>
              <a:gdLst/>
              <a:ahLst/>
              <a:cxnLst/>
              <a:rect l="0" t="0" r="0" b="0"/>
              <a:pathLst>
                <a:path w="244720" h="216600" fill="none">
                  <a:moveTo>
                    <a:pt x="-80560" y="-108300"/>
                  </a:moveTo>
                  <a:cubicBezTo>
                    <a:pt x="43107" y="108300"/>
                    <a:pt x="43107" y="108300"/>
                    <a:pt x="164160" y="10830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36" name="SubTopic"/>
            <p:cNvSpPr/>
            <p:nvPr/>
          </p:nvSpPr>
          <p:spPr>
            <a:xfrm>
              <a:off x="7659627" y="3500649"/>
              <a:ext cx="2214531" cy="463980"/>
            </a:xfrm>
            <a:custGeom>
              <a:avLst/>
              <a:gdLst>
                <a:gd name="rtl" fmla="*/ 63080 w 912000"/>
                <a:gd name="rtt" fmla="*/ 25840 h 159600"/>
                <a:gd name="rtr" fmla="*/ 845880 w 912000"/>
                <a:gd name="rtb" fmla="*/ 139840 h 159600"/>
              </a:gdLst>
              <a:ahLst/>
              <a:cxnLst/>
              <a:rect l="rtl" t="rtt" r="rtr" b="rtb"/>
              <a:pathLst>
                <a:path w="912000" h="159600">
                  <a:moveTo>
                    <a:pt x="0" y="0"/>
                  </a:moveTo>
                  <a:lnTo>
                    <a:pt x="912000" y="0"/>
                  </a:lnTo>
                  <a:lnTo>
                    <a:pt x="912000" y="159600"/>
                  </a:lnTo>
                  <a:lnTo>
                    <a:pt x="0" y="159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Tế bào nhân thực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496544" y="4880250"/>
            <a:ext cx="1889810" cy="895937"/>
            <a:chOff x="6496544" y="4880250"/>
            <a:chExt cx="1889810" cy="895937"/>
          </a:xfrm>
        </p:grpSpPr>
        <p:sp>
          <p:nvSpPr>
            <p:cNvPr id="30" name="MMConnector"/>
            <p:cNvSpPr/>
            <p:nvPr/>
          </p:nvSpPr>
          <p:spPr>
            <a:xfrm>
              <a:off x="6496544" y="5356396"/>
              <a:ext cx="503679" cy="419791"/>
            </a:xfrm>
            <a:custGeom>
              <a:avLst/>
              <a:gdLst/>
              <a:ahLst/>
              <a:cxnLst/>
              <a:rect l="0" t="0" r="0" b="0"/>
              <a:pathLst>
                <a:path w="328320" h="144400" fill="none">
                  <a:moveTo>
                    <a:pt x="-164160" y="72200"/>
                  </a:moveTo>
                  <a:lnTo>
                    <a:pt x="-80560" y="72200"/>
                  </a:lnTo>
                  <a:cubicBezTo>
                    <a:pt x="43107" y="-72200"/>
                    <a:pt x="43107" y="-72200"/>
                    <a:pt x="164160" y="-72200"/>
                  </a:cubicBezTo>
                </a:path>
              </a:pathLst>
            </a:custGeom>
            <a:solidFill>
              <a:srgbClr val="B5CCFF"/>
            </a:solidFill>
            <a:ln w="7600" cap="rnd">
              <a:solidFill>
                <a:srgbClr val="454545"/>
              </a:solidFill>
              <a:round/>
            </a:ln>
          </p:spPr>
          <p:txBody>
            <a:bodyPr/>
            <a:lstStyle/>
            <a:p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SubTopic"/>
            <p:cNvSpPr/>
            <p:nvPr/>
          </p:nvSpPr>
          <p:spPr>
            <a:xfrm>
              <a:off x="6734806" y="4880250"/>
              <a:ext cx="1651548" cy="463980"/>
            </a:xfrm>
            <a:custGeom>
              <a:avLst/>
              <a:gdLst>
                <a:gd name="rtl" fmla="*/ 63080 w 798000"/>
                <a:gd name="rtt" fmla="*/ 25840 h 159600"/>
                <a:gd name="rtr" fmla="*/ 731880 w 798000"/>
                <a:gd name="rtb" fmla="*/ 139840 h 159600"/>
              </a:gdLst>
              <a:ahLst/>
              <a:cxnLst/>
              <a:rect l="rtl" t="rtt" r="rtr" b="rtb"/>
              <a:pathLst>
                <a:path w="798000" h="159600">
                  <a:moveTo>
                    <a:pt x="0" y="0"/>
                  </a:moveTo>
                  <a:lnTo>
                    <a:pt x="798000" y="0"/>
                  </a:lnTo>
                  <a:lnTo>
                    <a:pt x="798000" y="159600"/>
                  </a:lnTo>
                  <a:lnTo>
                    <a:pt x="0" y="159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smtClean="0">
                  <a:solidFill>
                    <a:srgbClr val="30303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........................</a:t>
              </a:r>
              <a:endParaRPr sz="2000">
                <a:solidFill>
                  <a:srgbClr val="30303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566643" y="5757567"/>
            <a:ext cx="1819711" cy="463980"/>
            <a:chOff x="6566643" y="5757567"/>
            <a:chExt cx="2140467" cy="463980"/>
          </a:xfrm>
        </p:grpSpPr>
        <p:sp>
          <p:nvSpPr>
            <p:cNvPr id="31" name="MMConnector"/>
            <p:cNvSpPr/>
            <p:nvPr/>
          </p:nvSpPr>
          <p:spPr>
            <a:xfrm>
              <a:off x="6566643" y="5769808"/>
              <a:ext cx="560046" cy="419791"/>
            </a:xfrm>
            <a:custGeom>
              <a:avLst/>
              <a:gdLst/>
              <a:ahLst/>
              <a:cxnLst/>
              <a:rect l="0" t="0" r="0" b="0"/>
              <a:pathLst>
                <a:path w="244720" h="144400" fill="none">
                  <a:moveTo>
                    <a:pt x="-80560" y="-72200"/>
                  </a:moveTo>
                  <a:cubicBezTo>
                    <a:pt x="43107" y="72200"/>
                    <a:pt x="43107" y="72200"/>
                    <a:pt x="164160" y="72200"/>
                  </a:cubicBezTo>
                </a:path>
              </a:pathLst>
            </a:custGeom>
            <a:solidFill>
              <a:srgbClr val="B5CC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38" name="SubTopic"/>
            <p:cNvSpPr/>
            <p:nvPr/>
          </p:nvSpPr>
          <p:spPr>
            <a:xfrm>
              <a:off x="6814911" y="5757567"/>
              <a:ext cx="1892199" cy="463980"/>
            </a:xfrm>
            <a:custGeom>
              <a:avLst/>
              <a:gdLst>
                <a:gd name="rtl" fmla="*/ 63080 w 798000"/>
                <a:gd name="rtt" fmla="*/ 25840 h 159600"/>
                <a:gd name="rtr" fmla="*/ 731880 w 798000"/>
                <a:gd name="rtb" fmla="*/ 139840 h 159600"/>
              </a:gdLst>
              <a:ahLst/>
              <a:cxnLst/>
              <a:rect l="rtl" t="rtt" r="rtr" b="rtb"/>
              <a:pathLst>
                <a:path w="798000" h="159600">
                  <a:moveTo>
                    <a:pt x="0" y="0"/>
                  </a:moveTo>
                  <a:lnTo>
                    <a:pt x="798000" y="0"/>
                  </a:lnTo>
                  <a:lnTo>
                    <a:pt x="798000" y="159600"/>
                  </a:lnTo>
                  <a:lnTo>
                    <a:pt x="0" y="159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smtClean="0">
                  <a:solidFill>
                    <a:srgbClr val="303030"/>
                  </a:solidFill>
                  <a:latin typeface="Arial"/>
                </a:rPr>
                <a:t>........................</a:t>
              </a:r>
              <a:endParaRPr sz="2000">
                <a:solidFill>
                  <a:srgbClr val="303030"/>
                </a:solidFill>
                <a:latin typeface="Arial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>
          <a:xfrm>
            <a:off x="3874869" y="1110343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957792" y="1895992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640417" y="2720784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647604" y="3373120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238201" y="4798067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367189" y="5114372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84266" y="5966903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0605" y="6320293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38201" y="4115704"/>
            <a:ext cx="566502" cy="13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MainTopic"/>
          <p:cNvSpPr/>
          <p:nvPr/>
        </p:nvSpPr>
        <p:spPr>
          <a:xfrm>
            <a:off x="1618514" y="4930507"/>
            <a:ext cx="1868853" cy="520208"/>
          </a:xfrm>
          <a:custGeom>
            <a:avLst/>
            <a:gdLst>
              <a:gd name="rtl" fmla="*/ 135280 w 691600"/>
              <a:gd name="rtt" fmla="*/ 67640 h 243200"/>
              <a:gd name="rtr" fmla="*/ 560880 w 691600"/>
              <a:gd name="rtb" fmla="*/ 181640 h 243200"/>
            </a:gdLst>
            <a:ahLst/>
            <a:cxnLst/>
            <a:rect l="rtl" t="rtt" r="rtr" b="rtb"/>
            <a:pathLst>
              <a:path w="691600" h="243200">
                <a:moveTo>
                  <a:pt x="30400" y="0"/>
                </a:moveTo>
                <a:lnTo>
                  <a:pt x="661200" y="0"/>
                </a:lnTo>
                <a:cubicBezTo>
                  <a:pt x="681629" y="0"/>
                  <a:pt x="691600" y="9971"/>
                  <a:pt x="691600" y="30400"/>
                </a:cubicBezTo>
                <a:lnTo>
                  <a:pt x="691600" y="212800"/>
                </a:lnTo>
                <a:cubicBezTo>
                  <a:pt x="691600" y="233229"/>
                  <a:pt x="681629" y="243200"/>
                  <a:pt x="661200" y="243200"/>
                </a:cubicBezTo>
                <a:lnTo>
                  <a:pt x="30400" y="243200"/>
                </a:lnTo>
                <a:cubicBezTo>
                  <a:pt x="9971" y="243200"/>
                  <a:pt x="0" y="233229"/>
                  <a:pt x="0" y="212800"/>
                </a:cubicBezTo>
                <a:lnTo>
                  <a:pt x="0" y="30400"/>
                </a:lnTo>
                <a:cubicBezTo>
                  <a:pt x="0" y="9971"/>
                  <a:pt x="9971" y="0"/>
                  <a:pt x="30400" y="0"/>
                </a:cubicBezTo>
                <a:close/>
              </a:path>
            </a:pathLst>
          </a:custGeom>
          <a:solidFill>
            <a:srgbClr val="5E84FF"/>
          </a:solidFill>
          <a:ln w="152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b="1">
                <a:solidFill>
                  <a:srgbClr val="303030"/>
                </a:solidFill>
                <a:latin typeface="Arial"/>
              </a:rPr>
              <a:t>Phân loại</a:t>
            </a:r>
          </a:p>
        </p:txBody>
      </p:sp>
      <p:sp>
        <p:nvSpPr>
          <p:cNvPr id="56" name="SubTopic"/>
          <p:cNvSpPr/>
          <p:nvPr/>
        </p:nvSpPr>
        <p:spPr>
          <a:xfrm>
            <a:off x="3971870" y="3121671"/>
            <a:ext cx="1675734" cy="446002"/>
          </a:xfrm>
          <a:custGeom>
            <a:avLst/>
            <a:gdLst>
              <a:gd name="rtl" fmla="*/ 63080 w 699200"/>
              <a:gd name="rtt" fmla="*/ 25840 h 167200"/>
              <a:gd name="rtr" fmla="*/ 633080 w 699200"/>
              <a:gd name="rtb" fmla="*/ 147440 h 167200"/>
            </a:gdLst>
            <a:ahLst/>
            <a:cxnLst/>
            <a:rect l="rtl" t="rtt" r="rtr" b="rtb"/>
            <a:pathLst>
              <a:path w="699200" h="167200">
                <a:moveTo>
                  <a:pt x="0" y="0"/>
                </a:moveTo>
                <a:lnTo>
                  <a:pt x="699200" y="0"/>
                </a:lnTo>
                <a:lnTo>
                  <a:pt x="699200" y="167200"/>
                </a:lnTo>
                <a:lnTo>
                  <a:pt x="0" y="167200"/>
                </a:lnTo>
                <a:lnTo>
                  <a:pt x="0" y="0"/>
                </a:lnTo>
                <a:close/>
              </a:path>
            </a:pathLst>
          </a:custGeom>
          <a:solidFill>
            <a:srgbClr val="B5CCFF"/>
          </a:solidFill>
          <a:ln w="7600" cap="flat">
            <a:solidFill>
              <a:srgbClr val="454545"/>
            </a:solidFill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b="1">
                <a:solidFill>
                  <a:srgbClr val="303030"/>
                </a:solidFill>
                <a:latin typeface="Arial"/>
              </a:rPr>
              <a:t>Chất tế bào </a:t>
            </a:r>
          </a:p>
        </p:txBody>
      </p:sp>
      <p:sp>
        <p:nvSpPr>
          <p:cNvPr id="57" name="SubTopic"/>
          <p:cNvSpPr/>
          <p:nvPr/>
        </p:nvSpPr>
        <p:spPr>
          <a:xfrm>
            <a:off x="4034727" y="4613689"/>
            <a:ext cx="2152741" cy="441744"/>
          </a:xfrm>
          <a:custGeom>
            <a:avLst/>
            <a:gdLst>
              <a:gd name="rtl" fmla="*/ 63080 w 851200"/>
              <a:gd name="rtt" fmla="*/ 25840 h 167200"/>
              <a:gd name="rtr" fmla="*/ 785080 w 851200"/>
              <a:gd name="rtb" fmla="*/ 147440 h 167200"/>
            </a:gdLst>
            <a:ahLst/>
            <a:cxnLst/>
            <a:rect l="rtl" t="rtt" r="rtr" b="rtb"/>
            <a:pathLst>
              <a:path w="851200" h="167200">
                <a:moveTo>
                  <a:pt x="0" y="0"/>
                </a:moveTo>
                <a:lnTo>
                  <a:pt x="851200" y="0"/>
                </a:lnTo>
                <a:lnTo>
                  <a:pt x="851200" y="167200"/>
                </a:lnTo>
                <a:lnTo>
                  <a:pt x="0" y="167200"/>
                </a:lnTo>
                <a:lnTo>
                  <a:pt x="0" y="0"/>
                </a:lnTo>
                <a:close/>
              </a:path>
            </a:pathLst>
          </a:custGeom>
          <a:solidFill>
            <a:srgbClr val="B5CCFF"/>
          </a:solidFill>
          <a:ln w="76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b="1" smtClean="0">
                <a:solidFill>
                  <a:srgbClr val="303030"/>
                </a:solidFill>
                <a:latin typeface="Arial"/>
              </a:rPr>
              <a:t>T</a:t>
            </a:r>
            <a:r>
              <a:rPr lang="en-US" sz="2000" b="1" smtClean="0">
                <a:solidFill>
                  <a:srgbClr val="303030"/>
                </a:solidFill>
                <a:latin typeface="Arial"/>
              </a:rPr>
              <a:t>B</a:t>
            </a:r>
            <a:r>
              <a:rPr sz="2000" b="1" smtClean="0">
                <a:solidFill>
                  <a:srgbClr val="303030"/>
                </a:solidFill>
                <a:latin typeface="Arial"/>
              </a:rPr>
              <a:t> </a:t>
            </a:r>
            <a:r>
              <a:rPr sz="2000" b="1">
                <a:solidFill>
                  <a:srgbClr val="303030"/>
                </a:solidFill>
                <a:latin typeface="Arial"/>
              </a:rPr>
              <a:t>nhân sơ</a:t>
            </a:r>
          </a:p>
        </p:txBody>
      </p:sp>
      <p:sp>
        <p:nvSpPr>
          <p:cNvPr id="60" name="SubTopic"/>
          <p:cNvSpPr/>
          <p:nvPr/>
        </p:nvSpPr>
        <p:spPr>
          <a:xfrm>
            <a:off x="6761444" y="4942984"/>
            <a:ext cx="1622822" cy="340450"/>
          </a:xfrm>
          <a:custGeom>
            <a:avLst/>
            <a:gdLst>
              <a:gd name="rtl" fmla="*/ 63080 w 843600"/>
              <a:gd name="rtt" fmla="*/ 25840 h 167200"/>
              <a:gd name="rtr" fmla="*/ 777480 w 843600"/>
              <a:gd name="rtb" fmla="*/ 147440 h 167200"/>
            </a:gdLst>
            <a:ahLst/>
            <a:cxnLst/>
            <a:rect l="rtl" t="rtt" r="rtr" b="rtb"/>
            <a:pathLst>
              <a:path w="843600" h="167200">
                <a:moveTo>
                  <a:pt x="0" y="0"/>
                </a:moveTo>
                <a:lnTo>
                  <a:pt x="843600" y="0"/>
                </a:lnTo>
                <a:lnTo>
                  <a:pt x="843600" y="167200"/>
                </a:lnTo>
                <a:lnTo>
                  <a:pt x="0" y="1672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76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T</a:t>
            </a:r>
            <a:r>
              <a:rPr lang="en-US" sz="2000" smtClean="0">
                <a:solidFill>
                  <a:srgbClr val="303030"/>
                </a:solidFill>
                <a:latin typeface="Arial"/>
              </a:rPr>
              <a:t>B </a:t>
            </a:r>
            <a:r>
              <a:rPr sz="2000" smtClean="0">
                <a:solidFill>
                  <a:srgbClr val="303030"/>
                </a:solidFill>
                <a:latin typeface="Arial"/>
              </a:rPr>
              <a:t>thực </a:t>
            </a:r>
            <a:r>
              <a:rPr sz="2000">
                <a:solidFill>
                  <a:srgbClr val="303030"/>
                </a:solidFill>
                <a:latin typeface="Arial"/>
              </a:rPr>
              <a:t>vật</a:t>
            </a:r>
          </a:p>
        </p:txBody>
      </p:sp>
      <p:sp>
        <p:nvSpPr>
          <p:cNvPr id="63" name="SubTopic"/>
          <p:cNvSpPr/>
          <p:nvPr/>
        </p:nvSpPr>
        <p:spPr>
          <a:xfrm>
            <a:off x="6794557" y="5795191"/>
            <a:ext cx="1572631" cy="403083"/>
          </a:xfrm>
          <a:custGeom>
            <a:avLst/>
            <a:gdLst>
              <a:gd name="rtl" fmla="*/ 63080 w 851200"/>
              <a:gd name="rtt" fmla="*/ 25840 h 167200"/>
              <a:gd name="rtr" fmla="*/ 785080 w 851200"/>
              <a:gd name="rtb" fmla="*/ 147440 h 167200"/>
            </a:gdLst>
            <a:ahLst/>
            <a:cxnLst/>
            <a:rect l="rtl" t="rtt" r="rtr" b="rtb"/>
            <a:pathLst>
              <a:path w="851200" h="167200">
                <a:moveTo>
                  <a:pt x="0" y="0"/>
                </a:moveTo>
                <a:lnTo>
                  <a:pt x="851200" y="0"/>
                </a:lnTo>
                <a:lnTo>
                  <a:pt x="851200" y="167200"/>
                </a:lnTo>
                <a:lnTo>
                  <a:pt x="0" y="1672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76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T</a:t>
            </a:r>
            <a:r>
              <a:rPr lang="en-US" sz="2000" smtClean="0">
                <a:solidFill>
                  <a:srgbClr val="303030"/>
                </a:solidFill>
                <a:latin typeface="Arial"/>
              </a:rPr>
              <a:t>B</a:t>
            </a:r>
            <a:r>
              <a:rPr sz="2000" smtClean="0">
                <a:solidFill>
                  <a:srgbClr val="303030"/>
                </a:solidFill>
                <a:latin typeface="Arial"/>
              </a:rPr>
              <a:t> </a:t>
            </a:r>
            <a:r>
              <a:rPr sz="2000">
                <a:solidFill>
                  <a:srgbClr val="303030"/>
                </a:solidFill>
                <a:latin typeface="Arial"/>
              </a:rPr>
              <a:t>động vật</a:t>
            </a:r>
          </a:p>
        </p:txBody>
      </p:sp>
    </p:spTree>
    <p:extLst>
      <p:ext uri="{BB962C8B-B14F-4D97-AF65-F5344CB8AC3E}">
        <p14:creationId xmlns:p14="http://schemas.microsoft.com/office/powerpoint/2010/main" val="97373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60" grpId="0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MMConnector"/>
          <p:cNvSpPr/>
          <p:nvPr/>
        </p:nvSpPr>
        <p:spPr>
          <a:xfrm>
            <a:off x="2867936" y="1112087"/>
            <a:ext cx="394905" cy="76000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5E84FF"/>
          </a:solidFill>
          <a:ln w="28575" cap="rnd">
            <a:solidFill>
              <a:srgbClr val="454545"/>
            </a:solidFill>
            <a:round/>
          </a:ln>
        </p:spPr>
      </p:sp>
      <p:sp>
        <p:nvSpPr>
          <p:cNvPr id="142" name="MMConnector"/>
          <p:cNvSpPr/>
          <p:nvPr/>
        </p:nvSpPr>
        <p:spPr>
          <a:xfrm>
            <a:off x="3302253" y="6554581"/>
            <a:ext cx="328320" cy="7600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5E84FF"/>
          </a:solidFill>
          <a:ln w="28575" cap="rnd">
            <a:solidFill>
              <a:srgbClr val="454545"/>
            </a:solidFill>
            <a:round/>
          </a:ln>
        </p:spPr>
      </p:sp>
      <p:sp>
        <p:nvSpPr>
          <p:cNvPr id="148" name="MMConnector"/>
          <p:cNvSpPr/>
          <p:nvPr/>
        </p:nvSpPr>
        <p:spPr>
          <a:xfrm>
            <a:off x="4569056" y="2547891"/>
            <a:ext cx="791705" cy="45719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B5CCFF"/>
          </a:solidFill>
          <a:ln w="28575" cap="rnd">
            <a:solidFill>
              <a:srgbClr val="454545"/>
            </a:solidFill>
            <a:round/>
          </a:ln>
        </p:spPr>
      </p:sp>
      <p:sp>
        <p:nvSpPr>
          <p:cNvPr id="152" name="MMConnector"/>
          <p:cNvSpPr/>
          <p:nvPr/>
        </p:nvSpPr>
        <p:spPr>
          <a:xfrm>
            <a:off x="3600195" y="2463851"/>
            <a:ext cx="328320" cy="7600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B5CCFF"/>
          </a:solidFill>
          <a:ln w="7600" cap="rnd">
            <a:solidFill>
              <a:srgbClr val="454545"/>
            </a:solidFill>
            <a:round/>
          </a:ln>
        </p:spPr>
      </p:sp>
      <p:sp>
        <p:nvSpPr>
          <p:cNvPr id="154" name="MMConnector"/>
          <p:cNvSpPr/>
          <p:nvPr/>
        </p:nvSpPr>
        <p:spPr>
          <a:xfrm>
            <a:off x="5043651" y="3446047"/>
            <a:ext cx="328320" cy="185207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B5CCFF"/>
          </a:solidFill>
          <a:ln w="28575" cap="rnd">
            <a:solidFill>
              <a:srgbClr val="454545"/>
            </a:solidFill>
            <a:round/>
          </a:ln>
        </p:spPr>
      </p:sp>
      <p:sp>
        <p:nvSpPr>
          <p:cNvPr id="156" name="MMConnector"/>
          <p:cNvSpPr/>
          <p:nvPr/>
        </p:nvSpPr>
        <p:spPr>
          <a:xfrm>
            <a:off x="3806321" y="4580260"/>
            <a:ext cx="328320" cy="7600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B5CCFF"/>
          </a:solidFill>
          <a:ln w="7600" cap="rnd">
            <a:solidFill>
              <a:srgbClr val="454545"/>
            </a:solidFill>
            <a:round/>
          </a:ln>
        </p:spPr>
      </p:sp>
      <p:sp>
        <p:nvSpPr>
          <p:cNvPr id="158" name="MMConnector"/>
          <p:cNvSpPr/>
          <p:nvPr/>
        </p:nvSpPr>
        <p:spPr>
          <a:xfrm>
            <a:off x="4829914" y="4473153"/>
            <a:ext cx="328320" cy="7600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92D050"/>
          </a:solidFill>
          <a:ln w="7600" cap="rnd">
            <a:solidFill>
              <a:srgbClr val="454545"/>
            </a:solidFill>
            <a:round/>
          </a:ln>
        </p:spPr>
      </p:sp>
      <p:sp>
        <p:nvSpPr>
          <p:cNvPr id="160" name="MMConnector"/>
          <p:cNvSpPr/>
          <p:nvPr/>
        </p:nvSpPr>
        <p:spPr>
          <a:xfrm>
            <a:off x="6557176" y="5951987"/>
            <a:ext cx="328320" cy="7600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92D050"/>
          </a:solidFill>
          <a:ln w="7600" cap="rnd">
            <a:solidFill>
              <a:srgbClr val="454545"/>
            </a:solidFill>
            <a:round/>
          </a:ln>
        </p:spPr>
      </p:sp>
      <p:sp>
        <p:nvSpPr>
          <p:cNvPr id="101" name="MainIdea"/>
          <p:cNvSpPr/>
          <p:nvPr/>
        </p:nvSpPr>
        <p:spPr>
          <a:xfrm>
            <a:off x="0" y="3375721"/>
            <a:ext cx="929936" cy="728022"/>
          </a:xfrm>
          <a:custGeom>
            <a:avLst/>
            <a:gdLst>
              <a:gd name="rtl" fmla="*/ 174648 w 929936"/>
              <a:gd name="rtt" fmla="*/ 124640 h 418000"/>
              <a:gd name="rtr" fmla="*/ 759848 w 929936"/>
              <a:gd name="rtb" fmla="*/ 299440 h 418000"/>
            </a:gdLst>
            <a:ahLst/>
            <a:cxnLst/>
            <a:rect l="rtl" t="rtt" r="rtr" b="rtb"/>
            <a:pathLst>
              <a:path w="929936" h="418000">
                <a:moveTo>
                  <a:pt x="209000" y="0"/>
                </a:moveTo>
                <a:lnTo>
                  <a:pt x="720936" y="0"/>
                </a:lnTo>
                <a:cubicBezTo>
                  <a:pt x="836365" y="0"/>
                  <a:pt x="929936" y="93569"/>
                  <a:pt x="929936" y="209000"/>
                </a:cubicBezTo>
                <a:cubicBezTo>
                  <a:pt x="929936" y="324430"/>
                  <a:pt x="836365" y="418000"/>
                  <a:pt x="720936" y="418000"/>
                </a:cubicBezTo>
                <a:lnTo>
                  <a:pt x="209000" y="418000"/>
                </a:lnTo>
                <a:cubicBezTo>
                  <a:pt x="93569" y="418000"/>
                  <a:pt x="0" y="324430"/>
                  <a:pt x="0" y="209000"/>
                </a:cubicBezTo>
                <a:cubicBezTo>
                  <a:pt x="0" y="93569"/>
                  <a:pt x="93569" y="0"/>
                  <a:pt x="209000" y="0"/>
                </a:cubicBezTo>
                <a:close/>
              </a:path>
            </a:pathLst>
          </a:custGeom>
          <a:solidFill>
            <a:srgbClr val="00AF54"/>
          </a:solidFill>
          <a:ln w="22800" cap="flat">
            <a:solidFill>
              <a:srgbClr val="00AF54"/>
            </a:solidFill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b="1">
                <a:solidFill>
                  <a:srgbClr val="FFFFFF"/>
                </a:solidFill>
                <a:latin typeface="Arial"/>
              </a:rPr>
              <a:t>TẾ BÀO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36852" y="296386"/>
            <a:ext cx="1647795" cy="4791969"/>
            <a:chOff x="936852" y="296386"/>
            <a:chExt cx="1647795" cy="4791969"/>
          </a:xfrm>
        </p:grpSpPr>
        <p:sp>
          <p:nvSpPr>
            <p:cNvPr id="103" name="MMConnector"/>
            <p:cNvSpPr/>
            <p:nvPr/>
          </p:nvSpPr>
          <p:spPr>
            <a:xfrm>
              <a:off x="936852" y="2202687"/>
              <a:ext cx="718938" cy="2885668"/>
            </a:xfrm>
            <a:custGeom>
              <a:avLst/>
              <a:gdLst/>
              <a:ahLst/>
              <a:cxnLst/>
              <a:rect l="0" t="0" r="0" b="0"/>
              <a:pathLst>
                <a:path w="718938" h="1425000" fill="none">
                  <a:moveTo>
                    <a:pt x="-247054" y="608000"/>
                  </a:moveTo>
                  <a:cubicBezTo>
                    <a:pt x="-185419" y="60807"/>
                    <a:pt x="87043" y="-817000"/>
                    <a:pt x="471884" y="-81700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02" name="MainTopic"/>
            <p:cNvSpPr/>
            <p:nvPr/>
          </p:nvSpPr>
          <p:spPr>
            <a:xfrm>
              <a:off x="1313632" y="296386"/>
              <a:ext cx="1271015" cy="453551"/>
            </a:xfrm>
            <a:custGeom>
              <a:avLst/>
              <a:gdLst>
                <a:gd name="rtl" fmla="*/ 135280 w 722000"/>
                <a:gd name="rtt" fmla="*/ 67640 h 243200"/>
                <a:gd name="rtr" fmla="*/ 591280 w 722000"/>
                <a:gd name="rtb" fmla="*/ 181640 h 243200"/>
              </a:gdLst>
              <a:ahLst/>
              <a:cxnLst/>
              <a:rect l="rtl" t="rtt" r="rtr" b="rtb"/>
              <a:pathLst>
                <a:path w="722000" h="243200">
                  <a:moveTo>
                    <a:pt x="30400" y="0"/>
                  </a:moveTo>
                  <a:lnTo>
                    <a:pt x="691600" y="0"/>
                  </a:lnTo>
                  <a:cubicBezTo>
                    <a:pt x="712029" y="0"/>
                    <a:pt x="722000" y="9971"/>
                    <a:pt x="722000" y="30400"/>
                  </a:cubicBezTo>
                  <a:lnTo>
                    <a:pt x="722000" y="212800"/>
                  </a:lnTo>
                  <a:cubicBezTo>
                    <a:pt x="722000" y="233229"/>
                    <a:pt x="712029" y="243200"/>
                    <a:pt x="691600" y="243200"/>
                  </a:cubicBezTo>
                  <a:lnTo>
                    <a:pt x="30400" y="243200"/>
                  </a:lnTo>
                  <a:cubicBezTo>
                    <a:pt x="9971" y="243200"/>
                    <a:pt x="0" y="233229"/>
                    <a:pt x="0" y="212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274E1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Khái niệm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66542" y="814536"/>
            <a:ext cx="1720978" cy="4339002"/>
            <a:chOff x="966542" y="814536"/>
            <a:chExt cx="1720978" cy="4339002"/>
          </a:xfrm>
        </p:grpSpPr>
        <p:sp>
          <p:nvSpPr>
            <p:cNvPr id="105" name="MMConnector"/>
            <p:cNvSpPr/>
            <p:nvPr/>
          </p:nvSpPr>
          <p:spPr>
            <a:xfrm>
              <a:off x="966542" y="2663070"/>
              <a:ext cx="676096" cy="2490468"/>
            </a:xfrm>
            <a:custGeom>
              <a:avLst/>
              <a:gdLst/>
              <a:ahLst/>
              <a:cxnLst/>
              <a:rect l="0" t="0" r="0" b="0"/>
              <a:pathLst>
                <a:path w="676096" h="889522" fill="none">
                  <a:moveTo>
                    <a:pt x="-204212" y="340422"/>
                  </a:moveTo>
                  <a:cubicBezTo>
                    <a:pt x="-126286" y="-27605"/>
                    <a:pt x="125210" y="-549100"/>
                    <a:pt x="471884" y="-54910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04" name="MainTopic"/>
            <p:cNvSpPr/>
            <p:nvPr/>
          </p:nvSpPr>
          <p:spPr>
            <a:xfrm>
              <a:off x="1349920" y="814536"/>
              <a:ext cx="1337600" cy="648051"/>
            </a:xfrm>
            <a:custGeom>
              <a:avLst/>
              <a:gdLst>
                <a:gd name="rtl" fmla="*/ 135280 w 1337600"/>
                <a:gd name="rtt" fmla="*/ 67640 h 243200"/>
                <a:gd name="rtr" fmla="*/ 1206880 w 1337600"/>
                <a:gd name="rtb" fmla="*/ 181640 h 243200"/>
              </a:gdLst>
              <a:ahLst/>
              <a:cxnLst/>
              <a:rect l="rtl" t="rtt" r="rtr" b="rtb"/>
              <a:pathLst>
                <a:path w="1337600" h="243200">
                  <a:moveTo>
                    <a:pt x="30400" y="0"/>
                  </a:moveTo>
                  <a:lnTo>
                    <a:pt x="1307200" y="0"/>
                  </a:lnTo>
                  <a:cubicBezTo>
                    <a:pt x="1327629" y="0"/>
                    <a:pt x="1337600" y="9971"/>
                    <a:pt x="1337600" y="30400"/>
                  </a:cubicBezTo>
                  <a:lnTo>
                    <a:pt x="1337600" y="212800"/>
                  </a:lnTo>
                  <a:cubicBezTo>
                    <a:pt x="1337600" y="233229"/>
                    <a:pt x="1327629" y="243200"/>
                    <a:pt x="1307200" y="243200"/>
                  </a:cubicBezTo>
                  <a:lnTo>
                    <a:pt x="30400" y="243200"/>
                  </a:lnTo>
                  <a:cubicBezTo>
                    <a:pt x="9971" y="243200"/>
                    <a:pt x="0" y="233229"/>
                    <a:pt x="0" y="212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lang="en-US" sz="1600" b="1">
                  <a:solidFill>
                    <a:srgbClr val="303030"/>
                  </a:solidFill>
                  <a:latin typeface="Arial"/>
                </a:rPr>
                <a:t>K</a:t>
              </a:r>
              <a:r>
                <a:rPr sz="1600" b="1" smtClean="0">
                  <a:solidFill>
                    <a:srgbClr val="303030"/>
                  </a:solidFill>
                  <a:latin typeface="Arial"/>
                </a:rPr>
                <a:t>ích </a:t>
              </a:r>
              <a:r>
                <a:rPr sz="1600" b="1">
                  <a:solidFill>
                    <a:srgbClr val="303030"/>
                  </a:solidFill>
                  <a:latin typeface="Arial"/>
                </a:rPr>
                <a:t>thước </a:t>
              </a:r>
              <a:endParaRPr lang="en-US" sz="1600" b="1" smtClean="0">
                <a:solidFill>
                  <a:srgbClr val="30303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sz="1600" b="1" smtClean="0">
                  <a:solidFill>
                    <a:srgbClr val="303030"/>
                  </a:solidFill>
                  <a:latin typeface="Arial"/>
                </a:rPr>
                <a:t>và </a:t>
              </a:r>
              <a:r>
                <a:rPr sz="1600" b="1">
                  <a:solidFill>
                    <a:srgbClr val="303030"/>
                  </a:solidFill>
                  <a:latin typeface="Arial"/>
                </a:rPr>
                <a:t>hình dạng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84204" y="2342250"/>
            <a:ext cx="1524311" cy="1979931"/>
            <a:chOff x="884204" y="2342250"/>
            <a:chExt cx="1524311" cy="1979931"/>
          </a:xfrm>
        </p:grpSpPr>
        <p:sp>
          <p:nvSpPr>
            <p:cNvPr id="107" name="MMConnector"/>
            <p:cNvSpPr/>
            <p:nvPr/>
          </p:nvSpPr>
          <p:spPr>
            <a:xfrm>
              <a:off x="884204" y="3299815"/>
              <a:ext cx="536011" cy="1022366"/>
            </a:xfrm>
            <a:custGeom>
              <a:avLst/>
              <a:gdLst/>
              <a:ahLst/>
              <a:cxnLst/>
              <a:rect l="0" t="0" r="0" b="0"/>
              <a:pathLst>
                <a:path w="501802" h="170582" fill="none">
                  <a:moveTo>
                    <a:pt x="-29918" y="37582"/>
                  </a:moveTo>
                  <a:cubicBezTo>
                    <a:pt x="58588" y="-43800"/>
                    <a:pt x="238290" y="-133000"/>
                    <a:pt x="471884" y="-13300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06" name="MainTopic"/>
            <p:cNvSpPr/>
            <p:nvPr/>
          </p:nvSpPr>
          <p:spPr>
            <a:xfrm>
              <a:off x="1408736" y="2342250"/>
              <a:ext cx="999779" cy="436287"/>
            </a:xfrm>
            <a:custGeom>
              <a:avLst/>
              <a:gdLst>
                <a:gd name="rtl" fmla="*/ 135280 w 623200"/>
                <a:gd name="rtt" fmla="*/ 67640 h 243200"/>
                <a:gd name="rtr" fmla="*/ 492480 w 623200"/>
                <a:gd name="rtb" fmla="*/ 181640 h 243200"/>
              </a:gdLst>
              <a:ahLst/>
              <a:cxnLst/>
              <a:rect l="rtl" t="rtt" r="rtr" b="rtb"/>
              <a:pathLst>
                <a:path w="623200" h="243200">
                  <a:moveTo>
                    <a:pt x="30400" y="0"/>
                  </a:moveTo>
                  <a:lnTo>
                    <a:pt x="592800" y="0"/>
                  </a:lnTo>
                  <a:cubicBezTo>
                    <a:pt x="613229" y="0"/>
                    <a:pt x="623200" y="9971"/>
                    <a:pt x="623200" y="30400"/>
                  </a:cubicBezTo>
                  <a:lnTo>
                    <a:pt x="623200" y="212800"/>
                  </a:lnTo>
                  <a:cubicBezTo>
                    <a:pt x="623200" y="233229"/>
                    <a:pt x="613229" y="243200"/>
                    <a:pt x="592800" y="243200"/>
                  </a:cubicBezTo>
                  <a:lnTo>
                    <a:pt x="30400" y="243200"/>
                  </a:lnTo>
                  <a:cubicBezTo>
                    <a:pt x="9971" y="243200"/>
                    <a:pt x="0" y="233229"/>
                    <a:pt x="0" y="212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Cấu tạo</a:t>
              </a:r>
            </a:p>
          </p:txBody>
        </p:sp>
      </p:grpSp>
      <p:sp>
        <p:nvSpPr>
          <p:cNvPr id="108" name="SubTopic"/>
          <p:cNvSpPr/>
          <p:nvPr/>
        </p:nvSpPr>
        <p:spPr>
          <a:xfrm>
            <a:off x="2932415" y="241563"/>
            <a:ext cx="6117995" cy="365124"/>
          </a:xfrm>
          <a:custGeom>
            <a:avLst/>
            <a:gdLst>
              <a:gd name="rtl" fmla="*/ 63080 w 2812000"/>
              <a:gd name="rtt" fmla="*/ 25840 h 167200"/>
              <a:gd name="rtr" fmla="*/ 2745880 w 2812000"/>
              <a:gd name="rtb" fmla="*/ 147440 h 167200"/>
            </a:gdLst>
            <a:ahLst/>
            <a:cxnLst/>
            <a:rect l="rtl" t="rtt" r="rtr" b="rtb"/>
            <a:pathLst>
              <a:path w="2812000" h="167200">
                <a:moveTo>
                  <a:pt x="0" y="0"/>
                </a:moveTo>
                <a:lnTo>
                  <a:pt x="2812000" y="0"/>
                </a:lnTo>
                <a:lnTo>
                  <a:pt x="2812000" y="167200"/>
                </a:lnTo>
                <a:lnTo>
                  <a:pt x="0" y="1672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76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u="sng" smtClean="0">
                <a:solidFill>
                  <a:srgbClr val="303030"/>
                </a:solidFill>
                <a:latin typeface="Arial"/>
              </a:rPr>
              <a:t>là </a:t>
            </a:r>
            <a:r>
              <a:rPr sz="2000" u="sng">
                <a:solidFill>
                  <a:srgbClr val="303030"/>
                </a:solidFill>
                <a:latin typeface="Arial"/>
              </a:rPr>
              <a:t>đơn vị cấu trúc và chức năng của mọi cơ thể sống</a:t>
            </a:r>
          </a:p>
        </p:txBody>
      </p:sp>
      <p:sp>
        <p:nvSpPr>
          <p:cNvPr id="111" name="SubTopic"/>
          <p:cNvSpPr/>
          <p:nvPr/>
        </p:nvSpPr>
        <p:spPr>
          <a:xfrm>
            <a:off x="3059456" y="830887"/>
            <a:ext cx="4921913" cy="285000"/>
          </a:xfrm>
          <a:custGeom>
            <a:avLst/>
            <a:gdLst>
              <a:gd name="rtl" fmla="*/ 53200 w 2044400"/>
              <a:gd name="rtt" fmla="*/ 23180 h 163400"/>
              <a:gd name="rtr" fmla="*/ 1991200 w 2044400"/>
              <a:gd name="rtb" fmla="*/ 144780 h 163400"/>
            </a:gdLst>
            <a:ahLst/>
            <a:cxnLst/>
            <a:rect l="rtl" t="rtt" r="rtr" b="rtb"/>
            <a:pathLst>
              <a:path w="2044400" h="163400" stroke="0">
                <a:moveTo>
                  <a:pt x="0" y="0"/>
                </a:moveTo>
                <a:lnTo>
                  <a:pt x="2044400" y="0"/>
                </a:lnTo>
                <a:lnTo>
                  <a:pt x="20444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2044400" h="163400" fill="none">
                <a:moveTo>
                  <a:pt x="0" y="163400"/>
                </a:moveTo>
                <a:lnTo>
                  <a:pt x="2044400" y="163400"/>
                </a:lnTo>
              </a:path>
            </a:pathLst>
          </a:custGeom>
          <a:solidFill>
            <a:srgbClr val="FFFFFF"/>
          </a:solidFill>
          <a:ln w="7600" cap="flat">
            <a:solidFill>
              <a:srgbClr val="454545"/>
            </a:solidFill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>
                <a:solidFill>
                  <a:srgbClr val="303030"/>
                </a:solidFill>
                <a:latin typeface="Arial"/>
              </a:rPr>
              <a:t>Tế bào có hình dạng và kích thước đa dạng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92816" y="1448125"/>
            <a:ext cx="1877578" cy="1523791"/>
            <a:chOff x="2592816" y="1448125"/>
            <a:chExt cx="1877578" cy="1523791"/>
          </a:xfrm>
        </p:grpSpPr>
        <p:sp>
          <p:nvSpPr>
            <p:cNvPr id="114" name="MMConnector"/>
            <p:cNvSpPr/>
            <p:nvPr/>
          </p:nvSpPr>
          <p:spPr>
            <a:xfrm>
              <a:off x="2592816" y="2177699"/>
              <a:ext cx="328320" cy="794217"/>
            </a:xfrm>
            <a:custGeom>
              <a:avLst/>
              <a:gdLst/>
              <a:ahLst/>
              <a:cxnLst/>
              <a:rect l="0" t="0" r="0" b="0"/>
              <a:pathLst>
                <a:path w="328320" h="296400" fill="none">
                  <a:moveTo>
                    <a:pt x="-164160" y="148200"/>
                  </a:moveTo>
                  <a:lnTo>
                    <a:pt x="-80560" y="148200"/>
                  </a:lnTo>
                  <a:cubicBezTo>
                    <a:pt x="43107" y="-148200"/>
                    <a:pt x="43107" y="-148200"/>
                    <a:pt x="164160" y="-148200"/>
                  </a:cubicBezTo>
                </a:path>
              </a:pathLst>
            </a:custGeom>
            <a:solidFill>
              <a:srgbClr val="5E84FF"/>
            </a:solidFill>
            <a:ln w="28575" cap="rnd">
              <a:solidFill>
                <a:srgbClr val="454545"/>
              </a:solidFill>
              <a:round/>
            </a:ln>
          </p:spPr>
        </p:sp>
        <p:sp>
          <p:nvSpPr>
            <p:cNvPr id="113" name="SubTopic"/>
            <p:cNvSpPr/>
            <p:nvPr/>
          </p:nvSpPr>
          <p:spPr>
            <a:xfrm>
              <a:off x="2783147" y="1448125"/>
              <a:ext cx="1687247" cy="573800"/>
            </a:xfrm>
            <a:custGeom>
              <a:avLst/>
              <a:gdLst>
                <a:gd name="rtl" fmla="*/ 63080 w 737200"/>
                <a:gd name="rtt" fmla="*/ 25840 h 167200"/>
                <a:gd name="rtr" fmla="*/ 671080 w 737200"/>
                <a:gd name="rtb" fmla="*/ 147440 h 167200"/>
              </a:gdLst>
              <a:ahLst/>
              <a:cxnLst/>
              <a:rect l="rtl" t="rtt" r="rtr" b="rtb"/>
              <a:pathLst>
                <a:path w="737200" h="167200">
                  <a:moveTo>
                    <a:pt x="0" y="0"/>
                  </a:moveTo>
                  <a:lnTo>
                    <a:pt x="737200" y="0"/>
                  </a:lnTo>
                  <a:lnTo>
                    <a:pt x="737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Màng tế bào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36852" y="4214571"/>
            <a:ext cx="1525121" cy="1042089"/>
            <a:chOff x="936852" y="4214571"/>
            <a:chExt cx="1525121" cy="1042089"/>
          </a:xfrm>
        </p:grpSpPr>
        <p:sp>
          <p:nvSpPr>
            <p:cNvPr id="116" name="MMConnector"/>
            <p:cNvSpPr/>
            <p:nvPr/>
          </p:nvSpPr>
          <p:spPr>
            <a:xfrm>
              <a:off x="936852" y="4214571"/>
              <a:ext cx="308357" cy="1042089"/>
            </a:xfrm>
            <a:custGeom>
              <a:avLst/>
              <a:gdLst/>
              <a:ahLst/>
              <a:cxnLst/>
              <a:rect l="0" t="0" r="0" b="0"/>
              <a:pathLst>
                <a:path w="616714" h="553899" fill="none">
                  <a:moveTo>
                    <a:pt x="-144830" y="-178649"/>
                  </a:moveTo>
                  <a:cubicBezTo>
                    <a:pt x="-56015" y="66838"/>
                    <a:pt x="169294" y="375250"/>
                    <a:pt x="471884" y="37525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15" name="MainTopic"/>
            <p:cNvSpPr/>
            <p:nvPr/>
          </p:nvSpPr>
          <p:spPr>
            <a:xfrm>
              <a:off x="1148863" y="4574060"/>
              <a:ext cx="1313110" cy="492100"/>
            </a:xfrm>
            <a:custGeom>
              <a:avLst/>
              <a:gdLst>
                <a:gd name="rtl" fmla="*/ 135280 w 691600"/>
                <a:gd name="rtt" fmla="*/ 67640 h 243200"/>
                <a:gd name="rtr" fmla="*/ 560880 w 691600"/>
                <a:gd name="rtb" fmla="*/ 181640 h 243200"/>
              </a:gdLst>
              <a:ahLst/>
              <a:cxnLst/>
              <a:rect l="rtl" t="rtt" r="rtr" b="rtb"/>
              <a:pathLst>
                <a:path w="691600" h="243200">
                  <a:moveTo>
                    <a:pt x="30400" y="0"/>
                  </a:moveTo>
                  <a:lnTo>
                    <a:pt x="661200" y="0"/>
                  </a:lnTo>
                  <a:cubicBezTo>
                    <a:pt x="681629" y="0"/>
                    <a:pt x="691600" y="9971"/>
                    <a:pt x="691600" y="30400"/>
                  </a:cubicBezTo>
                  <a:lnTo>
                    <a:pt x="691600" y="212800"/>
                  </a:lnTo>
                  <a:cubicBezTo>
                    <a:pt x="691600" y="233229"/>
                    <a:pt x="681629" y="243200"/>
                    <a:pt x="661200" y="243200"/>
                  </a:cubicBezTo>
                  <a:lnTo>
                    <a:pt x="30400" y="243200"/>
                  </a:lnTo>
                  <a:cubicBezTo>
                    <a:pt x="9971" y="243200"/>
                    <a:pt x="0" y="233229"/>
                    <a:pt x="0" y="212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Phân loại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92574" y="4967922"/>
            <a:ext cx="2223755" cy="2110440"/>
            <a:chOff x="892574" y="4967922"/>
            <a:chExt cx="2223755" cy="2110440"/>
          </a:xfrm>
        </p:grpSpPr>
        <p:sp>
          <p:nvSpPr>
            <p:cNvPr id="118" name="MMConnector"/>
            <p:cNvSpPr/>
            <p:nvPr/>
          </p:nvSpPr>
          <p:spPr>
            <a:xfrm>
              <a:off x="892574" y="4967922"/>
              <a:ext cx="509598" cy="2110440"/>
            </a:xfrm>
            <a:custGeom>
              <a:avLst/>
              <a:gdLst/>
              <a:ahLst/>
              <a:cxnLst/>
              <a:rect l="0" t="0" r="0" b="0"/>
              <a:pathLst>
                <a:path w="718938" h="1425000" fill="none">
                  <a:moveTo>
                    <a:pt x="-247054" y="-608000"/>
                  </a:moveTo>
                  <a:cubicBezTo>
                    <a:pt x="-185419" y="-60807"/>
                    <a:pt x="87043" y="817000"/>
                    <a:pt x="471884" y="817000"/>
                  </a:cubicBezTo>
                </a:path>
              </a:pathLst>
            </a:custGeom>
            <a:noFill/>
            <a:ln w="22800" cap="rnd">
              <a:solidFill>
                <a:srgbClr val="454545"/>
              </a:solidFill>
              <a:round/>
            </a:ln>
          </p:spPr>
        </p:sp>
        <p:sp>
          <p:nvSpPr>
            <p:cNvPr id="117" name="MainTopic"/>
            <p:cNvSpPr/>
            <p:nvPr/>
          </p:nvSpPr>
          <p:spPr>
            <a:xfrm>
              <a:off x="1245209" y="5665955"/>
              <a:ext cx="1871120" cy="1123034"/>
            </a:xfrm>
            <a:custGeom>
              <a:avLst/>
              <a:gdLst>
                <a:gd name="rtl" fmla="*/ 135279 w 1130880"/>
                <a:gd name="rtt" fmla="*/ 67640 h 357200"/>
                <a:gd name="rtr" fmla="*/ 1015336 w 1130880"/>
                <a:gd name="rtb" fmla="*/ 295640 h 357200"/>
              </a:gdLst>
              <a:ahLst/>
              <a:cxnLst/>
              <a:rect l="rtl" t="rtt" r="rtr" b="rtb"/>
              <a:pathLst>
                <a:path w="1130880" h="357200">
                  <a:moveTo>
                    <a:pt x="30400" y="0"/>
                  </a:moveTo>
                  <a:lnTo>
                    <a:pt x="1100480" y="0"/>
                  </a:lnTo>
                  <a:cubicBezTo>
                    <a:pt x="1120909" y="0"/>
                    <a:pt x="1130880" y="9971"/>
                    <a:pt x="1130880" y="30400"/>
                  </a:cubicBezTo>
                  <a:lnTo>
                    <a:pt x="1130880" y="326800"/>
                  </a:lnTo>
                  <a:cubicBezTo>
                    <a:pt x="1130880" y="347229"/>
                    <a:pt x="1120909" y="357200"/>
                    <a:pt x="1100480" y="357200"/>
                  </a:cubicBezTo>
                  <a:lnTo>
                    <a:pt x="30400" y="357200"/>
                  </a:lnTo>
                  <a:cubicBezTo>
                    <a:pt x="9971" y="357200"/>
                    <a:pt x="0" y="347229"/>
                    <a:pt x="0" y="326800"/>
                  </a:cubicBezTo>
                  <a:lnTo>
                    <a:pt x="0" y="30400"/>
                  </a:lnTo>
                  <a:cubicBezTo>
                    <a:pt x="0" y="9971"/>
                    <a:pt x="9971" y="0"/>
                    <a:pt x="30400" y="0"/>
                  </a:cubicBezTo>
                  <a:close/>
                </a:path>
              </a:pathLst>
            </a:custGeom>
            <a:solidFill>
              <a:srgbClr val="5E84FF"/>
            </a:solidFill>
            <a:ln w="152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Sự lớn lên và sinh sản của tế bào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98363" y="2232673"/>
            <a:ext cx="1719701" cy="536135"/>
            <a:chOff x="2598363" y="2232673"/>
            <a:chExt cx="1576801" cy="536135"/>
          </a:xfrm>
        </p:grpSpPr>
        <p:sp>
          <p:nvSpPr>
            <p:cNvPr id="120" name="MMConnector"/>
            <p:cNvSpPr/>
            <p:nvPr/>
          </p:nvSpPr>
          <p:spPr>
            <a:xfrm>
              <a:off x="2598363" y="2587376"/>
              <a:ext cx="244720" cy="7600"/>
            </a:xfrm>
            <a:custGeom>
              <a:avLst/>
              <a:gdLst/>
              <a:ahLst/>
              <a:cxnLst/>
              <a:rect l="0" t="0" r="0" b="0"/>
              <a:pathLst>
                <a:path w="244720" h="7600" fill="none">
                  <a:moveTo>
                    <a:pt x="-80560" y="0"/>
                  </a:moveTo>
                  <a:cubicBezTo>
                    <a:pt x="43107" y="0"/>
                    <a:pt x="43107" y="0"/>
                    <a:pt x="164160" y="0"/>
                  </a:cubicBezTo>
                </a:path>
              </a:pathLst>
            </a:custGeom>
            <a:solidFill>
              <a:srgbClr val="5E84FF"/>
            </a:solidFill>
            <a:ln w="28575" cap="rnd">
              <a:solidFill>
                <a:srgbClr val="454545"/>
              </a:solidFill>
              <a:round/>
            </a:ln>
          </p:spPr>
        </p:sp>
        <p:sp>
          <p:nvSpPr>
            <p:cNvPr id="119" name="SubTopic"/>
            <p:cNvSpPr/>
            <p:nvPr/>
          </p:nvSpPr>
          <p:spPr>
            <a:xfrm>
              <a:off x="2757662" y="2232673"/>
              <a:ext cx="1417502" cy="536135"/>
            </a:xfrm>
            <a:custGeom>
              <a:avLst/>
              <a:gdLst>
                <a:gd name="rtl" fmla="*/ 63080 w 699200"/>
                <a:gd name="rtt" fmla="*/ 25840 h 167200"/>
                <a:gd name="rtr" fmla="*/ 633080 w 699200"/>
                <a:gd name="rtb" fmla="*/ 147440 h 167200"/>
              </a:gdLst>
              <a:ahLst/>
              <a:cxnLst/>
              <a:rect l="rtl" t="rtt" r="rtr" b="rtb"/>
              <a:pathLst>
                <a:path w="699200" h="167200">
                  <a:moveTo>
                    <a:pt x="0" y="0"/>
                  </a:moveTo>
                  <a:lnTo>
                    <a:pt x="699200" y="0"/>
                  </a:lnTo>
                  <a:lnTo>
                    <a:pt x="699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Chất tế bào 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55229" y="2979111"/>
            <a:ext cx="2316067" cy="884936"/>
            <a:chOff x="2555229" y="2979111"/>
            <a:chExt cx="2316067" cy="884936"/>
          </a:xfrm>
        </p:grpSpPr>
        <p:sp>
          <p:nvSpPr>
            <p:cNvPr id="124" name="MMConnector"/>
            <p:cNvSpPr/>
            <p:nvPr/>
          </p:nvSpPr>
          <p:spPr>
            <a:xfrm>
              <a:off x="2555229" y="2979111"/>
              <a:ext cx="178824" cy="884936"/>
            </a:xfrm>
            <a:custGeom>
              <a:avLst/>
              <a:gdLst/>
              <a:ahLst/>
              <a:cxnLst/>
              <a:rect l="0" t="0" r="0" b="0"/>
              <a:pathLst>
                <a:path w="244720" h="296400" fill="none">
                  <a:moveTo>
                    <a:pt x="-80560" y="-148200"/>
                  </a:moveTo>
                  <a:cubicBezTo>
                    <a:pt x="43107" y="148200"/>
                    <a:pt x="43107" y="148200"/>
                    <a:pt x="164160" y="148200"/>
                  </a:cubicBezTo>
                </a:path>
              </a:pathLst>
            </a:custGeom>
            <a:solidFill>
              <a:srgbClr val="5E84FF"/>
            </a:solidFill>
            <a:ln w="28575" cap="rnd">
              <a:solidFill>
                <a:srgbClr val="454545"/>
              </a:solidFill>
              <a:round/>
            </a:ln>
          </p:spPr>
        </p:sp>
        <p:sp>
          <p:nvSpPr>
            <p:cNvPr id="123" name="SubTopic"/>
            <p:cNvSpPr/>
            <p:nvPr/>
          </p:nvSpPr>
          <p:spPr>
            <a:xfrm>
              <a:off x="2728006" y="3051716"/>
              <a:ext cx="2143290" cy="772070"/>
            </a:xfrm>
            <a:custGeom>
              <a:avLst/>
              <a:gdLst>
                <a:gd name="rtl" fmla="*/ 63080 w 1497200"/>
                <a:gd name="rtt" fmla="*/ 25840 h 167200"/>
                <a:gd name="rtr" fmla="*/ 1431080 w 1497200"/>
                <a:gd name="rtb" fmla="*/ 147440 h 167200"/>
              </a:gdLst>
              <a:ahLst/>
              <a:cxnLst/>
              <a:rect l="rtl" t="rtt" r="rtr" b="rtb"/>
              <a:pathLst>
                <a:path w="1497200" h="167200">
                  <a:moveTo>
                    <a:pt x="0" y="0"/>
                  </a:moveTo>
                  <a:lnTo>
                    <a:pt x="1497200" y="0"/>
                  </a:lnTo>
                  <a:lnTo>
                    <a:pt x="1497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>
                  <a:solidFill>
                    <a:srgbClr val="303030"/>
                  </a:solidFill>
                  <a:latin typeface="Arial"/>
                </a:rPr>
                <a:t>Nhân tế </a:t>
              </a:r>
              <a:r>
                <a:rPr sz="2000" b="1" smtClean="0">
                  <a:solidFill>
                    <a:srgbClr val="303030"/>
                  </a:solidFill>
                  <a:latin typeface="Arial"/>
                </a:rPr>
                <a:t>bào</a:t>
              </a:r>
              <a:endParaRPr lang="en-US" sz="2000" b="1" smtClean="0">
                <a:solidFill>
                  <a:srgbClr val="30303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sz="2000" b="1" smtClean="0">
                  <a:solidFill>
                    <a:srgbClr val="303030"/>
                  </a:solidFill>
                  <a:latin typeface="Arial"/>
                </a:rPr>
                <a:t>(hoặc </a:t>
              </a:r>
              <a:r>
                <a:rPr sz="2000" b="1">
                  <a:solidFill>
                    <a:srgbClr val="303030"/>
                  </a:solidFill>
                  <a:latin typeface="Arial"/>
                </a:rPr>
                <a:t>vùng nhân) 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613918" y="4254970"/>
            <a:ext cx="2051169" cy="827685"/>
            <a:chOff x="2613918" y="4254970"/>
            <a:chExt cx="2051169" cy="827685"/>
          </a:xfrm>
        </p:grpSpPr>
        <p:sp>
          <p:nvSpPr>
            <p:cNvPr id="132" name="MMConnector"/>
            <p:cNvSpPr/>
            <p:nvPr/>
          </p:nvSpPr>
          <p:spPr>
            <a:xfrm>
              <a:off x="2613918" y="4704637"/>
              <a:ext cx="328320" cy="378018"/>
            </a:xfrm>
            <a:custGeom>
              <a:avLst/>
              <a:gdLst/>
              <a:ahLst/>
              <a:cxnLst/>
              <a:rect l="0" t="0" r="0" b="0"/>
              <a:pathLst>
                <a:path w="328320" h="222300" fill="none">
                  <a:moveTo>
                    <a:pt x="-164160" y="111150"/>
                  </a:moveTo>
                  <a:lnTo>
                    <a:pt x="-80560" y="111150"/>
                  </a:lnTo>
                  <a:cubicBezTo>
                    <a:pt x="43107" y="-111150"/>
                    <a:pt x="43107" y="-111150"/>
                    <a:pt x="164160" y="-11115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131" name="SubTopic"/>
            <p:cNvSpPr/>
            <p:nvPr/>
          </p:nvSpPr>
          <p:spPr>
            <a:xfrm>
              <a:off x="2790960" y="4254970"/>
              <a:ext cx="1874127" cy="408889"/>
            </a:xfrm>
            <a:custGeom>
              <a:avLst/>
              <a:gdLst>
                <a:gd name="rtl" fmla="*/ 63080 w 851200"/>
                <a:gd name="rtt" fmla="*/ 25840 h 167200"/>
                <a:gd name="rtr" fmla="*/ 785080 w 851200"/>
                <a:gd name="rtb" fmla="*/ 147440 h 167200"/>
              </a:gdLst>
              <a:ahLst/>
              <a:cxnLst/>
              <a:rect l="rtl" t="rtt" r="rtr" b="rtb"/>
              <a:pathLst>
                <a:path w="851200" h="167200">
                  <a:moveTo>
                    <a:pt x="0" y="0"/>
                  </a:moveTo>
                  <a:lnTo>
                    <a:pt x="851200" y="0"/>
                  </a:lnTo>
                  <a:lnTo>
                    <a:pt x="851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 smtClean="0">
                  <a:solidFill>
                    <a:srgbClr val="303030"/>
                  </a:solidFill>
                  <a:latin typeface="Arial"/>
                </a:rPr>
                <a:t>T</a:t>
              </a:r>
              <a:r>
                <a:rPr lang="en-US" sz="2000" b="1" smtClean="0">
                  <a:solidFill>
                    <a:srgbClr val="303030"/>
                  </a:solidFill>
                  <a:latin typeface="Arial"/>
                </a:rPr>
                <a:t>B</a:t>
              </a:r>
              <a:r>
                <a:rPr sz="2000" b="1" smtClean="0">
                  <a:solidFill>
                    <a:srgbClr val="303030"/>
                  </a:solidFill>
                  <a:latin typeface="Arial"/>
                </a:rPr>
                <a:t> </a:t>
              </a:r>
              <a:r>
                <a:rPr sz="2000" b="1">
                  <a:solidFill>
                    <a:srgbClr val="303030"/>
                  </a:solidFill>
                  <a:latin typeface="Arial"/>
                </a:rPr>
                <a:t>nhân sơ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1231" y="5055432"/>
            <a:ext cx="1937824" cy="414027"/>
            <a:chOff x="2631231" y="5055432"/>
            <a:chExt cx="1937824" cy="414027"/>
          </a:xfrm>
        </p:grpSpPr>
        <p:sp>
          <p:nvSpPr>
            <p:cNvPr id="134" name="MMConnector"/>
            <p:cNvSpPr/>
            <p:nvPr/>
          </p:nvSpPr>
          <p:spPr>
            <a:xfrm>
              <a:off x="2631231" y="5055432"/>
              <a:ext cx="244720" cy="378018"/>
            </a:xfrm>
            <a:custGeom>
              <a:avLst/>
              <a:gdLst/>
              <a:ahLst/>
              <a:cxnLst/>
              <a:rect l="0" t="0" r="0" b="0"/>
              <a:pathLst>
                <a:path w="244720" h="222300" fill="none">
                  <a:moveTo>
                    <a:pt x="-80560" y="-111150"/>
                  </a:moveTo>
                  <a:cubicBezTo>
                    <a:pt x="43107" y="111150"/>
                    <a:pt x="43107" y="111150"/>
                    <a:pt x="164160" y="111150"/>
                  </a:cubicBezTo>
                </a:path>
              </a:pathLst>
            </a:custGeom>
            <a:solidFill>
              <a:srgbClr val="5E84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133" name="SubTopic"/>
            <p:cNvSpPr/>
            <p:nvPr/>
          </p:nvSpPr>
          <p:spPr>
            <a:xfrm>
              <a:off x="2790960" y="5062104"/>
              <a:ext cx="1778095" cy="407355"/>
            </a:xfrm>
            <a:custGeom>
              <a:avLst/>
              <a:gdLst>
                <a:gd name="rtl" fmla="*/ 63080 w 934800"/>
                <a:gd name="rtt" fmla="*/ 25840 h 167200"/>
                <a:gd name="rtr" fmla="*/ 868680 w 934800"/>
                <a:gd name="rtb" fmla="*/ 147440 h 167200"/>
              </a:gdLst>
              <a:ahLst/>
              <a:cxnLst/>
              <a:rect l="rtl" t="rtt" r="rtr" b="rtb"/>
              <a:pathLst>
                <a:path w="934800" h="167200">
                  <a:moveTo>
                    <a:pt x="0" y="0"/>
                  </a:moveTo>
                  <a:lnTo>
                    <a:pt x="934800" y="0"/>
                  </a:lnTo>
                  <a:lnTo>
                    <a:pt x="9348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CFF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b="1" smtClean="0">
                  <a:solidFill>
                    <a:srgbClr val="303030"/>
                  </a:solidFill>
                  <a:latin typeface="Arial"/>
                </a:rPr>
                <a:t>T</a:t>
              </a:r>
              <a:r>
                <a:rPr lang="en-US" sz="2000" b="1" smtClean="0">
                  <a:solidFill>
                    <a:srgbClr val="303030"/>
                  </a:solidFill>
                  <a:latin typeface="Arial"/>
                </a:rPr>
                <a:t>B</a:t>
              </a:r>
              <a:r>
                <a:rPr sz="2000" b="1" smtClean="0">
                  <a:solidFill>
                    <a:srgbClr val="303030"/>
                  </a:solidFill>
                  <a:latin typeface="Arial"/>
                </a:rPr>
                <a:t> </a:t>
              </a:r>
              <a:r>
                <a:rPr sz="2000" b="1">
                  <a:solidFill>
                    <a:srgbClr val="303030"/>
                  </a:solidFill>
                  <a:latin typeface="Arial"/>
                </a:rPr>
                <a:t>nhân thực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28156" y="5002722"/>
            <a:ext cx="1652102" cy="356628"/>
            <a:chOff x="4728156" y="5002722"/>
            <a:chExt cx="1652102" cy="356628"/>
          </a:xfrm>
        </p:grpSpPr>
        <p:sp>
          <p:nvSpPr>
            <p:cNvPr id="136" name="MMConnector"/>
            <p:cNvSpPr/>
            <p:nvPr/>
          </p:nvSpPr>
          <p:spPr>
            <a:xfrm>
              <a:off x="4728156" y="5211150"/>
              <a:ext cx="328320" cy="148200"/>
            </a:xfrm>
            <a:custGeom>
              <a:avLst/>
              <a:gdLst/>
              <a:ahLst/>
              <a:cxnLst/>
              <a:rect l="0" t="0" r="0" b="0"/>
              <a:pathLst>
                <a:path w="328320" h="148200" fill="none">
                  <a:moveTo>
                    <a:pt x="-164160" y="74100"/>
                  </a:moveTo>
                  <a:lnTo>
                    <a:pt x="-80560" y="74100"/>
                  </a:lnTo>
                  <a:cubicBezTo>
                    <a:pt x="43107" y="-74100"/>
                    <a:pt x="43107" y="-74100"/>
                    <a:pt x="164160" y="-74100"/>
                  </a:cubicBezTo>
                </a:path>
              </a:pathLst>
            </a:custGeom>
            <a:solidFill>
              <a:srgbClr val="B5CC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135" name="SubTopic"/>
            <p:cNvSpPr/>
            <p:nvPr/>
          </p:nvSpPr>
          <p:spPr>
            <a:xfrm>
              <a:off x="4900939" y="5002722"/>
              <a:ext cx="1479319" cy="340450"/>
            </a:xfrm>
            <a:custGeom>
              <a:avLst/>
              <a:gdLst>
                <a:gd name="rtl" fmla="*/ 63080 w 843600"/>
                <a:gd name="rtt" fmla="*/ 25840 h 167200"/>
                <a:gd name="rtr" fmla="*/ 777480 w 843600"/>
                <a:gd name="rtb" fmla="*/ 147440 h 167200"/>
              </a:gdLst>
              <a:ahLst/>
              <a:cxnLst/>
              <a:rect l="rtl" t="rtt" r="rtr" b="rtb"/>
              <a:pathLst>
                <a:path w="843600" h="167200">
                  <a:moveTo>
                    <a:pt x="0" y="0"/>
                  </a:moveTo>
                  <a:lnTo>
                    <a:pt x="843600" y="0"/>
                  </a:lnTo>
                  <a:lnTo>
                    <a:pt x="8436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smtClean="0">
                  <a:solidFill>
                    <a:srgbClr val="303030"/>
                  </a:solidFill>
                  <a:latin typeface="Arial"/>
                </a:rPr>
                <a:t>T</a:t>
              </a:r>
              <a:r>
                <a:rPr lang="en-US" sz="2000" smtClean="0">
                  <a:solidFill>
                    <a:srgbClr val="303030"/>
                  </a:solidFill>
                  <a:latin typeface="Arial"/>
                </a:rPr>
                <a:t>B </a:t>
              </a:r>
              <a:r>
                <a:rPr sz="2000" smtClean="0">
                  <a:solidFill>
                    <a:srgbClr val="303030"/>
                  </a:solidFill>
                  <a:latin typeface="Arial"/>
                </a:rPr>
                <a:t>thực </a:t>
              </a:r>
              <a:r>
                <a:rPr sz="2000">
                  <a:solidFill>
                    <a:srgbClr val="303030"/>
                  </a:solidFill>
                  <a:latin typeface="Arial"/>
                </a:rPr>
                <a:t>vật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0981" y="5603966"/>
            <a:ext cx="1643773" cy="608827"/>
            <a:chOff x="4740981" y="5603966"/>
            <a:chExt cx="1643773" cy="608827"/>
          </a:xfrm>
        </p:grpSpPr>
        <p:sp>
          <p:nvSpPr>
            <p:cNvPr id="140" name="MMConnector"/>
            <p:cNvSpPr/>
            <p:nvPr/>
          </p:nvSpPr>
          <p:spPr>
            <a:xfrm>
              <a:off x="4740981" y="5603966"/>
              <a:ext cx="315495" cy="608827"/>
            </a:xfrm>
            <a:custGeom>
              <a:avLst/>
              <a:gdLst/>
              <a:ahLst/>
              <a:cxnLst/>
              <a:rect l="0" t="0" r="0" b="0"/>
              <a:pathLst>
                <a:path w="244720" h="148200" fill="none">
                  <a:moveTo>
                    <a:pt x="-80560" y="-74100"/>
                  </a:moveTo>
                  <a:cubicBezTo>
                    <a:pt x="43107" y="74100"/>
                    <a:pt x="43107" y="74100"/>
                    <a:pt x="164160" y="74100"/>
                  </a:cubicBezTo>
                </a:path>
              </a:pathLst>
            </a:custGeom>
            <a:solidFill>
              <a:srgbClr val="B5CCFF"/>
            </a:solidFill>
            <a:ln w="7600" cap="rnd">
              <a:solidFill>
                <a:srgbClr val="454545"/>
              </a:solidFill>
              <a:round/>
            </a:ln>
          </p:spPr>
        </p:sp>
        <p:sp>
          <p:nvSpPr>
            <p:cNvPr id="139" name="SubTopic"/>
            <p:cNvSpPr/>
            <p:nvPr/>
          </p:nvSpPr>
          <p:spPr>
            <a:xfrm>
              <a:off x="4900578" y="5717327"/>
              <a:ext cx="1484176" cy="403083"/>
            </a:xfrm>
            <a:custGeom>
              <a:avLst/>
              <a:gdLst>
                <a:gd name="rtl" fmla="*/ 63080 w 851200"/>
                <a:gd name="rtt" fmla="*/ 25840 h 167200"/>
                <a:gd name="rtr" fmla="*/ 785080 w 851200"/>
                <a:gd name="rtb" fmla="*/ 147440 h 167200"/>
              </a:gdLst>
              <a:ahLst/>
              <a:cxnLst/>
              <a:rect l="rtl" t="rtt" r="rtr" b="rtb"/>
              <a:pathLst>
                <a:path w="851200" h="167200">
                  <a:moveTo>
                    <a:pt x="0" y="0"/>
                  </a:moveTo>
                  <a:lnTo>
                    <a:pt x="851200" y="0"/>
                  </a:lnTo>
                  <a:lnTo>
                    <a:pt x="851200" y="167200"/>
                  </a:lnTo>
                  <a:lnTo>
                    <a:pt x="0" y="16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7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2000" smtClean="0">
                  <a:solidFill>
                    <a:srgbClr val="303030"/>
                  </a:solidFill>
                  <a:latin typeface="Arial"/>
                </a:rPr>
                <a:t>T</a:t>
              </a:r>
              <a:r>
                <a:rPr lang="en-US" sz="2000" smtClean="0">
                  <a:solidFill>
                    <a:srgbClr val="303030"/>
                  </a:solidFill>
                  <a:latin typeface="Arial"/>
                </a:rPr>
                <a:t>B</a:t>
              </a:r>
              <a:r>
                <a:rPr sz="2000" smtClean="0">
                  <a:solidFill>
                    <a:srgbClr val="303030"/>
                  </a:solidFill>
                  <a:latin typeface="Arial"/>
                </a:rPr>
                <a:t> </a:t>
              </a:r>
              <a:r>
                <a:rPr sz="2000">
                  <a:solidFill>
                    <a:srgbClr val="303030"/>
                  </a:solidFill>
                  <a:latin typeface="Arial"/>
                </a:rPr>
                <a:t>động vật</a:t>
              </a:r>
            </a:p>
          </p:txBody>
        </p:sp>
      </p:grpSp>
      <p:sp>
        <p:nvSpPr>
          <p:cNvPr id="141" name="SubTopic"/>
          <p:cNvSpPr/>
          <p:nvPr/>
        </p:nvSpPr>
        <p:spPr>
          <a:xfrm>
            <a:off x="3496381" y="6246069"/>
            <a:ext cx="5336459" cy="379033"/>
          </a:xfrm>
          <a:custGeom>
            <a:avLst/>
            <a:gdLst>
              <a:gd name="rtl" fmla="*/ 53200 w 2272400"/>
              <a:gd name="rtt" fmla="*/ 23180 h 163400"/>
              <a:gd name="rtr" fmla="*/ 2219200 w 2272400"/>
              <a:gd name="rtb" fmla="*/ 144780 h 163400"/>
            </a:gdLst>
            <a:ahLst/>
            <a:cxnLst/>
            <a:rect l="rtl" t="rtt" r="rtr" b="rtb"/>
            <a:pathLst>
              <a:path w="2272400" h="163400" stroke="0">
                <a:moveTo>
                  <a:pt x="0" y="0"/>
                </a:moveTo>
                <a:lnTo>
                  <a:pt x="2272400" y="0"/>
                </a:lnTo>
                <a:lnTo>
                  <a:pt x="22724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2272400" h="163400" fill="none">
                <a:moveTo>
                  <a:pt x="0" y="163400"/>
                </a:moveTo>
                <a:lnTo>
                  <a:pt x="2272400" y="163400"/>
                </a:lnTo>
              </a:path>
            </a:pathLst>
          </a:custGeom>
          <a:solidFill>
            <a:srgbClr val="FFFFFF"/>
          </a:solidFill>
          <a:ln w="76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u="sng">
                <a:solidFill>
                  <a:srgbClr val="303030"/>
                </a:solidFill>
                <a:latin typeface="Arial"/>
              </a:rPr>
              <a:t>là cơ sở cho sự lớn lên và sinh sản của sinh vật</a:t>
            </a:r>
          </a:p>
        </p:txBody>
      </p:sp>
      <p:sp>
        <p:nvSpPr>
          <p:cNvPr id="147" name="SubTopic"/>
          <p:cNvSpPr/>
          <p:nvPr/>
        </p:nvSpPr>
        <p:spPr>
          <a:xfrm>
            <a:off x="5238103" y="1168247"/>
            <a:ext cx="3444921" cy="562420"/>
          </a:xfrm>
          <a:custGeom>
            <a:avLst/>
            <a:gdLst>
              <a:gd name="rtl" fmla="*/ 53200 w 2553600"/>
              <a:gd name="rtt" fmla="*/ 23180 h 163400"/>
              <a:gd name="rtr" fmla="*/ 2500400 w 2553600"/>
              <a:gd name="rtb" fmla="*/ 144780 h 163400"/>
            </a:gdLst>
            <a:ahLst/>
            <a:cxnLst/>
            <a:rect l="rtl" t="rtt" r="rtr" b="rtb"/>
            <a:pathLst>
              <a:path w="2553600" h="163400" stroke="0">
                <a:moveTo>
                  <a:pt x="0" y="0"/>
                </a:moveTo>
                <a:lnTo>
                  <a:pt x="2553600" y="0"/>
                </a:lnTo>
                <a:lnTo>
                  <a:pt x="25536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2553600" h="163400" fill="none">
                <a:moveTo>
                  <a:pt x="0" y="163400"/>
                </a:moveTo>
                <a:lnTo>
                  <a:pt x="2553600" y="163400"/>
                </a:lnTo>
              </a:path>
            </a:pathLst>
          </a:cu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11000" rtlCol="0" anchor="ctr"/>
          <a:lstStyle/>
          <a:p>
            <a:pPr>
              <a:lnSpc>
                <a:spcPct val="100000"/>
              </a:lnSpc>
            </a:pPr>
            <a:r>
              <a:rPr sz="2000">
                <a:solidFill>
                  <a:srgbClr val="303030"/>
                </a:solidFill>
                <a:latin typeface="Arial"/>
              </a:rPr>
              <a:t>bảo vệ và kiểm soát các </a:t>
            </a:r>
            <a:r>
              <a:rPr sz="2000" smtClean="0">
                <a:solidFill>
                  <a:srgbClr val="303030"/>
                </a:solidFill>
                <a:latin typeface="Arial"/>
              </a:rPr>
              <a:t>chất</a:t>
            </a:r>
            <a:endParaRPr lang="en-US" sz="2000" smtClean="0">
              <a:solidFill>
                <a:srgbClr val="30303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đi </a:t>
            </a:r>
            <a:r>
              <a:rPr sz="2000">
                <a:solidFill>
                  <a:srgbClr val="303030"/>
                </a:solidFill>
                <a:latin typeface="Arial"/>
              </a:rPr>
              <a:t>vào và đi ra khỏi tế bào</a:t>
            </a:r>
          </a:p>
        </p:txBody>
      </p:sp>
      <p:sp>
        <p:nvSpPr>
          <p:cNvPr id="151" name="SubTopic"/>
          <p:cNvSpPr/>
          <p:nvPr/>
        </p:nvSpPr>
        <p:spPr>
          <a:xfrm>
            <a:off x="4972435" y="1758269"/>
            <a:ext cx="3932262" cy="780407"/>
          </a:xfrm>
          <a:custGeom>
            <a:avLst/>
            <a:gdLst>
              <a:gd name="rtl" fmla="*/ 53200 w 3017200"/>
              <a:gd name="rtt" fmla="*/ 23180 h 163400"/>
              <a:gd name="rtr" fmla="*/ 2964000 w 3017200"/>
              <a:gd name="rtb" fmla="*/ 144780 h 163400"/>
            </a:gdLst>
            <a:ahLst/>
            <a:cxnLst/>
            <a:rect l="rtl" t="rtt" r="rtr" b="rtb"/>
            <a:pathLst>
              <a:path w="3017200" h="163400" stroke="0">
                <a:moveTo>
                  <a:pt x="0" y="0"/>
                </a:moveTo>
                <a:lnTo>
                  <a:pt x="3017200" y="0"/>
                </a:lnTo>
                <a:lnTo>
                  <a:pt x="30172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3017200" h="163400" fill="none">
                <a:moveTo>
                  <a:pt x="0" y="163400"/>
                </a:moveTo>
                <a:lnTo>
                  <a:pt x="3017200" y="163400"/>
                </a:lnTo>
              </a:path>
            </a:pathLst>
          </a:custGeom>
          <a:solidFill>
            <a:srgbClr val="FFFFFF"/>
          </a:solidFill>
          <a:ln w="7600" cap="flat">
            <a:solidFill>
              <a:schemeClr val="tx1"/>
            </a:solidFill>
            <a:round/>
          </a:ln>
        </p:spPr>
        <p:txBody>
          <a:bodyPr wrap="none" lIns="0" tIns="0" rIns="0" bIns="11000" rtlCol="0" anchor="ctr"/>
          <a:lstStyle/>
          <a:p>
            <a:pPr>
              <a:lnSpc>
                <a:spcPct val="100000"/>
              </a:lnSpc>
            </a:pPr>
            <a:r>
              <a:rPr sz="2000">
                <a:solidFill>
                  <a:srgbClr val="303030"/>
                </a:solidFill>
                <a:latin typeface="Arial"/>
              </a:rPr>
              <a:t>chứa các bào quan, là nơi diễn ra </a:t>
            </a:r>
            <a:endParaRPr lang="en-US" sz="2000" smtClean="0">
              <a:solidFill>
                <a:srgbClr val="30303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các </a:t>
            </a:r>
            <a:r>
              <a:rPr sz="2000">
                <a:solidFill>
                  <a:srgbClr val="303030"/>
                </a:solidFill>
                <a:latin typeface="Arial"/>
              </a:rPr>
              <a:t>hoạt động sống của tế bào</a:t>
            </a:r>
          </a:p>
        </p:txBody>
      </p:sp>
      <p:sp>
        <p:nvSpPr>
          <p:cNvPr id="153" name="SubTopic"/>
          <p:cNvSpPr/>
          <p:nvPr/>
        </p:nvSpPr>
        <p:spPr>
          <a:xfrm>
            <a:off x="5158234" y="2945517"/>
            <a:ext cx="3742298" cy="497682"/>
          </a:xfrm>
          <a:custGeom>
            <a:avLst/>
            <a:gdLst>
              <a:gd name="rtl" fmla="*/ 53200 w 3047600"/>
              <a:gd name="rtt" fmla="*/ 23180 h 163400"/>
              <a:gd name="rtr" fmla="*/ 2994400 w 3047600"/>
              <a:gd name="rtb" fmla="*/ 144780 h 163400"/>
            </a:gdLst>
            <a:ahLst/>
            <a:cxnLst/>
            <a:rect l="rtl" t="rtt" r="rtr" b="rtb"/>
            <a:pathLst>
              <a:path w="3047600" h="163400" stroke="0">
                <a:moveTo>
                  <a:pt x="0" y="0"/>
                </a:moveTo>
                <a:lnTo>
                  <a:pt x="3047600" y="0"/>
                </a:lnTo>
                <a:lnTo>
                  <a:pt x="30476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3047600" h="163400" fill="none">
                <a:moveTo>
                  <a:pt x="0" y="163400"/>
                </a:moveTo>
                <a:lnTo>
                  <a:pt x="3047600" y="163400"/>
                </a:lnTo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11000" rtlCol="0" anchor="ctr"/>
          <a:lstStyle/>
          <a:p>
            <a:pPr>
              <a:lnSpc>
                <a:spcPct val="100000"/>
              </a:lnSpc>
            </a:pPr>
            <a:r>
              <a:rPr sz="2000">
                <a:solidFill>
                  <a:srgbClr val="303030"/>
                </a:solidFill>
                <a:latin typeface="Arial"/>
              </a:rPr>
              <a:t>chứa vật chất di truyền, điều </a:t>
            </a:r>
            <a:r>
              <a:rPr sz="2000" smtClean="0">
                <a:solidFill>
                  <a:srgbClr val="303030"/>
                </a:solidFill>
                <a:latin typeface="Arial"/>
              </a:rPr>
              <a:t>khiể</a:t>
            </a:r>
            <a:r>
              <a:rPr lang="en-US" sz="2000" smtClean="0">
                <a:solidFill>
                  <a:srgbClr val="303030"/>
                </a:solidFill>
                <a:latin typeface="Arial"/>
              </a:rPr>
              <a:t>n</a:t>
            </a:r>
          </a:p>
          <a:p>
            <a:pPr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mọi </a:t>
            </a:r>
            <a:r>
              <a:rPr sz="2000">
                <a:solidFill>
                  <a:srgbClr val="303030"/>
                </a:solidFill>
                <a:latin typeface="Arial"/>
              </a:rPr>
              <a:t>hoạt động sống của tế bào</a:t>
            </a:r>
          </a:p>
        </p:txBody>
      </p:sp>
      <p:sp>
        <p:nvSpPr>
          <p:cNvPr id="155" name="SubTopic"/>
          <p:cNvSpPr/>
          <p:nvPr/>
        </p:nvSpPr>
        <p:spPr>
          <a:xfrm>
            <a:off x="5027227" y="3936283"/>
            <a:ext cx="3084600" cy="538540"/>
          </a:xfrm>
          <a:custGeom>
            <a:avLst/>
            <a:gdLst>
              <a:gd name="rtl" fmla="*/ 53200 w 2196400"/>
              <a:gd name="rtt" fmla="*/ 23180 h 163400"/>
              <a:gd name="rtr" fmla="*/ 2143200 w 2196400"/>
              <a:gd name="rtb" fmla="*/ 144780 h 163400"/>
            </a:gdLst>
            <a:ahLst/>
            <a:cxnLst/>
            <a:rect l="rtl" t="rtt" r="rtr" b="rtb"/>
            <a:pathLst>
              <a:path w="2196400" h="163400" stroke="0">
                <a:moveTo>
                  <a:pt x="0" y="0"/>
                </a:moveTo>
                <a:lnTo>
                  <a:pt x="2196400" y="0"/>
                </a:lnTo>
                <a:lnTo>
                  <a:pt x="21964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2196400" h="163400" fill="none">
                <a:moveTo>
                  <a:pt x="0" y="163400"/>
                </a:moveTo>
                <a:lnTo>
                  <a:pt x="2196400" y="163400"/>
                </a:lnTo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11000" rtlCol="0" anchor="ctr"/>
          <a:lstStyle/>
          <a:p>
            <a:pPr>
              <a:lnSpc>
                <a:spcPct val="100000"/>
              </a:lnSpc>
            </a:pPr>
            <a:r>
              <a:rPr sz="2000">
                <a:solidFill>
                  <a:srgbClr val="303030"/>
                </a:solidFill>
                <a:latin typeface="Arial"/>
              </a:rPr>
              <a:t>chưa có nhân hoàn </a:t>
            </a:r>
            <a:r>
              <a:rPr sz="2000" smtClean="0">
                <a:solidFill>
                  <a:srgbClr val="303030"/>
                </a:solidFill>
                <a:latin typeface="Arial"/>
              </a:rPr>
              <a:t>chỉnh,</a:t>
            </a:r>
            <a:endParaRPr lang="en-US" sz="2000" smtClean="0">
              <a:solidFill>
                <a:srgbClr val="30303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chưa </a:t>
            </a:r>
            <a:r>
              <a:rPr sz="2000">
                <a:solidFill>
                  <a:srgbClr val="303030"/>
                </a:solidFill>
                <a:latin typeface="Arial"/>
              </a:rPr>
              <a:t>có màng nhân</a:t>
            </a:r>
          </a:p>
        </p:txBody>
      </p:sp>
      <p:sp>
        <p:nvSpPr>
          <p:cNvPr id="157" name="SubTopic"/>
          <p:cNvSpPr/>
          <p:nvPr/>
        </p:nvSpPr>
        <p:spPr>
          <a:xfrm>
            <a:off x="6522531" y="4571040"/>
            <a:ext cx="2527879" cy="641552"/>
          </a:xfrm>
          <a:custGeom>
            <a:avLst/>
            <a:gdLst>
              <a:gd name="rtl" fmla="*/ 53200 w 2044400"/>
              <a:gd name="rtt" fmla="*/ 23180 h 163400"/>
              <a:gd name="rtr" fmla="*/ 1991200 w 2044400"/>
              <a:gd name="rtb" fmla="*/ 144780 h 163400"/>
            </a:gdLst>
            <a:ahLst/>
            <a:cxnLst/>
            <a:rect l="rtl" t="rtt" r="rtr" b="rtb"/>
            <a:pathLst>
              <a:path w="2044400" h="163400" stroke="0">
                <a:moveTo>
                  <a:pt x="0" y="0"/>
                </a:moveTo>
                <a:lnTo>
                  <a:pt x="2044400" y="0"/>
                </a:lnTo>
                <a:lnTo>
                  <a:pt x="20444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2044400" h="163400" fill="none">
                <a:moveTo>
                  <a:pt x="0" y="163400"/>
                </a:moveTo>
                <a:lnTo>
                  <a:pt x="2044400" y="163400"/>
                </a:lnTo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11000" rtlCol="0" anchor="ctr"/>
          <a:lstStyle/>
          <a:p>
            <a:pPr>
              <a:lnSpc>
                <a:spcPct val="100000"/>
              </a:lnSpc>
            </a:pPr>
            <a:r>
              <a:rPr sz="2000">
                <a:solidFill>
                  <a:srgbClr val="303030"/>
                </a:solidFill>
                <a:latin typeface="Arial"/>
              </a:rPr>
              <a:t>có lục lạp, thực </a:t>
            </a:r>
            <a:r>
              <a:rPr sz="2000" smtClean="0">
                <a:solidFill>
                  <a:srgbClr val="303030"/>
                </a:solidFill>
                <a:latin typeface="Arial"/>
              </a:rPr>
              <a:t>hiện</a:t>
            </a:r>
            <a:endParaRPr lang="en-US" sz="2000" smtClean="0">
              <a:solidFill>
                <a:srgbClr val="30303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sz="2000" smtClean="0">
                <a:solidFill>
                  <a:srgbClr val="303030"/>
                </a:solidFill>
                <a:latin typeface="Arial"/>
              </a:rPr>
              <a:t>chức </a:t>
            </a:r>
            <a:r>
              <a:rPr sz="2000">
                <a:solidFill>
                  <a:srgbClr val="303030"/>
                </a:solidFill>
                <a:latin typeface="Arial"/>
              </a:rPr>
              <a:t>năng quang hợp</a:t>
            </a:r>
          </a:p>
        </p:txBody>
      </p:sp>
      <p:sp>
        <p:nvSpPr>
          <p:cNvPr id="159" name="SubTopic"/>
          <p:cNvSpPr/>
          <p:nvPr/>
        </p:nvSpPr>
        <p:spPr>
          <a:xfrm>
            <a:off x="7208661" y="5756366"/>
            <a:ext cx="858800" cy="163400"/>
          </a:xfrm>
          <a:custGeom>
            <a:avLst/>
            <a:gdLst>
              <a:gd name="rtl" fmla="*/ 53200 w 858800"/>
              <a:gd name="rtt" fmla="*/ 23180 h 163400"/>
              <a:gd name="rtr" fmla="*/ 805600 w 858800"/>
              <a:gd name="rtb" fmla="*/ 144780 h 163400"/>
            </a:gdLst>
            <a:ahLst/>
            <a:cxnLst/>
            <a:rect l="rtl" t="rtt" r="rtr" b="rtb"/>
            <a:pathLst>
              <a:path w="858800" h="163400" stroke="0">
                <a:moveTo>
                  <a:pt x="0" y="0"/>
                </a:moveTo>
                <a:lnTo>
                  <a:pt x="858800" y="0"/>
                </a:lnTo>
                <a:lnTo>
                  <a:pt x="858800" y="163400"/>
                </a:lnTo>
                <a:lnTo>
                  <a:pt x="0" y="163400"/>
                </a:lnTo>
                <a:lnTo>
                  <a:pt x="0" y="0"/>
                </a:lnTo>
                <a:close/>
              </a:path>
              <a:path w="858800" h="163400" fill="none">
                <a:moveTo>
                  <a:pt x="0" y="163400"/>
                </a:moveTo>
                <a:lnTo>
                  <a:pt x="858800" y="163400"/>
                </a:lnTo>
              </a:path>
            </a:pathLst>
          </a:custGeom>
          <a:solidFill>
            <a:srgbClr val="FFFFFF"/>
          </a:solidFill>
          <a:ln w="7600" cap="flat">
            <a:noFill/>
            <a:round/>
          </a:ln>
        </p:spPr>
        <p:txBody>
          <a:bodyPr wrap="none" lIns="0" tIns="0" rIns="0" bIns="11000" rtlCol="0" anchor="ctr"/>
          <a:lstStyle/>
          <a:p>
            <a:pPr algn="ctr">
              <a:lnSpc>
                <a:spcPct val="100000"/>
              </a:lnSpc>
            </a:pPr>
            <a:r>
              <a:rPr sz="2000" u="sng">
                <a:solidFill>
                  <a:srgbClr val="303030"/>
                </a:solidFill>
                <a:latin typeface="Arial"/>
              </a:rPr>
              <a:t>không có lục lạp</a:t>
            </a:r>
          </a:p>
        </p:txBody>
      </p:sp>
      <p:sp>
        <p:nvSpPr>
          <p:cNvPr id="173" name="shape173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0" y="0"/>
                </a:moveTo>
                <a:lnTo>
                  <a:pt x="2285700" y="0"/>
                </a:lnTo>
                <a:lnTo>
                  <a:pt x="2285700" y="522446"/>
                </a:lnTo>
                <a:lnTo>
                  <a:pt x="130611" y="522446"/>
                </a:lnTo>
                <a:cubicBezTo>
                  <a:pt x="58477" y="522446"/>
                  <a:pt x="0" y="463969"/>
                  <a:pt x="0" y="391834"/>
                </a:cubicBezTo>
                <a:lnTo>
                  <a:pt x="0" y="0"/>
                </a:lnTo>
              </a:path>
            </a:pathLst>
          </a:custGeom>
          <a:solidFill>
            <a:srgbClr val="14AF78"/>
          </a:solidFill>
        </p:spPr>
      </p:sp>
      <p:sp>
        <p:nvSpPr>
          <p:cNvPr id="174" name="shape174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99378" y="303672"/>
                </a:moveTo>
                <a:lnTo>
                  <a:pt x="186683" y="303672"/>
                </a:lnTo>
                <a:lnTo>
                  <a:pt x="186683" y="230673"/>
                </a:lnTo>
                <a:lnTo>
                  <a:pt x="161527" y="230673"/>
                </a:lnTo>
                <a:lnTo>
                  <a:pt x="161527" y="219741"/>
                </a:lnTo>
                <a:lnTo>
                  <a:pt x="224534" y="219741"/>
                </a:lnTo>
                <a:lnTo>
                  <a:pt x="224534" y="230673"/>
                </a:lnTo>
                <a:lnTo>
                  <a:pt x="199378" y="230673"/>
                </a:lnTo>
                <a:lnTo>
                  <a:pt x="199378" y="303672"/>
                </a:lnTo>
                <a:moveTo>
                  <a:pt x="261406" y="239136"/>
                </a:moveTo>
                <a:cubicBezTo>
                  <a:pt x="263914" y="239136"/>
                  <a:pt x="266226" y="239332"/>
                  <a:pt x="268342" y="239724"/>
                </a:cubicBezTo>
                <a:lnTo>
                  <a:pt x="267049" y="251362"/>
                </a:lnTo>
                <a:cubicBezTo>
                  <a:pt x="265011" y="250813"/>
                  <a:pt x="262895" y="250539"/>
                  <a:pt x="260701" y="250539"/>
                </a:cubicBezTo>
                <a:cubicBezTo>
                  <a:pt x="257488" y="250539"/>
                  <a:pt x="254510" y="251323"/>
                  <a:pt x="251767" y="252890"/>
                </a:cubicBezTo>
                <a:cubicBezTo>
                  <a:pt x="249024" y="254457"/>
                  <a:pt x="246791" y="256730"/>
                  <a:pt x="245067" y="259708"/>
                </a:cubicBezTo>
                <a:cubicBezTo>
                  <a:pt x="243421" y="262607"/>
                  <a:pt x="242598" y="266134"/>
                  <a:pt x="242598" y="270287"/>
                </a:cubicBezTo>
                <a:lnTo>
                  <a:pt x="242598" y="303672"/>
                </a:lnTo>
                <a:lnTo>
                  <a:pt x="230138" y="303672"/>
                </a:lnTo>
                <a:lnTo>
                  <a:pt x="230138" y="240312"/>
                </a:lnTo>
                <a:lnTo>
                  <a:pt x="240012" y="240312"/>
                </a:lnTo>
                <a:lnTo>
                  <a:pt x="241658" y="251597"/>
                </a:lnTo>
                <a:lnTo>
                  <a:pt x="242128" y="251597"/>
                </a:lnTo>
                <a:cubicBezTo>
                  <a:pt x="244087" y="248227"/>
                  <a:pt x="246713" y="245327"/>
                  <a:pt x="250004" y="242898"/>
                </a:cubicBezTo>
                <a:cubicBezTo>
                  <a:pt x="253295" y="240390"/>
                  <a:pt x="257096" y="239136"/>
                  <a:pt x="261406" y="239136"/>
                </a:cubicBezTo>
                <a:moveTo>
                  <a:pt x="286422" y="216214"/>
                </a:moveTo>
                <a:cubicBezTo>
                  <a:pt x="288303" y="216214"/>
                  <a:pt x="289948" y="216763"/>
                  <a:pt x="291359" y="217860"/>
                </a:cubicBezTo>
                <a:cubicBezTo>
                  <a:pt x="292769" y="218957"/>
                  <a:pt x="293475" y="220799"/>
                  <a:pt x="293475" y="223385"/>
                </a:cubicBezTo>
                <a:cubicBezTo>
                  <a:pt x="293475" y="225892"/>
                  <a:pt x="292769" y="227734"/>
                  <a:pt x="291359" y="228910"/>
                </a:cubicBezTo>
                <a:cubicBezTo>
                  <a:pt x="289948" y="230007"/>
                  <a:pt x="288303" y="230555"/>
                  <a:pt x="286422" y="230555"/>
                </a:cubicBezTo>
                <a:cubicBezTo>
                  <a:pt x="284463" y="230555"/>
                  <a:pt x="282778" y="230007"/>
                  <a:pt x="281367" y="228910"/>
                </a:cubicBezTo>
                <a:cubicBezTo>
                  <a:pt x="279956" y="227734"/>
                  <a:pt x="279251" y="225892"/>
                  <a:pt x="279251" y="223385"/>
                </a:cubicBezTo>
                <a:cubicBezTo>
                  <a:pt x="279251" y="220799"/>
                  <a:pt x="279956" y="218957"/>
                  <a:pt x="281367" y="217860"/>
                </a:cubicBezTo>
                <a:cubicBezTo>
                  <a:pt x="282778" y="216763"/>
                  <a:pt x="284463" y="216214"/>
                  <a:pt x="286422" y="216214"/>
                </a:cubicBezTo>
                <a:moveTo>
                  <a:pt x="292534" y="240312"/>
                </a:moveTo>
                <a:lnTo>
                  <a:pt x="292534" y="303672"/>
                </a:lnTo>
                <a:lnTo>
                  <a:pt x="280074" y="303672"/>
                </a:lnTo>
                <a:lnTo>
                  <a:pt x="280074" y="240312"/>
                </a:lnTo>
                <a:lnTo>
                  <a:pt x="292534" y="240312"/>
                </a:lnTo>
                <a:moveTo>
                  <a:pt x="336670" y="239136"/>
                </a:moveTo>
                <a:cubicBezTo>
                  <a:pt x="344585" y="239136"/>
                  <a:pt x="350502" y="240900"/>
                  <a:pt x="354420" y="244426"/>
                </a:cubicBezTo>
                <a:cubicBezTo>
                  <a:pt x="358417" y="247874"/>
                  <a:pt x="360415" y="253321"/>
                  <a:pt x="360415" y="260766"/>
                </a:cubicBezTo>
                <a:lnTo>
                  <a:pt x="360415" y="303672"/>
                </a:lnTo>
                <a:lnTo>
                  <a:pt x="351599" y="303672"/>
                </a:lnTo>
                <a:lnTo>
                  <a:pt x="349130" y="294855"/>
                </a:lnTo>
                <a:lnTo>
                  <a:pt x="348660" y="294855"/>
                </a:lnTo>
                <a:cubicBezTo>
                  <a:pt x="345917" y="298303"/>
                  <a:pt x="343018" y="300850"/>
                  <a:pt x="339961" y="302496"/>
                </a:cubicBezTo>
                <a:cubicBezTo>
                  <a:pt x="336983" y="304063"/>
                  <a:pt x="332830" y="304847"/>
                  <a:pt x="327501" y="304847"/>
                </a:cubicBezTo>
                <a:cubicBezTo>
                  <a:pt x="321780" y="304847"/>
                  <a:pt x="317039" y="303319"/>
                  <a:pt x="313277" y="300263"/>
                </a:cubicBezTo>
                <a:cubicBezTo>
                  <a:pt x="309516" y="297128"/>
                  <a:pt x="307635" y="292269"/>
                  <a:pt x="307635" y="285686"/>
                </a:cubicBezTo>
                <a:cubicBezTo>
                  <a:pt x="307635" y="279182"/>
                  <a:pt x="310064" y="274284"/>
                  <a:pt x="314923" y="270993"/>
                </a:cubicBezTo>
                <a:cubicBezTo>
                  <a:pt x="319860" y="267623"/>
                  <a:pt x="327344" y="265781"/>
                  <a:pt x="337375" y="265468"/>
                </a:cubicBezTo>
                <a:lnTo>
                  <a:pt x="348190" y="265115"/>
                </a:lnTo>
                <a:lnTo>
                  <a:pt x="348190" y="261589"/>
                </a:lnTo>
                <a:cubicBezTo>
                  <a:pt x="348190" y="256965"/>
                  <a:pt x="347132" y="253713"/>
                  <a:pt x="345016" y="251832"/>
                </a:cubicBezTo>
                <a:cubicBezTo>
                  <a:pt x="342900" y="249873"/>
                  <a:pt x="339922" y="248893"/>
                  <a:pt x="336082" y="248893"/>
                </a:cubicBezTo>
                <a:cubicBezTo>
                  <a:pt x="332869" y="248893"/>
                  <a:pt x="329774" y="249363"/>
                  <a:pt x="326796" y="250304"/>
                </a:cubicBezTo>
                <a:cubicBezTo>
                  <a:pt x="323818" y="251244"/>
                  <a:pt x="320957" y="252380"/>
                  <a:pt x="318215" y="253713"/>
                </a:cubicBezTo>
                <a:lnTo>
                  <a:pt x="314218" y="244661"/>
                </a:lnTo>
                <a:cubicBezTo>
                  <a:pt x="317196" y="243094"/>
                  <a:pt x="320605" y="241801"/>
                  <a:pt x="324445" y="240782"/>
                </a:cubicBezTo>
                <a:cubicBezTo>
                  <a:pt x="328363" y="239685"/>
                  <a:pt x="332438" y="239136"/>
                  <a:pt x="336670" y="239136"/>
                </a:cubicBezTo>
                <a:moveTo>
                  <a:pt x="348072" y="273226"/>
                </a:moveTo>
                <a:lnTo>
                  <a:pt x="339609" y="273461"/>
                </a:lnTo>
                <a:cubicBezTo>
                  <a:pt x="332399" y="273775"/>
                  <a:pt x="327383" y="274989"/>
                  <a:pt x="324562" y="277105"/>
                </a:cubicBezTo>
                <a:cubicBezTo>
                  <a:pt x="321819" y="279221"/>
                  <a:pt x="320448" y="282121"/>
                  <a:pt x="320448" y="285804"/>
                </a:cubicBezTo>
                <a:cubicBezTo>
                  <a:pt x="320448" y="289095"/>
                  <a:pt x="321428" y="291486"/>
                  <a:pt x="323387" y="292974"/>
                </a:cubicBezTo>
                <a:cubicBezTo>
                  <a:pt x="325346" y="294463"/>
                  <a:pt x="327893" y="295208"/>
                  <a:pt x="331027" y="295208"/>
                </a:cubicBezTo>
                <a:cubicBezTo>
                  <a:pt x="335886" y="295208"/>
                  <a:pt x="339922" y="293837"/>
                  <a:pt x="343135" y="291094"/>
                </a:cubicBezTo>
                <a:cubicBezTo>
                  <a:pt x="346427" y="288351"/>
                  <a:pt x="348072" y="284237"/>
                  <a:pt x="348072" y="278751"/>
                </a:cubicBezTo>
                <a:lnTo>
                  <a:pt x="348072" y="273226"/>
                </a:lnTo>
                <a:moveTo>
                  <a:pt x="392062" y="303672"/>
                </a:moveTo>
                <a:lnTo>
                  <a:pt x="379601" y="303672"/>
                </a:lnTo>
                <a:lnTo>
                  <a:pt x="379601" y="214333"/>
                </a:lnTo>
                <a:lnTo>
                  <a:pt x="392062" y="214333"/>
                </a:lnTo>
                <a:lnTo>
                  <a:pt x="392062" y="303672"/>
                </a:lnTo>
                <a:moveTo>
                  <a:pt x="504702" y="219741"/>
                </a:moveTo>
                <a:lnTo>
                  <a:pt x="475079" y="303672"/>
                </a:lnTo>
                <a:lnTo>
                  <a:pt x="461913" y="303672"/>
                </a:lnTo>
                <a:lnTo>
                  <a:pt x="432408" y="219741"/>
                </a:lnTo>
                <a:lnTo>
                  <a:pt x="445456" y="219741"/>
                </a:lnTo>
                <a:lnTo>
                  <a:pt x="463441" y="272403"/>
                </a:lnTo>
                <a:cubicBezTo>
                  <a:pt x="464460" y="275224"/>
                  <a:pt x="465440" y="278320"/>
                  <a:pt x="466380" y="281690"/>
                </a:cubicBezTo>
                <a:cubicBezTo>
                  <a:pt x="467321" y="285059"/>
                  <a:pt x="468026" y="288116"/>
                  <a:pt x="468496" y="290859"/>
                </a:cubicBezTo>
                <a:cubicBezTo>
                  <a:pt x="468966" y="288116"/>
                  <a:pt x="469672" y="285059"/>
                  <a:pt x="470612" y="281690"/>
                </a:cubicBezTo>
                <a:cubicBezTo>
                  <a:pt x="471552" y="278320"/>
                  <a:pt x="472532" y="275185"/>
                  <a:pt x="473551" y="272286"/>
                </a:cubicBezTo>
                <a:lnTo>
                  <a:pt x="491536" y="219741"/>
                </a:lnTo>
                <a:lnTo>
                  <a:pt x="504702" y="219741"/>
                </a:lnTo>
                <a:moveTo>
                  <a:pt x="537110" y="239136"/>
                </a:moveTo>
                <a:cubicBezTo>
                  <a:pt x="545417" y="239136"/>
                  <a:pt x="551961" y="241723"/>
                  <a:pt x="556741" y="246895"/>
                </a:cubicBezTo>
                <a:cubicBezTo>
                  <a:pt x="561521" y="251989"/>
                  <a:pt x="563912" y="258963"/>
                  <a:pt x="563912" y="267819"/>
                </a:cubicBezTo>
                <a:lnTo>
                  <a:pt x="563912" y="274637"/>
                </a:lnTo>
                <a:lnTo>
                  <a:pt x="521358" y="274637"/>
                </a:lnTo>
                <a:cubicBezTo>
                  <a:pt x="521515" y="281141"/>
                  <a:pt x="523200" y="286117"/>
                  <a:pt x="526413" y="289566"/>
                </a:cubicBezTo>
                <a:cubicBezTo>
                  <a:pt x="529704" y="293014"/>
                  <a:pt x="534289" y="294738"/>
                  <a:pt x="540166" y="294738"/>
                </a:cubicBezTo>
                <a:cubicBezTo>
                  <a:pt x="544242" y="294738"/>
                  <a:pt x="547846" y="294385"/>
                  <a:pt x="550981" y="293680"/>
                </a:cubicBezTo>
                <a:cubicBezTo>
                  <a:pt x="554194" y="292896"/>
                  <a:pt x="557486" y="291760"/>
                  <a:pt x="560855" y="290271"/>
                </a:cubicBezTo>
                <a:lnTo>
                  <a:pt x="560855" y="300615"/>
                </a:lnTo>
                <a:cubicBezTo>
                  <a:pt x="557642" y="302104"/>
                  <a:pt x="554429" y="303162"/>
                  <a:pt x="551216" y="303789"/>
                </a:cubicBezTo>
                <a:cubicBezTo>
                  <a:pt x="548003" y="304494"/>
                  <a:pt x="544163" y="304847"/>
                  <a:pt x="539696" y="304847"/>
                </a:cubicBezTo>
                <a:cubicBezTo>
                  <a:pt x="533584" y="304847"/>
                  <a:pt x="528176" y="303632"/>
                  <a:pt x="523474" y="301203"/>
                </a:cubicBezTo>
                <a:cubicBezTo>
                  <a:pt x="518772" y="298774"/>
                  <a:pt x="515089" y="295169"/>
                  <a:pt x="512425" y="290388"/>
                </a:cubicBezTo>
                <a:cubicBezTo>
                  <a:pt x="509838" y="285608"/>
                  <a:pt x="508545" y="279652"/>
                  <a:pt x="508545" y="272521"/>
                </a:cubicBezTo>
                <a:cubicBezTo>
                  <a:pt x="508545" y="265389"/>
                  <a:pt x="509721" y="259355"/>
                  <a:pt x="512072" y="254418"/>
                </a:cubicBezTo>
                <a:cubicBezTo>
                  <a:pt x="514501" y="249481"/>
                  <a:pt x="517832" y="245719"/>
                  <a:pt x="522064" y="243133"/>
                </a:cubicBezTo>
                <a:cubicBezTo>
                  <a:pt x="526374" y="240469"/>
                  <a:pt x="531389" y="239136"/>
                  <a:pt x="537110" y="239136"/>
                </a:cubicBezTo>
                <a:moveTo>
                  <a:pt x="537110" y="248776"/>
                </a:moveTo>
                <a:cubicBezTo>
                  <a:pt x="532643" y="248776"/>
                  <a:pt x="529038" y="250225"/>
                  <a:pt x="526295" y="253125"/>
                </a:cubicBezTo>
                <a:cubicBezTo>
                  <a:pt x="523631" y="256025"/>
                  <a:pt x="522064" y="260139"/>
                  <a:pt x="521593" y="265468"/>
                </a:cubicBezTo>
                <a:lnTo>
                  <a:pt x="551451" y="265468"/>
                </a:lnTo>
                <a:cubicBezTo>
                  <a:pt x="551373" y="260531"/>
                  <a:pt x="550158" y="256534"/>
                  <a:pt x="547807" y="253478"/>
                </a:cubicBezTo>
                <a:cubicBezTo>
                  <a:pt x="545535" y="250343"/>
                  <a:pt x="541969" y="248776"/>
                  <a:pt x="537110" y="248776"/>
                </a:cubicBezTo>
                <a:moveTo>
                  <a:pt x="610728" y="239136"/>
                </a:moveTo>
                <a:cubicBezTo>
                  <a:pt x="613236" y="239136"/>
                  <a:pt x="615548" y="239332"/>
                  <a:pt x="617663" y="239724"/>
                </a:cubicBezTo>
                <a:lnTo>
                  <a:pt x="616370" y="251362"/>
                </a:lnTo>
                <a:cubicBezTo>
                  <a:pt x="614333" y="250813"/>
                  <a:pt x="612217" y="250539"/>
                  <a:pt x="610023" y="250539"/>
                </a:cubicBezTo>
                <a:cubicBezTo>
                  <a:pt x="606810" y="250539"/>
                  <a:pt x="603832" y="251323"/>
                  <a:pt x="601089" y="252890"/>
                </a:cubicBezTo>
                <a:cubicBezTo>
                  <a:pt x="598346" y="254457"/>
                  <a:pt x="596113" y="256730"/>
                  <a:pt x="594388" y="259708"/>
                </a:cubicBezTo>
                <a:cubicBezTo>
                  <a:pt x="592743" y="262607"/>
                  <a:pt x="591920" y="266134"/>
                  <a:pt x="591920" y="270287"/>
                </a:cubicBezTo>
                <a:lnTo>
                  <a:pt x="591920" y="303672"/>
                </a:lnTo>
                <a:lnTo>
                  <a:pt x="579460" y="303672"/>
                </a:lnTo>
                <a:lnTo>
                  <a:pt x="579460" y="240312"/>
                </a:lnTo>
                <a:lnTo>
                  <a:pt x="589334" y="240312"/>
                </a:lnTo>
                <a:lnTo>
                  <a:pt x="590979" y="251597"/>
                </a:lnTo>
                <a:lnTo>
                  <a:pt x="591450" y="251597"/>
                </a:lnTo>
                <a:cubicBezTo>
                  <a:pt x="593409" y="248227"/>
                  <a:pt x="596034" y="245327"/>
                  <a:pt x="599326" y="242898"/>
                </a:cubicBezTo>
                <a:cubicBezTo>
                  <a:pt x="602617" y="240390"/>
                  <a:pt x="606418" y="239136"/>
                  <a:pt x="610728" y="239136"/>
                </a:cubicBezTo>
                <a:moveTo>
                  <a:pt x="671480" y="285804"/>
                </a:moveTo>
                <a:cubicBezTo>
                  <a:pt x="671480" y="292073"/>
                  <a:pt x="669207" y="296814"/>
                  <a:pt x="664662" y="300028"/>
                </a:cubicBezTo>
                <a:cubicBezTo>
                  <a:pt x="660195" y="303241"/>
                  <a:pt x="653887" y="304847"/>
                  <a:pt x="645735" y="304847"/>
                </a:cubicBezTo>
                <a:cubicBezTo>
                  <a:pt x="641268" y="304847"/>
                  <a:pt x="637428" y="304534"/>
                  <a:pt x="634215" y="303907"/>
                </a:cubicBezTo>
                <a:cubicBezTo>
                  <a:pt x="631080" y="303280"/>
                  <a:pt x="628181" y="302300"/>
                  <a:pt x="625516" y="300968"/>
                </a:cubicBezTo>
                <a:lnTo>
                  <a:pt x="625516" y="290036"/>
                </a:lnTo>
                <a:cubicBezTo>
                  <a:pt x="628259" y="291368"/>
                  <a:pt x="631472" y="292583"/>
                  <a:pt x="635156" y="293680"/>
                </a:cubicBezTo>
                <a:cubicBezTo>
                  <a:pt x="638917" y="294699"/>
                  <a:pt x="642561" y="295208"/>
                  <a:pt x="646088" y="295208"/>
                </a:cubicBezTo>
                <a:cubicBezTo>
                  <a:pt x="650790" y="295208"/>
                  <a:pt x="654161" y="294463"/>
                  <a:pt x="656198" y="292974"/>
                </a:cubicBezTo>
                <a:cubicBezTo>
                  <a:pt x="658314" y="291486"/>
                  <a:pt x="659372" y="289487"/>
                  <a:pt x="659372" y="286979"/>
                </a:cubicBezTo>
                <a:cubicBezTo>
                  <a:pt x="659372" y="285569"/>
                  <a:pt x="658980" y="284315"/>
                  <a:pt x="658197" y="283218"/>
                </a:cubicBezTo>
                <a:cubicBezTo>
                  <a:pt x="657413" y="282042"/>
                  <a:pt x="655924" y="280867"/>
                  <a:pt x="653730" y="279691"/>
                </a:cubicBezTo>
                <a:cubicBezTo>
                  <a:pt x="651613" y="278437"/>
                  <a:pt x="648478" y="277027"/>
                  <a:pt x="644324" y="275460"/>
                </a:cubicBezTo>
                <a:cubicBezTo>
                  <a:pt x="640249" y="273892"/>
                  <a:pt x="636801" y="272286"/>
                  <a:pt x="633980" y="270640"/>
                </a:cubicBezTo>
                <a:cubicBezTo>
                  <a:pt x="631237" y="268994"/>
                  <a:pt x="629121" y="267035"/>
                  <a:pt x="627632" y="264762"/>
                </a:cubicBezTo>
                <a:cubicBezTo>
                  <a:pt x="626143" y="262490"/>
                  <a:pt x="625399" y="259629"/>
                  <a:pt x="625399" y="256181"/>
                </a:cubicBezTo>
                <a:cubicBezTo>
                  <a:pt x="625399" y="250696"/>
                  <a:pt x="627593" y="246503"/>
                  <a:pt x="631982" y="243603"/>
                </a:cubicBezTo>
                <a:cubicBezTo>
                  <a:pt x="636449" y="240625"/>
                  <a:pt x="642326" y="239136"/>
                  <a:pt x="649614" y="239136"/>
                </a:cubicBezTo>
                <a:cubicBezTo>
                  <a:pt x="653456" y="239136"/>
                  <a:pt x="657060" y="239528"/>
                  <a:pt x="660430" y="240312"/>
                </a:cubicBezTo>
                <a:cubicBezTo>
                  <a:pt x="663878" y="241096"/>
                  <a:pt x="667209" y="242193"/>
                  <a:pt x="670422" y="243603"/>
                </a:cubicBezTo>
                <a:lnTo>
                  <a:pt x="666308" y="253125"/>
                </a:lnTo>
                <a:cubicBezTo>
                  <a:pt x="663565" y="251949"/>
                  <a:pt x="660744" y="250970"/>
                  <a:pt x="657844" y="250186"/>
                </a:cubicBezTo>
                <a:cubicBezTo>
                  <a:pt x="654944" y="249324"/>
                  <a:pt x="652004" y="248893"/>
                  <a:pt x="649026" y="248893"/>
                </a:cubicBezTo>
                <a:cubicBezTo>
                  <a:pt x="641347" y="248893"/>
                  <a:pt x="637507" y="251127"/>
                  <a:pt x="637507" y="255594"/>
                </a:cubicBezTo>
                <a:cubicBezTo>
                  <a:pt x="637507" y="257082"/>
                  <a:pt x="637938" y="258376"/>
                  <a:pt x="638800" y="259473"/>
                </a:cubicBezTo>
                <a:cubicBezTo>
                  <a:pt x="639740" y="260570"/>
                  <a:pt x="641307" y="261667"/>
                  <a:pt x="643502" y="262764"/>
                </a:cubicBezTo>
                <a:cubicBezTo>
                  <a:pt x="645774" y="263861"/>
                  <a:pt x="648909" y="265193"/>
                  <a:pt x="652906" y="266761"/>
                </a:cubicBezTo>
                <a:cubicBezTo>
                  <a:pt x="656747" y="268250"/>
                  <a:pt x="660038" y="269817"/>
                  <a:pt x="662781" y="271463"/>
                </a:cubicBezTo>
                <a:cubicBezTo>
                  <a:pt x="665602" y="273030"/>
                  <a:pt x="667757" y="274950"/>
                  <a:pt x="669246" y="277223"/>
                </a:cubicBezTo>
                <a:cubicBezTo>
                  <a:pt x="670735" y="279495"/>
                  <a:pt x="671480" y="282356"/>
                  <a:pt x="671480" y="285804"/>
                </a:cubicBezTo>
                <a:moveTo>
                  <a:pt x="692685" y="216214"/>
                </a:moveTo>
                <a:cubicBezTo>
                  <a:pt x="694565" y="216214"/>
                  <a:pt x="696211" y="216763"/>
                  <a:pt x="697622" y="217860"/>
                </a:cubicBezTo>
                <a:cubicBezTo>
                  <a:pt x="699032" y="218957"/>
                  <a:pt x="699738" y="220799"/>
                  <a:pt x="699738" y="223385"/>
                </a:cubicBezTo>
                <a:cubicBezTo>
                  <a:pt x="699738" y="225892"/>
                  <a:pt x="699032" y="227734"/>
                  <a:pt x="697622" y="228910"/>
                </a:cubicBezTo>
                <a:cubicBezTo>
                  <a:pt x="696211" y="230007"/>
                  <a:pt x="694565" y="230555"/>
                  <a:pt x="692685" y="230555"/>
                </a:cubicBezTo>
                <a:cubicBezTo>
                  <a:pt x="690725" y="230555"/>
                  <a:pt x="689041" y="230007"/>
                  <a:pt x="687630" y="228910"/>
                </a:cubicBezTo>
                <a:cubicBezTo>
                  <a:pt x="686219" y="227734"/>
                  <a:pt x="685514" y="225892"/>
                  <a:pt x="685514" y="223385"/>
                </a:cubicBezTo>
                <a:cubicBezTo>
                  <a:pt x="685514" y="220799"/>
                  <a:pt x="686219" y="218957"/>
                  <a:pt x="687630" y="217860"/>
                </a:cubicBezTo>
                <a:cubicBezTo>
                  <a:pt x="689041" y="216763"/>
                  <a:pt x="690725" y="216214"/>
                  <a:pt x="692685" y="216214"/>
                </a:cubicBezTo>
                <a:moveTo>
                  <a:pt x="698797" y="240312"/>
                </a:moveTo>
                <a:lnTo>
                  <a:pt x="698797" y="303672"/>
                </a:lnTo>
                <a:lnTo>
                  <a:pt x="686337" y="303672"/>
                </a:lnTo>
                <a:lnTo>
                  <a:pt x="686337" y="240312"/>
                </a:lnTo>
                <a:lnTo>
                  <a:pt x="698797" y="240312"/>
                </a:lnTo>
                <a:moveTo>
                  <a:pt x="774199" y="271933"/>
                </a:moveTo>
                <a:cubicBezTo>
                  <a:pt x="774199" y="282434"/>
                  <a:pt x="771496" y="290545"/>
                  <a:pt x="766088" y="296266"/>
                </a:cubicBezTo>
                <a:cubicBezTo>
                  <a:pt x="760681" y="301987"/>
                  <a:pt x="753393" y="304847"/>
                  <a:pt x="744224" y="304847"/>
                </a:cubicBezTo>
                <a:cubicBezTo>
                  <a:pt x="738503" y="304847"/>
                  <a:pt x="733409" y="303593"/>
                  <a:pt x="728942" y="301085"/>
                </a:cubicBezTo>
                <a:cubicBezTo>
                  <a:pt x="724554" y="298499"/>
                  <a:pt x="721067" y="294777"/>
                  <a:pt x="718480" y="289918"/>
                </a:cubicBezTo>
                <a:cubicBezTo>
                  <a:pt x="715973" y="284981"/>
                  <a:pt x="714719" y="278986"/>
                  <a:pt x="714719" y="271933"/>
                </a:cubicBezTo>
                <a:cubicBezTo>
                  <a:pt x="714719" y="261432"/>
                  <a:pt x="717383" y="253360"/>
                  <a:pt x="722712" y="247718"/>
                </a:cubicBezTo>
                <a:cubicBezTo>
                  <a:pt x="728041" y="241997"/>
                  <a:pt x="735329" y="239136"/>
                  <a:pt x="744577" y="239136"/>
                </a:cubicBezTo>
                <a:cubicBezTo>
                  <a:pt x="750376" y="239136"/>
                  <a:pt x="755470" y="240430"/>
                  <a:pt x="759858" y="243016"/>
                </a:cubicBezTo>
                <a:cubicBezTo>
                  <a:pt x="764325" y="245523"/>
                  <a:pt x="767812" y="249207"/>
                  <a:pt x="770320" y="254065"/>
                </a:cubicBezTo>
                <a:cubicBezTo>
                  <a:pt x="772906" y="258924"/>
                  <a:pt x="774199" y="264880"/>
                  <a:pt x="774199" y="271933"/>
                </a:cubicBezTo>
                <a:moveTo>
                  <a:pt x="727532" y="271933"/>
                </a:moveTo>
                <a:cubicBezTo>
                  <a:pt x="727532" y="279064"/>
                  <a:pt x="728864" y="284628"/>
                  <a:pt x="731528" y="288625"/>
                </a:cubicBezTo>
                <a:cubicBezTo>
                  <a:pt x="734271" y="292622"/>
                  <a:pt x="738582" y="294620"/>
                  <a:pt x="744459" y="294620"/>
                </a:cubicBezTo>
                <a:cubicBezTo>
                  <a:pt x="750337" y="294620"/>
                  <a:pt x="754608" y="292622"/>
                  <a:pt x="757272" y="288625"/>
                </a:cubicBezTo>
                <a:cubicBezTo>
                  <a:pt x="760015" y="284628"/>
                  <a:pt x="761386" y="279064"/>
                  <a:pt x="761386" y="271933"/>
                </a:cubicBezTo>
                <a:cubicBezTo>
                  <a:pt x="761386" y="264723"/>
                  <a:pt x="760015" y="259198"/>
                  <a:pt x="757272" y="255358"/>
                </a:cubicBezTo>
                <a:cubicBezTo>
                  <a:pt x="754608" y="251440"/>
                  <a:pt x="750297" y="249481"/>
                  <a:pt x="744341" y="249481"/>
                </a:cubicBezTo>
                <a:cubicBezTo>
                  <a:pt x="738464" y="249481"/>
                  <a:pt x="734193" y="251440"/>
                  <a:pt x="731528" y="255358"/>
                </a:cubicBezTo>
                <a:cubicBezTo>
                  <a:pt x="728864" y="259198"/>
                  <a:pt x="727532" y="264723"/>
                  <a:pt x="727532" y="271933"/>
                </a:cubicBezTo>
                <a:moveTo>
                  <a:pt x="822088" y="239136"/>
                </a:moveTo>
                <a:cubicBezTo>
                  <a:pt x="829454" y="239136"/>
                  <a:pt x="835097" y="240978"/>
                  <a:pt x="839015" y="244661"/>
                </a:cubicBezTo>
                <a:cubicBezTo>
                  <a:pt x="842934" y="248345"/>
                  <a:pt x="844893" y="254261"/>
                  <a:pt x="844893" y="262411"/>
                </a:cubicBezTo>
                <a:lnTo>
                  <a:pt x="844893" y="303672"/>
                </a:lnTo>
                <a:lnTo>
                  <a:pt x="832550" y="303672"/>
                </a:lnTo>
                <a:lnTo>
                  <a:pt x="832550" y="264175"/>
                </a:lnTo>
                <a:cubicBezTo>
                  <a:pt x="832550" y="254300"/>
                  <a:pt x="828201" y="249363"/>
                  <a:pt x="819502" y="249363"/>
                </a:cubicBezTo>
                <a:cubicBezTo>
                  <a:pt x="813076" y="249363"/>
                  <a:pt x="808609" y="251283"/>
                  <a:pt x="806101" y="255123"/>
                </a:cubicBezTo>
                <a:cubicBezTo>
                  <a:pt x="803672" y="258963"/>
                  <a:pt x="802457" y="264488"/>
                  <a:pt x="802457" y="271698"/>
                </a:cubicBezTo>
                <a:lnTo>
                  <a:pt x="802457" y="303672"/>
                </a:lnTo>
                <a:lnTo>
                  <a:pt x="789997" y="303672"/>
                </a:lnTo>
                <a:lnTo>
                  <a:pt x="789997" y="240312"/>
                </a:lnTo>
                <a:lnTo>
                  <a:pt x="799871" y="240312"/>
                </a:lnTo>
                <a:lnTo>
                  <a:pt x="801634" y="248776"/>
                </a:lnTo>
                <a:lnTo>
                  <a:pt x="802339" y="248776"/>
                </a:lnTo>
                <a:cubicBezTo>
                  <a:pt x="804377" y="245484"/>
                  <a:pt x="807159" y="243055"/>
                  <a:pt x="810686" y="241487"/>
                </a:cubicBezTo>
                <a:cubicBezTo>
                  <a:pt x="814290" y="239920"/>
                  <a:pt x="818091" y="239136"/>
                  <a:pt x="822088" y="239136"/>
                </a:cubicBezTo>
              </a:path>
            </a:pathLst>
          </a:custGeom>
          <a:solidFill>
            <a:srgbClr val="CEE8DA"/>
          </a:solidFill>
        </p:spPr>
      </p:sp>
      <p:sp>
        <p:nvSpPr>
          <p:cNvPr id="175" name="shape175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950198" y="176009"/>
                </a:moveTo>
                <a:cubicBezTo>
                  <a:pt x="950198" y="136510"/>
                  <a:pt x="982219" y="104489"/>
                  <a:pt x="1021718" y="104489"/>
                </a:cubicBezTo>
                <a:lnTo>
                  <a:pt x="1192146" y="104489"/>
                </a:lnTo>
                <a:cubicBezTo>
                  <a:pt x="1231645" y="104489"/>
                  <a:pt x="1263666" y="136510"/>
                  <a:pt x="1263666" y="176009"/>
                </a:cubicBezTo>
                <a:lnTo>
                  <a:pt x="1263666" y="346437"/>
                </a:lnTo>
                <a:cubicBezTo>
                  <a:pt x="1263666" y="385936"/>
                  <a:pt x="1231645" y="417957"/>
                  <a:pt x="1192146" y="417957"/>
                </a:cubicBezTo>
                <a:lnTo>
                  <a:pt x="1021718" y="417957"/>
                </a:lnTo>
                <a:cubicBezTo>
                  <a:pt x="982219" y="417957"/>
                  <a:pt x="950198" y="385936"/>
                  <a:pt x="950198" y="346437"/>
                </a:cubicBezTo>
                <a:lnTo>
                  <a:pt x="950198" y="176009"/>
                </a:lnTo>
              </a:path>
            </a:pathLst>
          </a:custGeom>
          <a:gradFill>
            <a:gsLst>
              <a:gs pos="0">
                <a:srgbClr val="008899"/>
              </a:gs>
              <a:gs pos="100000">
                <a:srgbClr val="66FF66"/>
              </a:gs>
            </a:gsLst>
            <a:lin ang="13500000" scaled="0"/>
          </a:gradFill>
        </p:spPr>
      </p:sp>
      <p:sp>
        <p:nvSpPr>
          <p:cNvPr id="176" name="shape176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157923" y="209884"/>
                </a:moveTo>
                <a:cubicBezTo>
                  <a:pt x="1164146" y="216109"/>
                  <a:pt x="1164146" y="226202"/>
                  <a:pt x="1157923" y="232427"/>
                </a:cubicBezTo>
                <a:lnTo>
                  <a:pt x="1078223" y="312128"/>
                </a:lnTo>
                <a:cubicBezTo>
                  <a:pt x="1071993" y="318353"/>
                  <a:pt x="1061904" y="318353"/>
                  <a:pt x="1055680" y="312128"/>
                </a:cubicBezTo>
                <a:cubicBezTo>
                  <a:pt x="1049450" y="305903"/>
                  <a:pt x="1049450" y="295810"/>
                  <a:pt x="1055680" y="289585"/>
                </a:cubicBezTo>
                <a:lnTo>
                  <a:pt x="1135379" y="209884"/>
                </a:lnTo>
                <a:cubicBezTo>
                  <a:pt x="1141603" y="203659"/>
                  <a:pt x="1151699" y="203659"/>
                  <a:pt x="1157923" y="209884"/>
                </a:cubicBezTo>
              </a:path>
            </a:pathLst>
          </a:custGeom>
          <a:solidFill>
            <a:srgbClr val="FFFFFF">
              <a:alpha val="60000"/>
            </a:srgbClr>
          </a:solidFill>
        </p:spPr>
      </p:sp>
      <p:sp>
        <p:nvSpPr>
          <p:cNvPr id="177" name="shape177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043037" y="219786"/>
                </a:moveTo>
                <a:lnTo>
                  <a:pt x="1043037" y="302222"/>
                </a:lnTo>
                <a:lnTo>
                  <a:pt x="1055680" y="289583"/>
                </a:lnTo>
                <a:cubicBezTo>
                  <a:pt x="1061904" y="283358"/>
                  <a:pt x="1071993" y="283358"/>
                  <a:pt x="1078223" y="289583"/>
                </a:cubicBezTo>
                <a:cubicBezTo>
                  <a:pt x="1084447" y="295808"/>
                  <a:pt x="1084447" y="305901"/>
                  <a:pt x="1078223" y="312126"/>
                </a:cubicBezTo>
                <a:lnTo>
                  <a:pt x="1051977" y="338370"/>
                </a:lnTo>
                <a:cubicBezTo>
                  <a:pt x="1036911" y="353433"/>
                  <a:pt x="1011161" y="342766"/>
                  <a:pt x="1011161" y="321463"/>
                </a:cubicBezTo>
                <a:lnTo>
                  <a:pt x="1011161" y="200545"/>
                </a:lnTo>
                <a:cubicBezTo>
                  <a:pt x="1011161" y="179243"/>
                  <a:pt x="1036911" y="168576"/>
                  <a:pt x="1051977" y="183638"/>
                </a:cubicBezTo>
                <a:lnTo>
                  <a:pt x="1170559" y="302222"/>
                </a:lnTo>
                <a:lnTo>
                  <a:pt x="1170559" y="219786"/>
                </a:lnTo>
                <a:lnTo>
                  <a:pt x="1157923" y="232426"/>
                </a:lnTo>
                <a:cubicBezTo>
                  <a:pt x="1151699" y="238651"/>
                  <a:pt x="1141603" y="238651"/>
                  <a:pt x="1135379" y="232426"/>
                </a:cubicBezTo>
                <a:cubicBezTo>
                  <a:pt x="1129155" y="226200"/>
                  <a:pt x="1129155" y="216108"/>
                  <a:pt x="1135379" y="209883"/>
                </a:cubicBezTo>
                <a:lnTo>
                  <a:pt x="1161625" y="183638"/>
                </a:lnTo>
                <a:cubicBezTo>
                  <a:pt x="1176685" y="168576"/>
                  <a:pt x="1202441" y="179243"/>
                  <a:pt x="1202441" y="200545"/>
                </a:cubicBezTo>
                <a:lnTo>
                  <a:pt x="1202441" y="321463"/>
                </a:lnTo>
                <a:cubicBezTo>
                  <a:pt x="1202441" y="342766"/>
                  <a:pt x="1176685" y="353433"/>
                  <a:pt x="1161625" y="338370"/>
                </a:cubicBezTo>
                <a:lnTo>
                  <a:pt x="1043037" y="219786"/>
                </a:lnTo>
              </a:path>
            </a:pathLst>
          </a:custGeom>
          <a:solidFill>
            <a:srgbClr val="FFFFFF"/>
          </a:solidFill>
        </p:spPr>
      </p:sp>
      <p:sp>
        <p:nvSpPr>
          <p:cNvPr id="178" name="shape178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450048" y="150203"/>
                </a:moveTo>
                <a:lnTo>
                  <a:pt x="1432677" y="150203"/>
                </a:lnTo>
                <a:lnTo>
                  <a:pt x="1416612" y="215509"/>
                </a:lnTo>
                <a:lnTo>
                  <a:pt x="1396889" y="150203"/>
                </a:lnTo>
                <a:lnTo>
                  <a:pt x="1380171" y="150203"/>
                </a:lnTo>
                <a:lnTo>
                  <a:pt x="1360449" y="215378"/>
                </a:lnTo>
                <a:lnTo>
                  <a:pt x="1344383" y="150203"/>
                </a:lnTo>
                <a:lnTo>
                  <a:pt x="1326359" y="150203"/>
                </a:lnTo>
                <a:lnTo>
                  <a:pt x="1351306" y="241631"/>
                </a:lnTo>
                <a:lnTo>
                  <a:pt x="1368155" y="241631"/>
                </a:lnTo>
                <a:lnTo>
                  <a:pt x="1388269" y="174889"/>
                </a:lnTo>
                <a:lnTo>
                  <a:pt x="1408383" y="241631"/>
                </a:lnTo>
                <a:lnTo>
                  <a:pt x="1425101" y="241631"/>
                </a:lnTo>
                <a:lnTo>
                  <a:pt x="1450048" y="150203"/>
                </a:lnTo>
                <a:moveTo>
                  <a:pt x="1482675" y="173191"/>
                </a:moveTo>
                <a:cubicBezTo>
                  <a:pt x="1463083" y="173191"/>
                  <a:pt x="1449369" y="186252"/>
                  <a:pt x="1449369" y="208064"/>
                </a:cubicBezTo>
                <a:cubicBezTo>
                  <a:pt x="1449369" y="230007"/>
                  <a:pt x="1463083" y="243068"/>
                  <a:pt x="1482675" y="243068"/>
                </a:cubicBezTo>
                <a:cubicBezTo>
                  <a:pt x="1502397" y="243068"/>
                  <a:pt x="1516111" y="230007"/>
                  <a:pt x="1516111" y="208064"/>
                </a:cubicBezTo>
                <a:cubicBezTo>
                  <a:pt x="1516111" y="186252"/>
                  <a:pt x="1502397" y="173191"/>
                  <a:pt x="1482675" y="173191"/>
                </a:cubicBezTo>
                <a:moveTo>
                  <a:pt x="1482544" y="188211"/>
                </a:moveTo>
                <a:cubicBezTo>
                  <a:pt x="1492340" y="188211"/>
                  <a:pt x="1499524" y="194611"/>
                  <a:pt x="1499524" y="208064"/>
                </a:cubicBezTo>
                <a:cubicBezTo>
                  <a:pt x="1499524" y="220733"/>
                  <a:pt x="1493385" y="228048"/>
                  <a:pt x="1482936" y="228048"/>
                </a:cubicBezTo>
                <a:cubicBezTo>
                  <a:pt x="1473140" y="228048"/>
                  <a:pt x="1465957" y="221648"/>
                  <a:pt x="1465957" y="208064"/>
                </a:cubicBezTo>
                <a:cubicBezTo>
                  <a:pt x="1465957" y="195525"/>
                  <a:pt x="1472095" y="188211"/>
                  <a:pt x="1482544" y="188211"/>
                </a:cubicBezTo>
                <a:moveTo>
                  <a:pt x="1563732" y="173191"/>
                </a:moveTo>
                <a:cubicBezTo>
                  <a:pt x="1552500" y="173191"/>
                  <a:pt x="1547014" y="177893"/>
                  <a:pt x="1543226" y="184162"/>
                </a:cubicBezTo>
                <a:lnTo>
                  <a:pt x="1543226" y="174366"/>
                </a:lnTo>
                <a:lnTo>
                  <a:pt x="1527161" y="174366"/>
                </a:lnTo>
                <a:lnTo>
                  <a:pt x="1527161" y="241631"/>
                </a:lnTo>
                <a:lnTo>
                  <a:pt x="1543357" y="241631"/>
                </a:lnTo>
                <a:lnTo>
                  <a:pt x="1543357" y="205321"/>
                </a:lnTo>
                <a:cubicBezTo>
                  <a:pt x="1543357" y="194350"/>
                  <a:pt x="1548451" y="187689"/>
                  <a:pt x="1558116" y="187689"/>
                </a:cubicBezTo>
                <a:cubicBezTo>
                  <a:pt x="1566083" y="187689"/>
                  <a:pt x="1570655" y="192129"/>
                  <a:pt x="1570655" y="199705"/>
                </a:cubicBezTo>
                <a:lnTo>
                  <a:pt x="1570655" y="241631"/>
                </a:lnTo>
                <a:lnTo>
                  <a:pt x="1586851" y="241631"/>
                </a:lnTo>
                <a:lnTo>
                  <a:pt x="1586851" y="198268"/>
                </a:lnTo>
                <a:cubicBezTo>
                  <a:pt x="1586851" y="182203"/>
                  <a:pt x="1579014" y="173191"/>
                  <a:pt x="1563732" y="173191"/>
                </a:cubicBezTo>
                <a:moveTo>
                  <a:pt x="1664734" y="148766"/>
                </a:moveTo>
                <a:lnTo>
                  <a:pt x="1648538" y="148766"/>
                </a:lnTo>
                <a:lnTo>
                  <a:pt x="1648538" y="183248"/>
                </a:lnTo>
                <a:cubicBezTo>
                  <a:pt x="1644489" y="176717"/>
                  <a:pt x="1636261" y="173191"/>
                  <a:pt x="1627510" y="173191"/>
                </a:cubicBezTo>
                <a:cubicBezTo>
                  <a:pt x="1611053" y="173191"/>
                  <a:pt x="1597339" y="184685"/>
                  <a:pt x="1597339" y="207933"/>
                </a:cubicBezTo>
                <a:cubicBezTo>
                  <a:pt x="1597339" y="231574"/>
                  <a:pt x="1611053" y="243068"/>
                  <a:pt x="1627510" y="243068"/>
                </a:cubicBezTo>
                <a:cubicBezTo>
                  <a:pt x="1636783" y="243068"/>
                  <a:pt x="1645142" y="239019"/>
                  <a:pt x="1648800" y="231313"/>
                </a:cubicBezTo>
                <a:lnTo>
                  <a:pt x="1648800" y="241631"/>
                </a:lnTo>
                <a:lnTo>
                  <a:pt x="1664734" y="241631"/>
                </a:lnTo>
                <a:lnTo>
                  <a:pt x="1664734" y="148766"/>
                </a:lnTo>
                <a:moveTo>
                  <a:pt x="1631298" y="228178"/>
                </a:moveTo>
                <a:cubicBezTo>
                  <a:pt x="1621894" y="228178"/>
                  <a:pt x="1613796" y="221517"/>
                  <a:pt x="1613796" y="207933"/>
                </a:cubicBezTo>
                <a:cubicBezTo>
                  <a:pt x="1613796" y="194219"/>
                  <a:pt x="1621894" y="187558"/>
                  <a:pt x="1631298" y="187558"/>
                </a:cubicBezTo>
                <a:cubicBezTo>
                  <a:pt x="1640049" y="187558"/>
                  <a:pt x="1648930" y="194089"/>
                  <a:pt x="1648930" y="207933"/>
                </a:cubicBezTo>
                <a:cubicBezTo>
                  <a:pt x="1648930" y="221648"/>
                  <a:pt x="1640049" y="228178"/>
                  <a:pt x="1631298" y="228178"/>
                </a:cubicBezTo>
                <a:moveTo>
                  <a:pt x="1738347" y="212897"/>
                </a:moveTo>
                <a:lnTo>
                  <a:pt x="1738347" y="206235"/>
                </a:lnTo>
                <a:cubicBezTo>
                  <a:pt x="1738347" y="184032"/>
                  <a:pt x="1724502" y="173191"/>
                  <a:pt x="1708175" y="173191"/>
                </a:cubicBezTo>
                <a:cubicBezTo>
                  <a:pt x="1691065" y="173191"/>
                  <a:pt x="1675784" y="184946"/>
                  <a:pt x="1675784" y="208456"/>
                </a:cubicBezTo>
                <a:cubicBezTo>
                  <a:pt x="1675784" y="231835"/>
                  <a:pt x="1690804" y="243068"/>
                  <a:pt x="1707784" y="243068"/>
                </a:cubicBezTo>
                <a:cubicBezTo>
                  <a:pt x="1721498" y="243068"/>
                  <a:pt x="1734428" y="235623"/>
                  <a:pt x="1737824" y="221386"/>
                </a:cubicBezTo>
                <a:lnTo>
                  <a:pt x="1722673" y="221386"/>
                </a:lnTo>
                <a:cubicBezTo>
                  <a:pt x="1720322" y="226741"/>
                  <a:pt x="1714837" y="229092"/>
                  <a:pt x="1708437" y="229092"/>
                </a:cubicBezTo>
                <a:cubicBezTo>
                  <a:pt x="1698771" y="229092"/>
                  <a:pt x="1691849" y="223868"/>
                  <a:pt x="1691457" y="212897"/>
                </a:cubicBezTo>
                <a:lnTo>
                  <a:pt x="1738347" y="212897"/>
                </a:lnTo>
                <a:moveTo>
                  <a:pt x="1708045" y="187166"/>
                </a:moveTo>
                <a:cubicBezTo>
                  <a:pt x="1716796" y="187166"/>
                  <a:pt x="1722412" y="192129"/>
                  <a:pt x="1722412" y="201011"/>
                </a:cubicBezTo>
                <a:lnTo>
                  <a:pt x="1691849" y="201011"/>
                </a:lnTo>
                <a:cubicBezTo>
                  <a:pt x="1693286" y="191215"/>
                  <a:pt x="1700339" y="187166"/>
                  <a:pt x="1708045" y="187166"/>
                </a:cubicBezTo>
                <a:moveTo>
                  <a:pt x="1787502" y="173583"/>
                </a:moveTo>
                <a:lnTo>
                  <a:pt x="1783062" y="173583"/>
                </a:lnTo>
                <a:cubicBezTo>
                  <a:pt x="1775225" y="173583"/>
                  <a:pt x="1768955" y="176978"/>
                  <a:pt x="1765560" y="184293"/>
                </a:cubicBezTo>
                <a:lnTo>
                  <a:pt x="1765560" y="174366"/>
                </a:lnTo>
                <a:lnTo>
                  <a:pt x="1749494" y="174366"/>
                </a:lnTo>
                <a:lnTo>
                  <a:pt x="1749494" y="241631"/>
                </a:lnTo>
                <a:lnTo>
                  <a:pt x="1765690" y="241631"/>
                </a:lnTo>
                <a:lnTo>
                  <a:pt x="1765690" y="208717"/>
                </a:lnTo>
                <a:cubicBezTo>
                  <a:pt x="1765690" y="195525"/>
                  <a:pt x="1771829" y="189387"/>
                  <a:pt x="1783192" y="189387"/>
                </a:cubicBezTo>
                <a:lnTo>
                  <a:pt x="1787502" y="189387"/>
                </a:lnTo>
                <a:lnTo>
                  <a:pt x="1787502" y="173583"/>
                </a:lnTo>
                <a:moveTo>
                  <a:pt x="1822833" y="201533"/>
                </a:moveTo>
                <a:cubicBezTo>
                  <a:pt x="1814604" y="200358"/>
                  <a:pt x="1808727" y="199313"/>
                  <a:pt x="1808727" y="194089"/>
                </a:cubicBezTo>
                <a:cubicBezTo>
                  <a:pt x="1808727" y="190170"/>
                  <a:pt x="1811861" y="186644"/>
                  <a:pt x="1819829" y="186644"/>
                </a:cubicBezTo>
                <a:cubicBezTo>
                  <a:pt x="1826751" y="186644"/>
                  <a:pt x="1831453" y="189256"/>
                  <a:pt x="1832106" y="195917"/>
                </a:cubicBezTo>
                <a:lnTo>
                  <a:pt x="1847910" y="195917"/>
                </a:lnTo>
                <a:cubicBezTo>
                  <a:pt x="1846996" y="180897"/>
                  <a:pt x="1835371" y="173191"/>
                  <a:pt x="1819698" y="173191"/>
                </a:cubicBezTo>
                <a:cubicBezTo>
                  <a:pt x="1805723" y="173191"/>
                  <a:pt x="1792923" y="179329"/>
                  <a:pt x="1792923" y="194611"/>
                </a:cubicBezTo>
                <a:cubicBezTo>
                  <a:pt x="1792923" y="211199"/>
                  <a:pt x="1807943" y="213419"/>
                  <a:pt x="1821135" y="215639"/>
                </a:cubicBezTo>
                <a:cubicBezTo>
                  <a:pt x="1830408" y="217207"/>
                  <a:pt x="1833543" y="218252"/>
                  <a:pt x="1833543" y="222431"/>
                </a:cubicBezTo>
                <a:cubicBezTo>
                  <a:pt x="1833543" y="227525"/>
                  <a:pt x="1828710" y="229746"/>
                  <a:pt x="1821788" y="229746"/>
                </a:cubicBezTo>
                <a:cubicBezTo>
                  <a:pt x="1814212" y="229746"/>
                  <a:pt x="1808335" y="226872"/>
                  <a:pt x="1807159" y="220080"/>
                </a:cubicBezTo>
                <a:lnTo>
                  <a:pt x="1790833" y="220080"/>
                </a:lnTo>
                <a:cubicBezTo>
                  <a:pt x="1792008" y="237060"/>
                  <a:pt x="1807029" y="243068"/>
                  <a:pt x="1821004" y="243068"/>
                </a:cubicBezTo>
                <a:cubicBezTo>
                  <a:pt x="1836024" y="243068"/>
                  <a:pt x="1849477" y="235884"/>
                  <a:pt x="1849477" y="220733"/>
                </a:cubicBezTo>
                <a:cubicBezTo>
                  <a:pt x="1849477" y="205060"/>
                  <a:pt x="1834849" y="203362"/>
                  <a:pt x="1822833" y="201533"/>
                </a:cubicBezTo>
                <a:moveTo>
                  <a:pt x="1896537" y="173191"/>
                </a:moveTo>
                <a:cubicBezTo>
                  <a:pt x="1885174" y="173191"/>
                  <a:pt x="1879949" y="177893"/>
                  <a:pt x="1876161" y="184293"/>
                </a:cubicBezTo>
                <a:lnTo>
                  <a:pt x="1876161" y="148766"/>
                </a:lnTo>
                <a:lnTo>
                  <a:pt x="1859966" y="148766"/>
                </a:lnTo>
                <a:lnTo>
                  <a:pt x="1859966" y="241631"/>
                </a:lnTo>
                <a:lnTo>
                  <a:pt x="1876161" y="241631"/>
                </a:lnTo>
                <a:lnTo>
                  <a:pt x="1876161" y="205321"/>
                </a:lnTo>
                <a:cubicBezTo>
                  <a:pt x="1876161" y="194350"/>
                  <a:pt x="1881255" y="187689"/>
                  <a:pt x="1890920" y="187689"/>
                </a:cubicBezTo>
                <a:cubicBezTo>
                  <a:pt x="1898888" y="187689"/>
                  <a:pt x="1903459" y="192129"/>
                  <a:pt x="1903459" y="199705"/>
                </a:cubicBezTo>
                <a:lnTo>
                  <a:pt x="1903459" y="241631"/>
                </a:lnTo>
                <a:lnTo>
                  <a:pt x="1919655" y="241631"/>
                </a:lnTo>
                <a:lnTo>
                  <a:pt x="1919655" y="198268"/>
                </a:lnTo>
                <a:cubicBezTo>
                  <a:pt x="1919655" y="182203"/>
                  <a:pt x="1911818" y="173191"/>
                  <a:pt x="1896537" y="173191"/>
                </a:cubicBezTo>
                <a:moveTo>
                  <a:pt x="1963318" y="173191"/>
                </a:moveTo>
                <a:cubicBezTo>
                  <a:pt x="1946600" y="173191"/>
                  <a:pt x="1934714" y="180766"/>
                  <a:pt x="1932102" y="196440"/>
                </a:cubicBezTo>
                <a:lnTo>
                  <a:pt x="1947514" y="196440"/>
                </a:lnTo>
                <a:cubicBezTo>
                  <a:pt x="1948951" y="191346"/>
                  <a:pt x="1951825" y="186513"/>
                  <a:pt x="1961882" y="186513"/>
                </a:cubicBezTo>
                <a:cubicBezTo>
                  <a:pt x="1967629" y="186513"/>
                  <a:pt x="1972984" y="188342"/>
                  <a:pt x="1972984" y="193436"/>
                </a:cubicBezTo>
                <a:cubicBezTo>
                  <a:pt x="1972984" y="199052"/>
                  <a:pt x="1967759" y="200097"/>
                  <a:pt x="1965147" y="200489"/>
                </a:cubicBezTo>
                <a:lnTo>
                  <a:pt x="1951563" y="202448"/>
                </a:lnTo>
                <a:cubicBezTo>
                  <a:pt x="1945425" y="203362"/>
                  <a:pt x="1930143" y="206235"/>
                  <a:pt x="1930143" y="223084"/>
                </a:cubicBezTo>
                <a:cubicBezTo>
                  <a:pt x="1930143" y="237321"/>
                  <a:pt x="1941114" y="243068"/>
                  <a:pt x="1951825" y="243068"/>
                </a:cubicBezTo>
                <a:cubicBezTo>
                  <a:pt x="1959008" y="243068"/>
                  <a:pt x="1967759" y="240456"/>
                  <a:pt x="1972984" y="231835"/>
                </a:cubicBezTo>
                <a:lnTo>
                  <a:pt x="1972984" y="241631"/>
                </a:lnTo>
                <a:lnTo>
                  <a:pt x="1988788" y="241631"/>
                </a:lnTo>
                <a:lnTo>
                  <a:pt x="1988788" y="195003"/>
                </a:lnTo>
                <a:cubicBezTo>
                  <a:pt x="1988788" y="179199"/>
                  <a:pt x="1978077" y="173191"/>
                  <a:pt x="1963318" y="173191"/>
                </a:cubicBezTo>
                <a:moveTo>
                  <a:pt x="1956004" y="229615"/>
                </a:moveTo>
                <a:cubicBezTo>
                  <a:pt x="1950257" y="229615"/>
                  <a:pt x="1946339" y="227133"/>
                  <a:pt x="1946339" y="221778"/>
                </a:cubicBezTo>
                <a:cubicBezTo>
                  <a:pt x="1946339" y="214333"/>
                  <a:pt x="1954306" y="213158"/>
                  <a:pt x="1957180" y="212766"/>
                </a:cubicBezTo>
                <a:lnTo>
                  <a:pt x="1963971" y="211721"/>
                </a:lnTo>
                <a:cubicBezTo>
                  <a:pt x="1967367" y="211199"/>
                  <a:pt x="1970110" y="210807"/>
                  <a:pt x="1972592" y="209762"/>
                </a:cubicBezTo>
                <a:lnTo>
                  <a:pt x="1972592" y="213419"/>
                </a:lnTo>
                <a:cubicBezTo>
                  <a:pt x="1972592" y="222431"/>
                  <a:pt x="1965800" y="229615"/>
                  <a:pt x="1956004" y="229615"/>
                </a:cubicBezTo>
                <a:moveTo>
                  <a:pt x="2041855" y="173583"/>
                </a:moveTo>
                <a:lnTo>
                  <a:pt x="2037414" y="173583"/>
                </a:lnTo>
                <a:cubicBezTo>
                  <a:pt x="2029578" y="173583"/>
                  <a:pt x="2023308" y="176978"/>
                  <a:pt x="2019912" y="184293"/>
                </a:cubicBezTo>
                <a:lnTo>
                  <a:pt x="2019912" y="174366"/>
                </a:lnTo>
                <a:lnTo>
                  <a:pt x="2003847" y="174366"/>
                </a:lnTo>
                <a:lnTo>
                  <a:pt x="2003847" y="241631"/>
                </a:lnTo>
                <a:lnTo>
                  <a:pt x="2020043" y="241631"/>
                </a:lnTo>
                <a:lnTo>
                  <a:pt x="2020043" y="208717"/>
                </a:lnTo>
                <a:cubicBezTo>
                  <a:pt x="2020043" y="195525"/>
                  <a:pt x="2026182" y="189387"/>
                  <a:pt x="2037545" y="189387"/>
                </a:cubicBezTo>
                <a:lnTo>
                  <a:pt x="2041855" y="189387"/>
                </a:lnTo>
                <a:lnTo>
                  <a:pt x="2041855" y="173583"/>
                </a:lnTo>
                <a:moveTo>
                  <a:pt x="2107128" y="212897"/>
                </a:moveTo>
                <a:lnTo>
                  <a:pt x="2107128" y="206235"/>
                </a:lnTo>
                <a:cubicBezTo>
                  <a:pt x="2107128" y="184032"/>
                  <a:pt x="2093283" y="173191"/>
                  <a:pt x="2076957" y="173191"/>
                </a:cubicBezTo>
                <a:cubicBezTo>
                  <a:pt x="2059847" y="173191"/>
                  <a:pt x="2044565" y="184946"/>
                  <a:pt x="2044565" y="208456"/>
                </a:cubicBezTo>
                <a:cubicBezTo>
                  <a:pt x="2044565" y="231835"/>
                  <a:pt x="2059586" y="243068"/>
                  <a:pt x="2076565" y="243068"/>
                </a:cubicBezTo>
                <a:cubicBezTo>
                  <a:pt x="2090279" y="243068"/>
                  <a:pt x="2103210" y="235623"/>
                  <a:pt x="2106606" y="221386"/>
                </a:cubicBezTo>
                <a:lnTo>
                  <a:pt x="2091455" y="221386"/>
                </a:lnTo>
                <a:cubicBezTo>
                  <a:pt x="2089104" y="226741"/>
                  <a:pt x="2083618" y="229092"/>
                  <a:pt x="2077218" y="229092"/>
                </a:cubicBezTo>
                <a:cubicBezTo>
                  <a:pt x="2067553" y="229092"/>
                  <a:pt x="2060630" y="223868"/>
                  <a:pt x="2060239" y="212897"/>
                </a:cubicBezTo>
                <a:lnTo>
                  <a:pt x="2107128" y="212897"/>
                </a:lnTo>
                <a:moveTo>
                  <a:pt x="2076826" y="187166"/>
                </a:moveTo>
                <a:cubicBezTo>
                  <a:pt x="2085577" y="187166"/>
                  <a:pt x="2091193" y="192129"/>
                  <a:pt x="2091193" y="201011"/>
                </a:cubicBezTo>
                <a:lnTo>
                  <a:pt x="2060630" y="201011"/>
                </a:lnTo>
                <a:cubicBezTo>
                  <a:pt x="2062067" y="191215"/>
                  <a:pt x="2069120" y="187166"/>
                  <a:pt x="2076826" y="187166"/>
                </a:cubicBezTo>
                <a:moveTo>
                  <a:pt x="1398065" y="372243"/>
                </a:moveTo>
                <a:lnTo>
                  <a:pt x="1398065" y="356308"/>
                </a:lnTo>
                <a:lnTo>
                  <a:pt x="1351175" y="356308"/>
                </a:lnTo>
                <a:lnTo>
                  <a:pt x="1351175" y="333973"/>
                </a:lnTo>
                <a:lnTo>
                  <a:pt x="1392057" y="333973"/>
                </a:lnTo>
                <a:lnTo>
                  <a:pt x="1392057" y="318039"/>
                </a:lnTo>
                <a:lnTo>
                  <a:pt x="1351175" y="318039"/>
                </a:lnTo>
                <a:lnTo>
                  <a:pt x="1351175" y="296749"/>
                </a:lnTo>
                <a:lnTo>
                  <a:pt x="1395583" y="296749"/>
                </a:lnTo>
                <a:lnTo>
                  <a:pt x="1395583" y="280815"/>
                </a:lnTo>
                <a:lnTo>
                  <a:pt x="1334196" y="280815"/>
                </a:lnTo>
                <a:lnTo>
                  <a:pt x="1334196" y="372243"/>
                </a:lnTo>
                <a:lnTo>
                  <a:pt x="1398065" y="372243"/>
                </a:lnTo>
                <a:moveTo>
                  <a:pt x="1471991" y="279378"/>
                </a:moveTo>
                <a:lnTo>
                  <a:pt x="1455795" y="279378"/>
                </a:lnTo>
                <a:lnTo>
                  <a:pt x="1455795" y="313859"/>
                </a:lnTo>
                <a:cubicBezTo>
                  <a:pt x="1451746" y="307329"/>
                  <a:pt x="1443518" y="303802"/>
                  <a:pt x="1434767" y="303802"/>
                </a:cubicBezTo>
                <a:cubicBezTo>
                  <a:pt x="1418310" y="303802"/>
                  <a:pt x="1404595" y="315296"/>
                  <a:pt x="1404595" y="338545"/>
                </a:cubicBezTo>
                <a:cubicBezTo>
                  <a:pt x="1404595" y="362185"/>
                  <a:pt x="1418310" y="373679"/>
                  <a:pt x="1434767" y="373679"/>
                </a:cubicBezTo>
                <a:cubicBezTo>
                  <a:pt x="1444040" y="373679"/>
                  <a:pt x="1452399" y="369630"/>
                  <a:pt x="1456056" y="361924"/>
                </a:cubicBezTo>
                <a:lnTo>
                  <a:pt x="1456056" y="372243"/>
                </a:lnTo>
                <a:lnTo>
                  <a:pt x="1471991" y="372243"/>
                </a:lnTo>
                <a:lnTo>
                  <a:pt x="1471991" y="279378"/>
                </a:lnTo>
                <a:moveTo>
                  <a:pt x="1438554" y="358790"/>
                </a:moveTo>
                <a:cubicBezTo>
                  <a:pt x="1429150" y="358790"/>
                  <a:pt x="1421052" y="352128"/>
                  <a:pt x="1421052" y="338545"/>
                </a:cubicBezTo>
                <a:cubicBezTo>
                  <a:pt x="1421052" y="324831"/>
                  <a:pt x="1429150" y="318169"/>
                  <a:pt x="1438554" y="318169"/>
                </a:cubicBezTo>
                <a:cubicBezTo>
                  <a:pt x="1447305" y="318169"/>
                  <a:pt x="1456187" y="324700"/>
                  <a:pt x="1456187" y="338545"/>
                </a:cubicBezTo>
                <a:cubicBezTo>
                  <a:pt x="1456187" y="352259"/>
                  <a:pt x="1447305" y="358790"/>
                  <a:pt x="1438554" y="358790"/>
                </a:cubicBezTo>
                <a:moveTo>
                  <a:pt x="1525626" y="304194"/>
                </a:moveTo>
                <a:lnTo>
                  <a:pt x="1521186" y="304194"/>
                </a:lnTo>
                <a:cubicBezTo>
                  <a:pt x="1513349" y="304194"/>
                  <a:pt x="1507080" y="307590"/>
                  <a:pt x="1503684" y="314904"/>
                </a:cubicBezTo>
                <a:lnTo>
                  <a:pt x="1503684" y="304978"/>
                </a:lnTo>
                <a:lnTo>
                  <a:pt x="1487618" y="304978"/>
                </a:lnTo>
                <a:lnTo>
                  <a:pt x="1487618" y="372243"/>
                </a:lnTo>
                <a:lnTo>
                  <a:pt x="1503814" y="372243"/>
                </a:lnTo>
                <a:lnTo>
                  <a:pt x="1503814" y="339328"/>
                </a:lnTo>
                <a:cubicBezTo>
                  <a:pt x="1503814" y="326137"/>
                  <a:pt x="1509953" y="319998"/>
                  <a:pt x="1521316" y="319998"/>
                </a:cubicBezTo>
                <a:lnTo>
                  <a:pt x="1525626" y="319998"/>
                </a:lnTo>
                <a:lnTo>
                  <a:pt x="1525626" y="304194"/>
                </a:lnTo>
                <a:moveTo>
                  <a:pt x="1561505" y="303802"/>
                </a:moveTo>
                <a:cubicBezTo>
                  <a:pt x="1544787" y="303802"/>
                  <a:pt x="1532901" y="311378"/>
                  <a:pt x="1530289" y="327051"/>
                </a:cubicBezTo>
                <a:lnTo>
                  <a:pt x="1545701" y="327051"/>
                </a:lnTo>
                <a:cubicBezTo>
                  <a:pt x="1547138" y="321957"/>
                  <a:pt x="1550012" y="317125"/>
                  <a:pt x="1560069" y="317125"/>
                </a:cubicBezTo>
                <a:cubicBezTo>
                  <a:pt x="1565816" y="317125"/>
                  <a:pt x="1571171" y="318953"/>
                  <a:pt x="1571171" y="324047"/>
                </a:cubicBezTo>
                <a:cubicBezTo>
                  <a:pt x="1571171" y="329663"/>
                  <a:pt x="1565946" y="330708"/>
                  <a:pt x="1563334" y="331100"/>
                </a:cubicBezTo>
                <a:lnTo>
                  <a:pt x="1549750" y="333059"/>
                </a:lnTo>
                <a:cubicBezTo>
                  <a:pt x="1543612" y="333973"/>
                  <a:pt x="1528330" y="336847"/>
                  <a:pt x="1528330" y="353696"/>
                </a:cubicBezTo>
                <a:cubicBezTo>
                  <a:pt x="1528330" y="367932"/>
                  <a:pt x="1539301" y="373679"/>
                  <a:pt x="1550012" y="373679"/>
                </a:cubicBezTo>
                <a:cubicBezTo>
                  <a:pt x="1557195" y="373679"/>
                  <a:pt x="1565946" y="371067"/>
                  <a:pt x="1571171" y="362447"/>
                </a:cubicBezTo>
                <a:lnTo>
                  <a:pt x="1571171" y="372243"/>
                </a:lnTo>
                <a:lnTo>
                  <a:pt x="1586975" y="372243"/>
                </a:lnTo>
                <a:lnTo>
                  <a:pt x="1586975" y="325614"/>
                </a:lnTo>
                <a:cubicBezTo>
                  <a:pt x="1586975" y="309810"/>
                  <a:pt x="1576264" y="303802"/>
                  <a:pt x="1561505" y="303802"/>
                </a:cubicBezTo>
                <a:moveTo>
                  <a:pt x="1554191" y="360226"/>
                </a:moveTo>
                <a:cubicBezTo>
                  <a:pt x="1548444" y="360226"/>
                  <a:pt x="1544526" y="357745"/>
                  <a:pt x="1544526" y="352390"/>
                </a:cubicBezTo>
                <a:cubicBezTo>
                  <a:pt x="1544526" y="344945"/>
                  <a:pt x="1552493" y="343769"/>
                  <a:pt x="1555367" y="343377"/>
                </a:cubicBezTo>
                <a:lnTo>
                  <a:pt x="1562158" y="342333"/>
                </a:lnTo>
                <a:cubicBezTo>
                  <a:pt x="1565554" y="341810"/>
                  <a:pt x="1568297" y="341418"/>
                  <a:pt x="1570779" y="340373"/>
                </a:cubicBezTo>
                <a:lnTo>
                  <a:pt x="1570779" y="344031"/>
                </a:lnTo>
                <a:cubicBezTo>
                  <a:pt x="1570779" y="353043"/>
                  <a:pt x="1563987" y="360226"/>
                  <a:pt x="1554191" y="360226"/>
                </a:cubicBezTo>
                <a:moveTo>
                  <a:pt x="1701175" y="304978"/>
                </a:moveTo>
                <a:lnTo>
                  <a:pt x="1684456" y="304978"/>
                </a:lnTo>
                <a:lnTo>
                  <a:pt x="1670350" y="350561"/>
                </a:lnTo>
                <a:lnTo>
                  <a:pt x="1655853" y="304978"/>
                </a:lnTo>
                <a:lnTo>
                  <a:pt x="1640049" y="304978"/>
                </a:lnTo>
                <a:lnTo>
                  <a:pt x="1625681" y="350561"/>
                </a:lnTo>
                <a:lnTo>
                  <a:pt x="1611445" y="304978"/>
                </a:lnTo>
                <a:lnTo>
                  <a:pt x="1594204" y="304978"/>
                </a:lnTo>
                <a:lnTo>
                  <a:pt x="1617453" y="372243"/>
                </a:lnTo>
                <a:lnTo>
                  <a:pt x="1633126" y="372243"/>
                </a:lnTo>
                <a:lnTo>
                  <a:pt x="1647624" y="328618"/>
                </a:lnTo>
                <a:lnTo>
                  <a:pt x="1662252" y="372243"/>
                </a:lnTo>
                <a:lnTo>
                  <a:pt x="1677795" y="372243"/>
                </a:lnTo>
                <a:lnTo>
                  <a:pt x="1701175" y="304978"/>
                </a:lnTo>
                <a:moveTo>
                  <a:pt x="1804149" y="280815"/>
                </a:moveTo>
                <a:lnTo>
                  <a:pt x="1782598" y="280815"/>
                </a:lnTo>
                <a:lnTo>
                  <a:pt x="1757259" y="350692"/>
                </a:lnTo>
                <a:lnTo>
                  <a:pt x="1731921" y="280815"/>
                </a:lnTo>
                <a:lnTo>
                  <a:pt x="1710370" y="280815"/>
                </a:lnTo>
                <a:lnTo>
                  <a:pt x="1710370" y="372243"/>
                </a:lnTo>
                <a:lnTo>
                  <a:pt x="1725912" y="372243"/>
                </a:lnTo>
                <a:lnTo>
                  <a:pt x="1725912" y="307851"/>
                </a:lnTo>
                <a:lnTo>
                  <a:pt x="1749423" y="372243"/>
                </a:lnTo>
                <a:lnTo>
                  <a:pt x="1764704" y="372243"/>
                </a:lnTo>
                <a:lnTo>
                  <a:pt x="1788214" y="307851"/>
                </a:lnTo>
                <a:lnTo>
                  <a:pt x="1788214" y="372243"/>
                </a:lnTo>
                <a:lnTo>
                  <a:pt x="1804149" y="372243"/>
                </a:lnTo>
                <a:lnTo>
                  <a:pt x="1804149" y="280815"/>
                </a:lnTo>
                <a:moveTo>
                  <a:pt x="1820266" y="296096"/>
                </a:moveTo>
                <a:lnTo>
                  <a:pt x="1837507" y="296096"/>
                </a:lnTo>
                <a:lnTo>
                  <a:pt x="1837507" y="277680"/>
                </a:lnTo>
                <a:lnTo>
                  <a:pt x="1820266" y="277680"/>
                </a:lnTo>
                <a:lnTo>
                  <a:pt x="1820266" y="296096"/>
                </a:lnTo>
                <a:moveTo>
                  <a:pt x="1820789" y="372243"/>
                </a:moveTo>
                <a:lnTo>
                  <a:pt x="1836984" y="372243"/>
                </a:lnTo>
                <a:lnTo>
                  <a:pt x="1836984" y="304978"/>
                </a:lnTo>
                <a:lnTo>
                  <a:pt x="1820789" y="304978"/>
                </a:lnTo>
                <a:lnTo>
                  <a:pt x="1820789" y="372243"/>
                </a:lnTo>
                <a:moveTo>
                  <a:pt x="1888883" y="303802"/>
                </a:moveTo>
                <a:cubicBezTo>
                  <a:pt x="1877650" y="303802"/>
                  <a:pt x="1872165" y="308504"/>
                  <a:pt x="1868377" y="314774"/>
                </a:cubicBezTo>
                <a:lnTo>
                  <a:pt x="1868377" y="304978"/>
                </a:lnTo>
                <a:lnTo>
                  <a:pt x="1852312" y="304978"/>
                </a:lnTo>
                <a:lnTo>
                  <a:pt x="1852312" y="372243"/>
                </a:lnTo>
                <a:lnTo>
                  <a:pt x="1868508" y="372243"/>
                </a:lnTo>
                <a:lnTo>
                  <a:pt x="1868508" y="335933"/>
                </a:lnTo>
                <a:cubicBezTo>
                  <a:pt x="1868508" y="324961"/>
                  <a:pt x="1873601" y="318300"/>
                  <a:pt x="1883267" y="318300"/>
                </a:cubicBezTo>
                <a:cubicBezTo>
                  <a:pt x="1891234" y="318300"/>
                  <a:pt x="1895805" y="322741"/>
                  <a:pt x="1895805" y="330316"/>
                </a:cubicBezTo>
                <a:lnTo>
                  <a:pt x="1895805" y="372243"/>
                </a:lnTo>
                <a:lnTo>
                  <a:pt x="1912001" y="372243"/>
                </a:lnTo>
                <a:lnTo>
                  <a:pt x="1912001" y="328880"/>
                </a:lnTo>
                <a:cubicBezTo>
                  <a:pt x="1912001" y="312814"/>
                  <a:pt x="1904164" y="303802"/>
                  <a:pt x="1888883" y="303802"/>
                </a:cubicBezTo>
                <a:moveTo>
                  <a:pt x="1989885" y="279378"/>
                </a:moveTo>
                <a:lnTo>
                  <a:pt x="1973689" y="279378"/>
                </a:lnTo>
                <a:lnTo>
                  <a:pt x="1973689" y="313859"/>
                </a:lnTo>
                <a:cubicBezTo>
                  <a:pt x="1969640" y="307329"/>
                  <a:pt x="1961411" y="303802"/>
                  <a:pt x="1952660" y="303802"/>
                </a:cubicBezTo>
                <a:cubicBezTo>
                  <a:pt x="1936203" y="303802"/>
                  <a:pt x="1922489" y="315296"/>
                  <a:pt x="1922489" y="338545"/>
                </a:cubicBezTo>
                <a:cubicBezTo>
                  <a:pt x="1922489" y="362185"/>
                  <a:pt x="1936203" y="373679"/>
                  <a:pt x="1952660" y="373679"/>
                </a:cubicBezTo>
                <a:cubicBezTo>
                  <a:pt x="1961934" y="373679"/>
                  <a:pt x="1970293" y="369630"/>
                  <a:pt x="1973950" y="361924"/>
                </a:cubicBezTo>
                <a:lnTo>
                  <a:pt x="1973950" y="372243"/>
                </a:lnTo>
                <a:lnTo>
                  <a:pt x="1989885" y="372243"/>
                </a:lnTo>
                <a:lnTo>
                  <a:pt x="1989885" y="279378"/>
                </a:lnTo>
                <a:moveTo>
                  <a:pt x="1956448" y="358790"/>
                </a:moveTo>
                <a:cubicBezTo>
                  <a:pt x="1947044" y="358790"/>
                  <a:pt x="1938946" y="352128"/>
                  <a:pt x="1938946" y="338545"/>
                </a:cubicBezTo>
                <a:cubicBezTo>
                  <a:pt x="1938946" y="324831"/>
                  <a:pt x="1947044" y="318169"/>
                  <a:pt x="1956448" y="318169"/>
                </a:cubicBezTo>
                <a:cubicBezTo>
                  <a:pt x="1965199" y="318169"/>
                  <a:pt x="1974081" y="324700"/>
                  <a:pt x="1974081" y="338545"/>
                </a:cubicBezTo>
                <a:cubicBezTo>
                  <a:pt x="1974081" y="352259"/>
                  <a:pt x="1965199" y="358790"/>
                  <a:pt x="1956448" y="358790"/>
                </a:cubicBezTo>
              </a:path>
            </a:pathLst>
          </a:custGeom>
          <a:solidFill>
            <a:srgbClr val="FFFFFF"/>
          </a:solidFill>
        </p:spPr>
      </p:sp>
      <p:sp>
        <p:nvSpPr>
          <p:cNvPr id="185" name="shape185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0" y="0"/>
                </a:moveTo>
                <a:lnTo>
                  <a:pt x="2285700" y="0"/>
                </a:lnTo>
                <a:lnTo>
                  <a:pt x="2285700" y="522446"/>
                </a:lnTo>
                <a:lnTo>
                  <a:pt x="130611" y="522446"/>
                </a:lnTo>
                <a:cubicBezTo>
                  <a:pt x="58477" y="522446"/>
                  <a:pt x="0" y="463969"/>
                  <a:pt x="0" y="391834"/>
                </a:cubicBezTo>
                <a:lnTo>
                  <a:pt x="0" y="0"/>
                </a:lnTo>
              </a:path>
            </a:pathLst>
          </a:custGeom>
          <a:solidFill>
            <a:srgbClr val="14AF78"/>
          </a:solidFill>
        </p:spPr>
      </p:sp>
      <p:sp>
        <p:nvSpPr>
          <p:cNvPr id="186" name="shape186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99378" y="303672"/>
                </a:moveTo>
                <a:lnTo>
                  <a:pt x="186683" y="303672"/>
                </a:lnTo>
                <a:lnTo>
                  <a:pt x="186683" y="230673"/>
                </a:lnTo>
                <a:lnTo>
                  <a:pt x="161527" y="230673"/>
                </a:lnTo>
                <a:lnTo>
                  <a:pt x="161527" y="219741"/>
                </a:lnTo>
                <a:lnTo>
                  <a:pt x="224534" y="219741"/>
                </a:lnTo>
                <a:lnTo>
                  <a:pt x="224534" y="230673"/>
                </a:lnTo>
                <a:lnTo>
                  <a:pt x="199378" y="230673"/>
                </a:lnTo>
                <a:lnTo>
                  <a:pt x="199378" y="303672"/>
                </a:lnTo>
                <a:moveTo>
                  <a:pt x="261406" y="239136"/>
                </a:moveTo>
                <a:cubicBezTo>
                  <a:pt x="263914" y="239136"/>
                  <a:pt x="266226" y="239332"/>
                  <a:pt x="268342" y="239724"/>
                </a:cubicBezTo>
                <a:lnTo>
                  <a:pt x="267049" y="251362"/>
                </a:lnTo>
                <a:cubicBezTo>
                  <a:pt x="265011" y="250813"/>
                  <a:pt x="262895" y="250539"/>
                  <a:pt x="260701" y="250539"/>
                </a:cubicBezTo>
                <a:cubicBezTo>
                  <a:pt x="257488" y="250539"/>
                  <a:pt x="254510" y="251323"/>
                  <a:pt x="251767" y="252890"/>
                </a:cubicBezTo>
                <a:cubicBezTo>
                  <a:pt x="249024" y="254457"/>
                  <a:pt x="246791" y="256730"/>
                  <a:pt x="245067" y="259708"/>
                </a:cubicBezTo>
                <a:cubicBezTo>
                  <a:pt x="243421" y="262607"/>
                  <a:pt x="242598" y="266134"/>
                  <a:pt x="242598" y="270287"/>
                </a:cubicBezTo>
                <a:lnTo>
                  <a:pt x="242598" y="303672"/>
                </a:lnTo>
                <a:lnTo>
                  <a:pt x="230138" y="303672"/>
                </a:lnTo>
                <a:lnTo>
                  <a:pt x="230138" y="240312"/>
                </a:lnTo>
                <a:lnTo>
                  <a:pt x="240012" y="240312"/>
                </a:lnTo>
                <a:lnTo>
                  <a:pt x="241658" y="251597"/>
                </a:lnTo>
                <a:lnTo>
                  <a:pt x="242128" y="251597"/>
                </a:lnTo>
                <a:cubicBezTo>
                  <a:pt x="244087" y="248227"/>
                  <a:pt x="246713" y="245327"/>
                  <a:pt x="250004" y="242898"/>
                </a:cubicBezTo>
                <a:cubicBezTo>
                  <a:pt x="253295" y="240390"/>
                  <a:pt x="257096" y="239136"/>
                  <a:pt x="261406" y="239136"/>
                </a:cubicBezTo>
                <a:moveTo>
                  <a:pt x="286422" y="216214"/>
                </a:moveTo>
                <a:cubicBezTo>
                  <a:pt x="288303" y="216214"/>
                  <a:pt x="289948" y="216763"/>
                  <a:pt x="291359" y="217860"/>
                </a:cubicBezTo>
                <a:cubicBezTo>
                  <a:pt x="292769" y="218957"/>
                  <a:pt x="293475" y="220799"/>
                  <a:pt x="293475" y="223385"/>
                </a:cubicBezTo>
                <a:cubicBezTo>
                  <a:pt x="293475" y="225892"/>
                  <a:pt x="292769" y="227734"/>
                  <a:pt x="291359" y="228910"/>
                </a:cubicBezTo>
                <a:cubicBezTo>
                  <a:pt x="289948" y="230007"/>
                  <a:pt x="288303" y="230555"/>
                  <a:pt x="286422" y="230555"/>
                </a:cubicBezTo>
                <a:cubicBezTo>
                  <a:pt x="284463" y="230555"/>
                  <a:pt x="282778" y="230007"/>
                  <a:pt x="281367" y="228910"/>
                </a:cubicBezTo>
                <a:cubicBezTo>
                  <a:pt x="279956" y="227734"/>
                  <a:pt x="279251" y="225892"/>
                  <a:pt x="279251" y="223385"/>
                </a:cubicBezTo>
                <a:cubicBezTo>
                  <a:pt x="279251" y="220799"/>
                  <a:pt x="279956" y="218957"/>
                  <a:pt x="281367" y="217860"/>
                </a:cubicBezTo>
                <a:cubicBezTo>
                  <a:pt x="282778" y="216763"/>
                  <a:pt x="284463" y="216214"/>
                  <a:pt x="286422" y="216214"/>
                </a:cubicBezTo>
                <a:moveTo>
                  <a:pt x="292534" y="240312"/>
                </a:moveTo>
                <a:lnTo>
                  <a:pt x="292534" y="303672"/>
                </a:lnTo>
                <a:lnTo>
                  <a:pt x="280074" y="303672"/>
                </a:lnTo>
                <a:lnTo>
                  <a:pt x="280074" y="240312"/>
                </a:lnTo>
                <a:lnTo>
                  <a:pt x="292534" y="240312"/>
                </a:lnTo>
                <a:moveTo>
                  <a:pt x="336670" y="239136"/>
                </a:moveTo>
                <a:cubicBezTo>
                  <a:pt x="344585" y="239136"/>
                  <a:pt x="350502" y="240900"/>
                  <a:pt x="354420" y="244426"/>
                </a:cubicBezTo>
                <a:cubicBezTo>
                  <a:pt x="358417" y="247874"/>
                  <a:pt x="360415" y="253321"/>
                  <a:pt x="360415" y="260766"/>
                </a:cubicBezTo>
                <a:lnTo>
                  <a:pt x="360415" y="303672"/>
                </a:lnTo>
                <a:lnTo>
                  <a:pt x="351599" y="303672"/>
                </a:lnTo>
                <a:lnTo>
                  <a:pt x="349130" y="294855"/>
                </a:lnTo>
                <a:lnTo>
                  <a:pt x="348660" y="294855"/>
                </a:lnTo>
                <a:cubicBezTo>
                  <a:pt x="345917" y="298303"/>
                  <a:pt x="343018" y="300850"/>
                  <a:pt x="339961" y="302496"/>
                </a:cubicBezTo>
                <a:cubicBezTo>
                  <a:pt x="336983" y="304063"/>
                  <a:pt x="332830" y="304847"/>
                  <a:pt x="327501" y="304847"/>
                </a:cubicBezTo>
                <a:cubicBezTo>
                  <a:pt x="321780" y="304847"/>
                  <a:pt x="317039" y="303319"/>
                  <a:pt x="313277" y="300263"/>
                </a:cubicBezTo>
                <a:cubicBezTo>
                  <a:pt x="309516" y="297128"/>
                  <a:pt x="307635" y="292269"/>
                  <a:pt x="307635" y="285686"/>
                </a:cubicBezTo>
                <a:cubicBezTo>
                  <a:pt x="307635" y="279182"/>
                  <a:pt x="310064" y="274284"/>
                  <a:pt x="314923" y="270993"/>
                </a:cubicBezTo>
                <a:cubicBezTo>
                  <a:pt x="319860" y="267623"/>
                  <a:pt x="327344" y="265781"/>
                  <a:pt x="337375" y="265468"/>
                </a:cubicBezTo>
                <a:lnTo>
                  <a:pt x="348190" y="265115"/>
                </a:lnTo>
                <a:lnTo>
                  <a:pt x="348190" y="261589"/>
                </a:lnTo>
                <a:cubicBezTo>
                  <a:pt x="348190" y="256965"/>
                  <a:pt x="347132" y="253713"/>
                  <a:pt x="345016" y="251832"/>
                </a:cubicBezTo>
                <a:cubicBezTo>
                  <a:pt x="342900" y="249873"/>
                  <a:pt x="339922" y="248893"/>
                  <a:pt x="336082" y="248893"/>
                </a:cubicBezTo>
                <a:cubicBezTo>
                  <a:pt x="332869" y="248893"/>
                  <a:pt x="329774" y="249363"/>
                  <a:pt x="326796" y="250304"/>
                </a:cubicBezTo>
                <a:cubicBezTo>
                  <a:pt x="323818" y="251244"/>
                  <a:pt x="320957" y="252380"/>
                  <a:pt x="318215" y="253713"/>
                </a:cubicBezTo>
                <a:lnTo>
                  <a:pt x="314218" y="244661"/>
                </a:lnTo>
                <a:cubicBezTo>
                  <a:pt x="317196" y="243094"/>
                  <a:pt x="320605" y="241801"/>
                  <a:pt x="324445" y="240782"/>
                </a:cubicBezTo>
                <a:cubicBezTo>
                  <a:pt x="328363" y="239685"/>
                  <a:pt x="332438" y="239136"/>
                  <a:pt x="336670" y="239136"/>
                </a:cubicBezTo>
                <a:moveTo>
                  <a:pt x="348072" y="273226"/>
                </a:moveTo>
                <a:lnTo>
                  <a:pt x="339609" y="273461"/>
                </a:lnTo>
                <a:cubicBezTo>
                  <a:pt x="332399" y="273775"/>
                  <a:pt x="327383" y="274989"/>
                  <a:pt x="324562" y="277105"/>
                </a:cubicBezTo>
                <a:cubicBezTo>
                  <a:pt x="321819" y="279221"/>
                  <a:pt x="320448" y="282121"/>
                  <a:pt x="320448" y="285804"/>
                </a:cubicBezTo>
                <a:cubicBezTo>
                  <a:pt x="320448" y="289095"/>
                  <a:pt x="321428" y="291486"/>
                  <a:pt x="323387" y="292974"/>
                </a:cubicBezTo>
                <a:cubicBezTo>
                  <a:pt x="325346" y="294463"/>
                  <a:pt x="327893" y="295208"/>
                  <a:pt x="331027" y="295208"/>
                </a:cubicBezTo>
                <a:cubicBezTo>
                  <a:pt x="335886" y="295208"/>
                  <a:pt x="339922" y="293837"/>
                  <a:pt x="343135" y="291094"/>
                </a:cubicBezTo>
                <a:cubicBezTo>
                  <a:pt x="346427" y="288351"/>
                  <a:pt x="348072" y="284237"/>
                  <a:pt x="348072" y="278751"/>
                </a:cubicBezTo>
                <a:lnTo>
                  <a:pt x="348072" y="273226"/>
                </a:lnTo>
                <a:moveTo>
                  <a:pt x="392062" y="303672"/>
                </a:moveTo>
                <a:lnTo>
                  <a:pt x="379601" y="303672"/>
                </a:lnTo>
                <a:lnTo>
                  <a:pt x="379601" y="214333"/>
                </a:lnTo>
                <a:lnTo>
                  <a:pt x="392062" y="214333"/>
                </a:lnTo>
                <a:lnTo>
                  <a:pt x="392062" y="303672"/>
                </a:lnTo>
                <a:moveTo>
                  <a:pt x="504702" y="219741"/>
                </a:moveTo>
                <a:lnTo>
                  <a:pt x="475079" y="303672"/>
                </a:lnTo>
                <a:lnTo>
                  <a:pt x="461913" y="303672"/>
                </a:lnTo>
                <a:lnTo>
                  <a:pt x="432408" y="219741"/>
                </a:lnTo>
                <a:lnTo>
                  <a:pt x="445456" y="219741"/>
                </a:lnTo>
                <a:lnTo>
                  <a:pt x="463441" y="272403"/>
                </a:lnTo>
                <a:cubicBezTo>
                  <a:pt x="464460" y="275224"/>
                  <a:pt x="465440" y="278320"/>
                  <a:pt x="466380" y="281690"/>
                </a:cubicBezTo>
                <a:cubicBezTo>
                  <a:pt x="467321" y="285059"/>
                  <a:pt x="468026" y="288116"/>
                  <a:pt x="468496" y="290859"/>
                </a:cubicBezTo>
                <a:cubicBezTo>
                  <a:pt x="468966" y="288116"/>
                  <a:pt x="469672" y="285059"/>
                  <a:pt x="470612" y="281690"/>
                </a:cubicBezTo>
                <a:cubicBezTo>
                  <a:pt x="471552" y="278320"/>
                  <a:pt x="472532" y="275185"/>
                  <a:pt x="473551" y="272286"/>
                </a:cubicBezTo>
                <a:lnTo>
                  <a:pt x="491536" y="219741"/>
                </a:lnTo>
                <a:lnTo>
                  <a:pt x="504702" y="219741"/>
                </a:lnTo>
                <a:moveTo>
                  <a:pt x="537110" y="239136"/>
                </a:moveTo>
                <a:cubicBezTo>
                  <a:pt x="545417" y="239136"/>
                  <a:pt x="551961" y="241723"/>
                  <a:pt x="556741" y="246895"/>
                </a:cubicBezTo>
                <a:cubicBezTo>
                  <a:pt x="561521" y="251989"/>
                  <a:pt x="563912" y="258963"/>
                  <a:pt x="563912" y="267819"/>
                </a:cubicBezTo>
                <a:lnTo>
                  <a:pt x="563912" y="274637"/>
                </a:lnTo>
                <a:lnTo>
                  <a:pt x="521358" y="274637"/>
                </a:lnTo>
                <a:cubicBezTo>
                  <a:pt x="521515" y="281141"/>
                  <a:pt x="523200" y="286117"/>
                  <a:pt x="526413" y="289566"/>
                </a:cubicBezTo>
                <a:cubicBezTo>
                  <a:pt x="529704" y="293014"/>
                  <a:pt x="534289" y="294738"/>
                  <a:pt x="540166" y="294738"/>
                </a:cubicBezTo>
                <a:cubicBezTo>
                  <a:pt x="544242" y="294738"/>
                  <a:pt x="547846" y="294385"/>
                  <a:pt x="550981" y="293680"/>
                </a:cubicBezTo>
                <a:cubicBezTo>
                  <a:pt x="554194" y="292896"/>
                  <a:pt x="557486" y="291760"/>
                  <a:pt x="560855" y="290271"/>
                </a:cubicBezTo>
                <a:lnTo>
                  <a:pt x="560855" y="300615"/>
                </a:lnTo>
                <a:cubicBezTo>
                  <a:pt x="557642" y="302104"/>
                  <a:pt x="554429" y="303162"/>
                  <a:pt x="551216" y="303789"/>
                </a:cubicBezTo>
                <a:cubicBezTo>
                  <a:pt x="548003" y="304494"/>
                  <a:pt x="544163" y="304847"/>
                  <a:pt x="539696" y="304847"/>
                </a:cubicBezTo>
                <a:cubicBezTo>
                  <a:pt x="533584" y="304847"/>
                  <a:pt x="528176" y="303632"/>
                  <a:pt x="523474" y="301203"/>
                </a:cubicBezTo>
                <a:cubicBezTo>
                  <a:pt x="518772" y="298774"/>
                  <a:pt x="515089" y="295169"/>
                  <a:pt x="512425" y="290388"/>
                </a:cubicBezTo>
                <a:cubicBezTo>
                  <a:pt x="509838" y="285608"/>
                  <a:pt x="508545" y="279652"/>
                  <a:pt x="508545" y="272521"/>
                </a:cubicBezTo>
                <a:cubicBezTo>
                  <a:pt x="508545" y="265389"/>
                  <a:pt x="509721" y="259355"/>
                  <a:pt x="512072" y="254418"/>
                </a:cubicBezTo>
                <a:cubicBezTo>
                  <a:pt x="514501" y="249481"/>
                  <a:pt x="517832" y="245719"/>
                  <a:pt x="522064" y="243133"/>
                </a:cubicBezTo>
                <a:cubicBezTo>
                  <a:pt x="526374" y="240469"/>
                  <a:pt x="531389" y="239136"/>
                  <a:pt x="537110" y="239136"/>
                </a:cubicBezTo>
                <a:moveTo>
                  <a:pt x="537110" y="248776"/>
                </a:moveTo>
                <a:cubicBezTo>
                  <a:pt x="532643" y="248776"/>
                  <a:pt x="529038" y="250225"/>
                  <a:pt x="526295" y="253125"/>
                </a:cubicBezTo>
                <a:cubicBezTo>
                  <a:pt x="523631" y="256025"/>
                  <a:pt x="522064" y="260139"/>
                  <a:pt x="521593" y="265468"/>
                </a:cubicBezTo>
                <a:lnTo>
                  <a:pt x="551451" y="265468"/>
                </a:lnTo>
                <a:cubicBezTo>
                  <a:pt x="551373" y="260531"/>
                  <a:pt x="550158" y="256534"/>
                  <a:pt x="547807" y="253478"/>
                </a:cubicBezTo>
                <a:cubicBezTo>
                  <a:pt x="545535" y="250343"/>
                  <a:pt x="541969" y="248776"/>
                  <a:pt x="537110" y="248776"/>
                </a:cubicBezTo>
                <a:moveTo>
                  <a:pt x="610728" y="239136"/>
                </a:moveTo>
                <a:cubicBezTo>
                  <a:pt x="613236" y="239136"/>
                  <a:pt x="615548" y="239332"/>
                  <a:pt x="617663" y="239724"/>
                </a:cubicBezTo>
                <a:lnTo>
                  <a:pt x="616370" y="251362"/>
                </a:lnTo>
                <a:cubicBezTo>
                  <a:pt x="614333" y="250813"/>
                  <a:pt x="612217" y="250539"/>
                  <a:pt x="610023" y="250539"/>
                </a:cubicBezTo>
                <a:cubicBezTo>
                  <a:pt x="606810" y="250539"/>
                  <a:pt x="603832" y="251323"/>
                  <a:pt x="601089" y="252890"/>
                </a:cubicBezTo>
                <a:cubicBezTo>
                  <a:pt x="598346" y="254457"/>
                  <a:pt x="596113" y="256730"/>
                  <a:pt x="594388" y="259708"/>
                </a:cubicBezTo>
                <a:cubicBezTo>
                  <a:pt x="592743" y="262607"/>
                  <a:pt x="591920" y="266134"/>
                  <a:pt x="591920" y="270287"/>
                </a:cubicBezTo>
                <a:lnTo>
                  <a:pt x="591920" y="303672"/>
                </a:lnTo>
                <a:lnTo>
                  <a:pt x="579460" y="303672"/>
                </a:lnTo>
                <a:lnTo>
                  <a:pt x="579460" y="240312"/>
                </a:lnTo>
                <a:lnTo>
                  <a:pt x="589334" y="240312"/>
                </a:lnTo>
                <a:lnTo>
                  <a:pt x="590979" y="251597"/>
                </a:lnTo>
                <a:lnTo>
                  <a:pt x="591450" y="251597"/>
                </a:lnTo>
                <a:cubicBezTo>
                  <a:pt x="593409" y="248227"/>
                  <a:pt x="596034" y="245327"/>
                  <a:pt x="599326" y="242898"/>
                </a:cubicBezTo>
                <a:cubicBezTo>
                  <a:pt x="602617" y="240390"/>
                  <a:pt x="606418" y="239136"/>
                  <a:pt x="610728" y="239136"/>
                </a:cubicBezTo>
                <a:moveTo>
                  <a:pt x="671480" y="285804"/>
                </a:moveTo>
                <a:cubicBezTo>
                  <a:pt x="671480" y="292073"/>
                  <a:pt x="669207" y="296814"/>
                  <a:pt x="664662" y="300028"/>
                </a:cubicBezTo>
                <a:cubicBezTo>
                  <a:pt x="660195" y="303241"/>
                  <a:pt x="653887" y="304847"/>
                  <a:pt x="645735" y="304847"/>
                </a:cubicBezTo>
                <a:cubicBezTo>
                  <a:pt x="641268" y="304847"/>
                  <a:pt x="637428" y="304534"/>
                  <a:pt x="634215" y="303907"/>
                </a:cubicBezTo>
                <a:cubicBezTo>
                  <a:pt x="631080" y="303280"/>
                  <a:pt x="628181" y="302300"/>
                  <a:pt x="625516" y="300968"/>
                </a:cubicBezTo>
                <a:lnTo>
                  <a:pt x="625516" y="290036"/>
                </a:lnTo>
                <a:cubicBezTo>
                  <a:pt x="628259" y="291368"/>
                  <a:pt x="631472" y="292583"/>
                  <a:pt x="635156" y="293680"/>
                </a:cubicBezTo>
                <a:cubicBezTo>
                  <a:pt x="638917" y="294699"/>
                  <a:pt x="642561" y="295208"/>
                  <a:pt x="646088" y="295208"/>
                </a:cubicBezTo>
                <a:cubicBezTo>
                  <a:pt x="650790" y="295208"/>
                  <a:pt x="654161" y="294463"/>
                  <a:pt x="656198" y="292974"/>
                </a:cubicBezTo>
                <a:cubicBezTo>
                  <a:pt x="658314" y="291486"/>
                  <a:pt x="659372" y="289487"/>
                  <a:pt x="659372" y="286979"/>
                </a:cubicBezTo>
                <a:cubicBezTo>
                  <a:pt x="659372" y="285569"/>
                  <a:pt x="658980" y="284315"/>
                  <a:pt x="658197" y="283218"/>
                </a:cubicBezTo>
                <a:cubicBezTo>
                  <a:pt x="657413" y="282042"/>
                  <a:pt x="655924" y="280867"/>
                  <a:pt x="653730" y="279691"/>
                </a:cubicBezTo>
                <a:cubicBezTo>
                  <a:pt x="651613" y="278437"/>
                  <a:pt x="648478" y="277027"/>
                  <a:pt x="644324" y="275460"/>
                </a:cubicBezTo>
                <a:cubicBezTo>
                  <a:pt x="640249" y="273892"/>
                  <a:pt x="636801" y="272286"/>
                  <a:pt x="633980" y="270640"/>
                </a:cubicBezTo>
                <a:cubicBezTo>
                  <a:pt x="631237" y="268994"/>
                  <a:pt x="629121" y="267035"/>
                  <a:pt x="627632" y="264762"/>
                </a:cubicBezTo>
                <a:cubicBezTo>
                  <a:pt x="626143" y="262490"/>
                  <a:pt x="625399" y="259629"/>
                  <a:pt x="625399" y="256181"/>
                </a:cubicBezTo>
                <a:cubicBezTo>
                  <a:pt x="625399" y="250696"/>
                  <a:pt x="627593" y="246503"/>
                  <a:pt x="631982" y="243603"/>
                </a:cubicBezTo>
                <a:cubicBezTo>
                  <a:pt x="636449" y="240625"/>
                  <a:pt x="642326" y="239136"/>
                  <a:pt x="649614" y="239136"/>
                </a:cubicBezTo>
                <a:cubicBezTo>
                  <a:pt x="653456" y="239136"/>
                  <a:pt x="657060" y="239528"/>
                  <a:pt x="660430" y="240312"/>
                </a:cubicBezTo>
                <a:cubicBezTo>
                  <a:pt x="663878" y="241096"/>
                  <a:pt x="667209" y="242193"/>
                  <a:pt x="670422" y="243603"/>
                </a:cubicBezTo>
                <a:lnTo>
                  <a:pt x="666308" y="253125"/>
                </a:lnTo>
                <a:cubicBezTo>
                  <a:pt x="663565" y="251949"/>
                  <a:pt x="660744" y="250970"/>
                  <a:pt x="657844" y="250186"/>
                </a:cubicBezTo>
                <a:cubicBezTo>
                  <a:pt x="654944" y="249324"/>
                  <a:pt x="652004" y="248893"/>
                  <a:pt x="649026" y="248893"/>
                </a:cubicBezTo>
                <a:cubicBezTo>
                  <a:pt x="641347" y="248893"/>
                  <a:pt x="637507" y="251127"/>
                  <a:pt x="637507" y="255594"/>
                </a:cubicBezTo>
                <a:cubicBezTo>
                  <a:pt x="637507" y="257082"/>
                  <a:pt x="637938" y="258376"/>
                  <a:pt x="638800" y="259473"/>
                </a:cubicBezTo>
                <a:cubicBezTo>
                  <a:pt x="639740" y="260570"/>
                  <a:pt x="641307" y="261667"/>
                  <a:pt x="643502" y="262764"/>
                </a:cubicBezTo>
                <a:cubicBezTo>
                  <a:pt x="645774" y="263861"/>
                  <a:pt x="648909" y="265193"/>
                  <a:pt x="652906" y="266761"/>
                </a:cubicBezTo>
                <a:cubicBezTo>
                  <a:pt x="656747" y="268250"/>
                  <a:pt x="660038" y="269817"/>
                  <a:pt x="662781" y="271463"/>
                </a:cubicBezTo>
                <a:cubicBezTo>
                  <a:pt x="665602" y="273030"/>
                  <a:pt x="667757" y="274950"/>
                  <a:pt x="669246" y="277223"/>
                </a:cubicBezTo>
                <a:cubicBezTo>
                  <a:pt x="670735" y="279495"/>
                  <a:pt x="671480" y="282356"/>
                  <a:pt x="671480" y="285804"/>
                </a:cubicBezTo>
                <a:moveTo>
                  <a:pt x="692685" y="216214"/>
                </a:moveTo>
                <a:cubicBezTo>
                  <a:pt x="694565" y="216214"/>
                  <a:pt x="696211" y="216763"/>
                  <a:pt x="697622" y="217860"/>
                </a:cubicBezTo>
                <a:cubicBezTo>
                  <a:pt x="699032" y="218957"/>
                  <a:pt x="699738" y="220799"/>
                  <a:pt x="699738" y="223385"/>
                </a:cubicBezTo>
                <a:cubicBezTo>
                  <a:pt x="699738" y="225892"/>
                  <a:pt x="699032" y="227734"/>
                  <a:pt x="697622" y="228910"/>
                </a:cubicBezTo>
                <a:cubicBezTo>
                  <a:pt x="696211" y="230007"/>
                  <a:pt x="694565" y="230555"/>
                  <a:pt x="692685" y="230555"/>
                </a:cubicBezTo>
                <a:cubicBezTo>
                  <a:pt x="690725" y="230555"/>
                  <a:pt x="689041" y="230007"/>
                  <a:pt x="687630" y="228910"/>
                </a:cubicBezTo>
                <a:cubicBezTo>
                  <a:pt x="686219" y="227734"/>
                  <a:pt x="685514" y="225892"/>
                  <a:pt x="685514" y="223385"/>
                </a:cubicBezTo>
                <a:cubicBezTo>
                  <a:pt x="685514" y="220799"/>
                  <a:pt x="686219" y="218957"/>
                  <a:pt x="687630" y="217860"/>
                </a:cubicBezTo>
                <a:cubicBezTo>
                  <a:pt x="689041" y="216763"/>
                  <a:pt x="690725" y="216214"/>
                  <a:pt x="692685" y="216214"/>
                </a:cubicBezTo>
                <a:moveTo>
                  <a:pt x="698797" y="240312"/>
                </a:moveTo>
                <a:lnTo>
                  <a:pt x="698797" y="303672"/>
                </a:lnTo>
                <a:lnTo>
                  <a:pt x="686337" y="303672"/>
                </a:lnTo>
                <a:lnTo>
                  <a:pt x="686337" y="240312"/>
                </a:lnTo>
                <a:lnTo>
                  <a:pt x="698797" y="240312"/>
                </a:lnTo>
                <a:moveTo>
                  <a:pt x="774199" y="271933"/>
                </a:moveTo>
                <a:cubicBezTo>
                  <a:pt x="774199" y="282434"/>
                  <a:pt x="771496" y="290545"/>
                  <a:pt x="766088" y="296266"/>
                </a:cubicBezTo>
                <a:cubicBezTo>
                  <a:pt x="760681" y="301987"/>
                  <a:pt x="753393" y="304847"/>
                  <a:pt x="744224" y="304847"/>
                </a:cubicBezTo>
                <a:cubicBezTo>
                  <a:pt x="738503" y="304847"/>
                  <a:pt x="733409" y="303593"/>
                  <a:pt x="728942" y="301085"/>
                </a:cubicBezTo>
                <a:cubicBezTo>
                  <a:pt x="724554" y="298499"/>
                  <a:pt x="721067" y="294777"/>
                  <a:pt x="718480" y="289918"/>
                </a:cubicBezTo>
                <a:cubicBezTo>
                  <a:pt x="715973" y="284981"/>
                  <a:pt x="714719" y="278986"/>
                  <a:pt x="714719" y="271933"/>
                </a:cubicBezTo>
                <a:cubicBezTo>
                  <a:pt x="714719" y="261432"/>
                  <a:pt x="717383" y="253360"/>
                  <a:pt x="722712" y="247718"/>
                </a:cubicBezTo>
                <a:cubicBezTo>
                  <a:pt x="728041" y="241997"/>
                  <a:pt x="735329" y="239136"/>
                  <a:pt x="744577" y="239136"/>
                </a:cubicBezTo>
                <a:cubicBezTo>
                  <a:pt x="750376" y="239136"/>
                  <a:pt x="755470" y="240430"/>
                  <a:pt x="759858" y="243016"/>
                </a:cubicBezTo>
                <a:cubicBezTo>
                  <a:pt x="764325" y="245523"/>
                  <a:pt x="767812" y="249207"/>
                  <a:pt x="770320" y="254065"/>
                </a:cubicBezTo>
                <a:cubicBezTo>
                  <a:pt x="772906" y="258924"/>
                  <a:pt x="774199" y="264880"/>
                  <a:pt x="774199" y="271933"/>
                </a:cubicBezTo>
                <a:moveTo>
                  <a:pt x="727532" y="271933"/>
                </a:moveTo>
                <a:cubicBezTo>
                  <a:pt x="727532" y="279064"/>
                  <a:pt x="728864" y="284628"/>
                  <a:pt x="731528" y="288625"/>
                </a:cubicBezTo>
                <a:cubicBezTo>
                  <a:pt x="734271" y="292622"/>
                  <a:pt x="738582" y="294620"/>
                  <a:pt x="744459" y="294620"/>
                </a:cubicBezTo>
                <a:cubicBezTo>
                  <a:pt x="750337" y="294620"/>
                  <a:pt x="754608" y="292622"/>
                  <a:pt x="757272" y="288625"/>
                </a:cubicBezTo>
                <a:cubicBezTo>
                  <a:pt x="760015" y="284628"/>
                  <a:pt x="761386" y="279064"/>
                  <a:pt x="761386" y="271933"/>
                </a:cubicBezTo>
                <a:cubicBezTo>
                  <a:pt x="761386" y="264723"/>
                  <a:pt x="760015" y="259198"/>
                  <a:pt x="757272" y="255358"/>
                </a:cubicBezTo>
                <a:cubicBezTo>
                  <a:pt x="754608" y="251440"/>
                  <a:pt x="750297" y="249481"/>
                  <a:pt x="744341" y="249481"/>
                </a:cubicBezTo>
                <a:cubicBezTo>
                  <a:pt x="738464" y="249481"/>
                  <a:pt x="734193" y="251440"/>
                  <a:pt x="731528" y="255358"/>
                </a:cubicBezTo>
                <a:cubicBezTo>
                  <a:pt x="728864" y="259198"/>
                  <a:pt x="727532" y="264723"/>
                  <a:pt x="727532" y="271933"/>
                </a:cubicBezTo>
                <a:moveTo>
                  <a:pt x="822088" y="239136"/>
                </a:moveTo>
                <a:cubicBezTo>
                  <a:pt x="829454" y="239136"/>
                  <a:pt x="835097" y="240978"/>
                  <a:pt x="839015" y="244661"/>
                </a:cubicBezTo>
                <a:cubicBezTo>
                  <a:pt x="842934" y="248345"/>
                  <a:pt x="844893" y="254261"/>
                  <a:pt x="844893" y="262411"/>
                </a:cubicBezTo>
                <a:lnTo>
                  <a:pt x="844893" y="303672"/>
                </a:lnTo>
                <a:lnTo>
                  <a:pt x="832550" y="303672"/>
                </a:lnTo>
                <a:lnTo>
                  <a:pt x="832550" y="264175"/>
                </a:lnTo>
                <a:cubicBezTo>
                  <a:pt x="832550" y="254300"/>
                  <a:pt x="828201" y="249363"/>
                  <a:pt x="819502" y="249363"/>
                </a:cubicBezTo>
                <a:cubicBezTo>
                  <a:pt x="813076" y="249363"/>
                  <a:pt x="808609" y="251283"/>
                  <a:pt x="806101" y="255123"/>
                </a:cubicBezTo>
                <a:cubicBezTo>
                  <a:pt x="803672" y="258963"/>
                  <a:pt x="802457" y="264488"/>
                  <a:pt x="802457" y="271698"/>
                </a:cubicBezTo>
                <a:lnTo>
                  <a:pt x="802457" y="303672"/>
                </a:lnTo>
                <a:lnTo>
                  <a:pt x="789997" y="303672"/>
                </a:lnTo>
                <a:lnTo>
                  <a:pt x="789997" y="240312"/>
                </a:lnTo>
                <a:lnTo>
                  <a:pt x="799871" y="240312"/>
                </a:lnTo>
                <a:lnTo>
                  <a:pt x="801634" y="248776"/>
                </a:lnTo>
                <a:lnTo>
                  <a:pt x="802339" y="248776"/>
                </a:lnTo>
                <a:cubicBezTo>
                  <a:pt x="804377" y="245484"/>
                  <a:pt x="807159" y="243055"/>
                  <a:pt x="810686" y="241487"/>
                </a:cubicBezTo>
                <a:cubicBezTo>
                  <a:pt x="814290" y="239920"/>
                  <a:pt x="818091" y="239136"/>
                  <a:pt x="822088" y="239136"/>
                </a:cubicBezTo>
              </a:path>
            </a:pathLst>
          </a:custGeom>
          <a:solidFill>
            <a:srgbClr val="CEE8DA"/>
          </a:solidFill>
        </p:spPr>
      </p:sp>
      <p:sp>
        <p:nvSpPr>
          <p:cNvPr id="187" name="shape187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950198" y="176009"/>
                </a:moveTo>
                <a:cubicBezTo>
                  <a:pt x="950198" y="136510"/>
                  <a:pt x="982219" y="104489"/>
                  <a:pt x="1021718" y="104489"/>
                </a:cubicBezTo>
                <a:lnTo>
                  <a:pt x="1192146" y="104489"/>
                </a:lnTo>
                <a:cubicBezTo>
                  <a:pt x="1231645" y="104489"/>
                  <a:pt x="1263666" y="136510"/>
                  <a:pt x="1263666" y="176009"/>
                </a:cubicBezTo>
                <a:lnTo>
                  <a:pt x="1263666" y="346437"/>
                </a:lnTo>
                <a:cubicBezTo>
                  <a:pt x="1263666" y="385936"/>
                  <a:pt x="1231645" y="417957"/>
                  <a:pt x="1192146" y="417957"/>
                </a:cubicBezTo>
                <a:lnTo>
                  <a:pt x="1021718" y="417957"/>
                </a:lnTo>
                <a:cubicBezTo>
                  <a:pt x="982219" y="417957"/>
                  <a:pt x="950198" y="385936"/>
                  <a:pt x="950198" y="346437"/>
                </a:cubicBezTo>
                <a:lnTo>
                  <a:pt x="950198" y="176009"/>
                </a:lnTo>
              </a:path>
            </a:pathLst>
          </a:custGeom>
          <a:gradFill>
            <a:gsLst>
              <a:gs pos="0">
                <a:srgbClr val="008899"/>
              </a:gs>
              <a:gs pos="100000">
                <a:srgbClr val="66FF66"/>
              </a:gs>
            </a:gsLst>
            <a:lin ang="13500000" scaled="0"/>
          </a:gradFill>
        </p:spPr>
      </p:sp>
      <p:sp>
        <p:nvSpPr>
          <p:cNvPr id="188" name="shape188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157923" y="209884"/>
                </a:moveTo>
                <a:cubicBezTo>
                  <a:pt x="1164146" y="216109"/>
                  <a:pt x="1164146" y="226202"/>
                  <a:pt x="1157923" y="232427"/>
                </a:cubicBezTo>
                <a:lnTo>
                  <a:pt x="1078223" y="312128"/>
                </a:lnTo>
                <a:cubicBezTo>
                  <a:pt x="1071993" y="318353"/>
                  <a:pt x="1061904" y="318353"/>
                  <a:pt x="1055680" y="312128"/>
                </a:cubicBezTo>
                <a:cubicBezTo>
                  <a:pt x="1049450" y="305903"/>
                  <a:pt x="1049450" y="295810"/>
                  <a:pt x="1055680" y="289585"/>
                </a:cubicBezTo>
                <a:lnTo>
                  <a:pt x="1135379" y="209884"/>
                </a:lnTo>
                <a:cubicBezTo>
                  <a:pt x="1141603" y="203659"/>
                  <a:pt x="1151699" y="203659"/>
                  <a:pt x="1157923" y="209884"/>
                </a:cubicBezTo>
              </a:path>
            </a:pathLst>
          </a:custGeom>
          <a:solidFill>
            <a:srgbClr val="FFFFFF">
              <a:alpha val="60000"/>
            </a:srgbClr>
          </a:solidFill>
        </p:spPr>
      </p:sp>
      <p:sp>
        <p:nvSpPr>
          <p:cNvPr id="189" name="shape189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043037" y="219786"/>
                </a:moveTo>
                <a:lnTo>
                  <a:pt x="1043037" y="302222"/>
                </a:lnTo>
                <a:lnTo>
                  <a:pt x="1055680" y="289583"/>
                </a:lnTo>
                <a:cubicBezTo>
                  <a:pt x="1061904" y="283358"/>
                  <a:pt x="1071993" y="283358"/>
                  <a:pt x="1078223" y="289583"/>
                </a:cubicBezTo>
                <a:cubicBezTo>
                  <a:pt x="1084447" y="295808"/>
                  <a:pt x="1084447" y="305901"/>
                  <a:pt x="1078223" y="312126"/>
                </a:cubicBezTo>
                <a:lnTo>
                  <a:pt x="1051977" y="338370"/>
                </a:lnTo>
                <a:cubicBezTo>
                  <a:pt x="1036911" y="353433"/>
                  <a:pt x="1011161" y="342766"/>
                  <a:pt x="1011161" y="321463"/>
                </a:cubicBezTo>
                <a:lnTo>
                  <a:pt x="1011161" y="200545"/>
                </a:lnTo>
                <a:cubicBezTo>
                  <a:pt x="1011161" y="179243"/>
                  <a:pt x="1036911" y="168576"/>
                  <a:pt x="1051977" y="183638"/>
                </a:cubicBezTo>
                <a:lnTo>
                  <a:pt x="1170559" y="302222"/>
                </a:lnTo>
                <a:lnTo>
                  <a:pt x="1170559" y="219786"/>
                </a:lnTo>
                <a:lnTo>
                  <a:pt x="1157923" y="232426"/>
                </a:lnTo>
                <a:cubicBezTo>
                  <a:pt x="1151699" y="238651"/>
                  <a:pt x="1141603" y="238651"/>
                  <a:pt x="1135379" y="232426"/>
                </a:cubicBezTo>
                <a:cubicBezTo>
                  <a:pt x="1129155" y="226200"/>
                  <a:pt x="1129155" y="216108"/>
                  <a:pt x="1135379" y="209883"/>
                </a:cubicBezTo>
                <a:lnTo>
                  <a:pt x="1161625" y="183638"/>
                </a:lnTo>
                <a:cubicBezTo>
                  <a:pt x="1176685" y="168576"/>
                  <a:pt x="1202441" y="179243"/>
                  <a:pt x="1202441" y="200545"/>
                </a:cubicBezTo>
                <a:lnTo>
                  <a:pt x="1202441" y="321463"/>
                </a:lnTo>
                <a:cubicBezTo>
                  <a:pt x="1202441" y="342766"/>
                  <a:pt x="1176685" y="353433"/>
                  <a:pt x="1161625" y="338370"/>
                </a:cubicBezTo>
                <a:lnTo>
                  <a:pt x="1043037" y="219786"/>
                </a:lnTo>
              </a:path>
            </a:pathLst>
          </a:custGeom>
          <a:solidFill>
            <a:srgbClr val="FFFFFF"/>
          </a:solidFill>
        </p:spPr>
      </p:sp>
      <p:sp>
        <p:nvSpPr>
          <p:cNvPr id="190" name="shape190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450048" y="150203"/>
                </a:moveTo>
                <a:lnTo>
                  <a:pt x="1432677" y="150203"/>
                </a:lnTo>
                <a:lnTo>
                  <a:pt x="1416612" y="215509"/>
                </a:lnTo>
                <a:lnTo>
                  <a:pt x="1396889" y="150203"/>
                </a:lnTo>
                <a:lnTo>
                  <a:pt x="1380171" y="150203"/>
                </a:lnTo>
                <a:lnTo>
                  <a:pt x="1360449" y="215378"/>
                </a:lnTo>
                <a:lnTo>
                  <a:pt x="1344383" y="150203"/>
                </a:lnTo>
                <a:lnTo>
                  <a:pt x="1326359" y="150203"/>
                </a:lnTo>
                <a:lnTo>
                  <a:pt x="1351306" y="241631"/>
                </a:lnTo>
                <a:lnTo>
                  <a:pt x="1368155" y="241631"/>
                </a:lnTo>
                <a:lnTo>
                  <a:pt x="1388269" y="174889"/>
                </a:lnTo>
                <a:lnTo>
                  <a:pt x="1408383" y="241631"/>
                </a:lnTo>
                <a:lnTo>
                  <a:pt x="1425101" y="241631"/>
                </a:lnTo>
                <a:lnTo>
                  <a:pt x="1450048" y="150203"/>
                </a:lnTo>
                <a:moveTo>
                  <a:pt x="1482675" y="173191"/>
                </a:moveTo>
                <a:cubicBezTo>
                  <a:pt x="1463083" y="173191"/>
                  <a:pt x="1449369" y="186252"/>
                  <a:pt x="1449369" y="208064"/>
                </a:cubicBezTo>
                <a:cubicBezTo>
                  <a:pt x="1449369" y="230007"/>
                  <a:pt x="1463083" y="243068"/>
                  <a:pt x="1482675" y="243068"/>
                </a:cubicBezTo>
                <a:cubicBezTo>
                  <a:pt x="1502397" y="243068"/>
                  <a:pt x="1516111" y="230007"/>
                  <a:pt x="1516111" y="208064"/>
                </a:cubicBezTo>
                <a:cubicBezTo>
                  <a:pt x="1516111" y="186252"/>
                  <a:pt x="1502397" y="173191"/>
                  <a:pt x="1482675" y="173191"/>
                </a:cubicBezTo>
                <a:moveTo>
                  <a:pt x="1482544" y="188211"/>
                </a:moveTo>
                <a:cubicBezTo>
                  <a:pt x="1492340" y="188211"/>
                  <a:pt x="1499524" y="194611"/>
                  <a:pt x="1499524" y="208064"/>
                </a:cubicBezTo>
                <a:cubicBezTo>
                  <a:pt x="1499524" y="220733"/>
                  <a:pt x="1493385" y="228048"/>
                  <a:pt x="1482936" y="228048"/>
                </a:cubicBezTo>
                <a:cubicBezTo>
                  <a:pt x="1473140" y="228048"/>
                  <a:pt x="1465957" y="221648"/>
                  <a:pt x="1465957" y="208064"/>
                </a:cubicBezTo>
                <a:cubicBezTo>
                  <a:pt x="1465957" y="195525"/>
                  <a:pt x="1472095" y="188211"/>
                  <a:pt x="1482544" y="188211"/>
                </a:cubicBezTo>
                <a:moveTo>
                  <a:pt x="1563732" y="173191"/>
                </a:moveTo>
                <a:cubicBezTo>
                  <a:pt x="1552500" y="173191"/>
                  <a:pt x="1547014" y="177893"/>
                  <a:pt x="1543226" y="184162"/>
                </a:cubicBezTo>
                <a:lnTo>
                  <a:pt x="1543226" y="174366"/>
                </a:lnTo>
                <a:lnTo>
                  <a:pt x="1527161" y="174366"/>
                </a:lnTo>
                <a:lnTo>
                  <a:pt x="1527161" y="241631"/>
                </a:lnTo>
                <a:lnTo>
                  <a:pt x="1543357" y="241631"/>
                </a:lnTo>
                <a:lnTo>
                  <a:pt x="1543357" y="205321"/>
                </a:lnTo>
                <a:cubicBezTo>
                  <a:pt x="1543357" y="194350"/>
                  <a:pt x="1548451" y="187689"/>
                  <a:pt x="1558116" y="187689"/>
                </a:cubicBezTo>
                <a:cubicBezTo>
                  <a:pt x="1566083" y="187689"/>
                  <a:pt x="1570655" y="192129"/>
                  <a:pt x="1570655" y="199705"/>
                </a:cubicBezTo>
                <a:lnTo>
                  <a:pt x="1570655" y="241631"/>
                </a:lnTo>
                <a:lnTo>
                  <a:pt x="1586851" y="241631"/>
                </a:lnTo>
                <a:lnTo>
                  <a:pt x="1586851" y="198268"/>
                </a:lnTo>
                <a:cubicBezTo>
                  <a:pt x="1586851" y="182203"/>
                  <a:pt x="1579014" y="173191"/>
                  <a:pt x="1563732" y="173191"/>
                </a:cubicBezTo>
                <a:moveTo>
                  <a:pt x="1664734" y="148766"/>
                </a:moveTo>
                <a:lnTo>
                  <a:pt x="1648538" y="148766"/>
                </a:lnTo>
                <a:lnTo>
                  <a:pt x="1648538" y="183248"/>
                </a:lnTo>
                <a:cubicBezTo>
                  <a:pt x="1644489" y="176717"/>
                  <a:pt x="1636261" y="173191"/>
                  <a:pt x="1627510" y="173191"/>
                </a:cubicBezTo>
                <a:cubicBezTo>
                  <a:pt x="1611053" y="173191"/>
                  <a:pt x="1597339" y="184685"/>
                  <a:pt x="1597339" y="207933"/>
                </a:cubicBezTo>
                <a:cubicBezTo>
                  <a:pt x="1597339" y="231574"/>
                  <a:pt x="1611053" y="243068"/>
                  <a:pt x="1627510" y="243068"/>
                </a:cubicBezTo>
                <a:cubicBezTo>
                  <a:pt x="1636783" y="243068"/>
                  <a:pt x="1645142" y="239019"/>
                  <a:pt x="1648800" y="231313"/>
                </a:cubicBezTo>
                <a:lnTo>
                  <a:pt x="1648800" y="241631"/>
                </a:lnTo>
                <a:lnTo>
                  <a:pt x="1664734" y="241631"/>
                </a:lnTo>
                <a:lnTo>
                  <a:pt x="1664734" y="148766"/>
                </a:lnTo>
                <a:moveTo>
                  <a:pt x="1631298" y="228178"/>
                </a:moveTo>
                <a:cubicBezTo>
                  <a:pt x="1621894" y="228178"/>
                  <a:pt x="1613796" y="221517"/>
                  <a:pt x="1613796" y="207933"/>
                </a:cubicBezTo>
                <a:cubicBezTo>
                  <a:pt x="1613796" y="194219"/>
                  <a:pt x="1621894" y="187558"/>
                  <a:pt x="1631298" y="187558"/>
                </a:cubicBezTo>
                <a:cubicBezTo>
                  <a:pt x="1640049" y="187558"/>
                  <a:pt x="1648930" y="194089"/>
                  <a:pt x="1648930" y="207933"/>
                </a:cubicBezTo>
                <a:cubicBezTo>
                  <a:pt x="1648930" y="221648"/>
                  <a:pt x="1640049" y="228178"/>
                  <a:pt x="1631298" y="228178"/>
                </a:cubicBezTo>
                <a:moveTo>
                  <a:pt x="1738347" y="212897"/>
                </a:moveTo>
                <a:lnTo>
                  <a:pt x="1738347" y="206235"/>
                </a:lnTo>
                <a:cubicBezTo>
                  <a:pt x="1738347" y="184032"/>
                  <a:pt x="1724502" y="173191"/>
                  <a:pt x="1708175" y="173191"/>
                </a:cubicBezTo>
                <a:cubicBezTo>
                  <a:pt x="1691065" y="173191"/>
                  <a:pt x="1675784" y="184946"/>
                  <a:pt x="1675784" y="208456"/>
                </a:cubicBezTo>
                <a:cubicBezTo>
                  <a:pt x="1675784" y="231835"/>
                  <a:pt x="1690804" y="243068"/>
                  <a:pt x="1707784" y="243068"/>
                </a:cubicBezTo>
                <a:cubicBezTo>
                  <a:pt x="1721498" y="243068"/>
                  <a:pt x="1734428" y="235623"/>
                  <a:pt x="1737824" y="221386"/>
                </a:cubicBezTo>
                <a:lnTo>
                  <a:pt x="1722673" y="221386"/>
                </a:lnTo>
                <a:cubicBezTo>
                  <a:pt x="1720322" y="226741"/>
                  <a:pt x="1714837" y="229092"/>
                  <a:pt x="1708437" y="229092"/>
                </a:cubicBezTo>
                <a:cubicBezTo>
                  <a:pt x="1698771" y="229092"/>
                  <a:pt x="1691849" y="223868"/>
                  <a:pt x="1691457" y="212897"/>
                </a:cubicBezTo>
                <a:lnTo>
                  <a:pt x="1738347" y="212897"/>
                </a:lnTo>
                <a:moveTo>
                  <a:pt x="1708045" y="187166"/>
                </a:moveTo>
                <a:cubicBezTo>
                  <a:pt x="1716796" y="187166"/>
                  <a:pt x="1722412" y="192129"/>
                  <a:pt x="1722412" y="201011"/>
                </a:cubicBezTo>
                <a:lnTo>
                  <a:pt x="1691849" y="201011"/>
                </a:lnTo>
                <a:cubicBezTo>
                  <a:pt x="1693286" y="191215"/>
                  <a:pt x="1700339" y="187166"/>
                  <a:pt x="1708045" y="187166"/>
                </a:cubicBezTo>
                <a:moveTo>
                  <a:pt x="1787502" y="173583"/>
                </a:moveTo>
                <a:lnTo>
                  <a:pt x="1783062" y="173583"/>
                </a:lnTo>
                <a:cubicBezTo>
                  <a:pt x="1775225" y="173583"/>
                  <a:pt x="1768955" y="176978"/>
                  <a:pt x="1765560" y="184293"/>
                </a:cubicBezTo>
                <a:lnTo>
                  <a:pt x="1765560" y="174366"/>
                </a:lnTo>
                <a:lnTo>
                  <a:pt x="1749494" y="174366"/>
                </a:lnTo>
                <a:lnTo>
                  <a:pt x="1749494" y="241631"/>
                </a:lnTo>
                <a:lnTo>
                  <a:pt x="1765690" y="241631"/>
                </a:lnTo>
                <a:lnTo>
                  <a:pt x="1765690" y="208717"/>
                </a:lnTo>
                <a:cubicBezTo>
                  <a:pt x="1765690" y="195525"/>
                  <a:pt x="1771829" y="189387"/>
                  <a:pt x="1783192" y="189387"/>
                </a:cubicBezTo>
                <a:lnTo>
                  <a:pt x="1787502" y="189387"/>
                </a:lnTo>
                <a:lnTo>
                  <a:pt x="1787502" y="173583"/>
                </a:lnTo>
                <a:moveTo>
                  <a:pt x="1822833" y="201533"/>
                </a:moveTo>
                <a:cubicBezTo>
                  <a:pt x="1814604" y="200358"/>
                  <a:pt x="1808727" y="199313"/>
                  <a:pt x="1808727" y="194089"/>
                </a:cubicBezTo>
                <a:cubicBezTo>
                  <a:pt x="1808727" y="190170"/>
                  <a:pt x="1811861" y="186644"/>
                  <a:pt x="1819829" y="186644"/>
                </a:cubicBezTo>
                <a:cubicBezTo>
                  <a:pt x="1826751" y="186644"/>
                  <a:pt x="1831453" y="189256"/>
                  <a:pt x="1832106" y="195917"/>
                </a:cubicBezTo>
                <a:lnTo>
                  <a:pt x="1847910" y="195917"/>
                </a:lnTo>
                <a:cubicBezTo>
                  <a:pt x="1846996" y="180897"/>
                  <a:pt x="1835371" y="173191"/>
                  <a:pt x="1819698" y="173191"/>
                </a:cubicBezTo>
                <a:cubicBezTo>
                  <a:pt x="1805723" y="173191"/>
                  <a:pt x="1792923" y="179329"/>
                  <a:pt x="1792923" y="194611"/>
                </a:cubicBezTo>
                <a:cubicBezTo>
                  <a:pt x="1792923" y="211199"/>
                  <a:pt x="1807943" y="213419"/>
                  <a:pt x="1821135" y="215639"/>
                </a:cubicBezTo>
                <a:cubicBezTo>
                  <a:pt x="1830408" y="217207"/>
                  <a:pt x="1833543" y="218252"/>
                  <a:pt x="1833543" y="222431"/>
                </a:cubicBezTo>
                <a:cubicBezTo>
                  <a:pt x="1833543" y="227525"/>
                  <a:pt x="1828710" y="229746"/>
                  <a:pt x="1821788" y="229746"/>
                </a:cubicBezTo>
                <a:cubicBezTo>
                  <a:pt x="1814212" y="229746"/>
                  <a:pt x="1808335" y="226872"/>
                  <a:pt x="1807159" y="220080"/>
                </a:cubicBezTo>
                <a:lnTo>
                  <a:pt x="1790833" y="220080"/>
                </a:lnTo>
                <a:cubicBezTo>
                  <a:pt x="1792008" y="237060"/>
                  <a:pt x="1807029" y="243068"/>
                  <a:pt x="1821004" y="243068"/>
                </a:cubicBezTo>
                <a:cubicBezTo>
                  <a:pt x="1836024" y="243068"/>
                  <a:pt x="1849477" y="235884"/>
                  <a:pt x="1849477" y="220733"/>
                </a:cubicBezTo>
                <a:cubicBezTo>
                  <a:pt x="1849477" y="205060"/>
                  <a:pt x="1834849" y="203362"/>
                  <a:pt x="1822833" y="201533"/>
                </a:cubicBezTo>
                <a:moveTo>
                  <a:pt x="1896537" y="173191"/>
                </a:moveTo>
                <a:cubicBezTo>
                  <a:pt x="1885174" y="173191"/>
                  <a:pt x="1879949" y="177893"/>
                  <a:pt x="1876161" y="184293"/>
                </a:cubicBezTo>
                <a:lnTo>
                  <a:pt x="1876161" y="148766"/>
                </a:lnTo>
                <a:lnTo>
                  <a:pt x="1859966" y="148766"/>
                </a:lnTo>
                <a:lnTo>
                  <a:pt x="1859966" y="241631"/>
                </a:lnTo>
                <a:lnTo>
                  <a:pt x="1876161" y="241631"/>
                </a:lnTo>
                <a:lnTo>
                  <a:pt x="1876161" y="205321"/>
                </a:lnTo>
                <a:cubicBezTo>
                  <a:pt x="1876161" y="194350"/>
                  <a:pt x="1881255" y="187689"/>
                  <a:pt x="1890920" y="187689"/>
                </a:cubicBezTo>
                <a:cubicBezTo>
                  <a:pt x="1898888" y="187689"/>
                  <a:pt x="1903459" y="192129"/>
                  <a:pt x="1903459" y="199705"/>
                </a:cubicBezTo>
                <a:lnTo>
                  <a:pt x="1903459" y="241631"/>
                </a:lnTo>
                <a:lnTo>
                  <a:pt x="1919655" y="241631"/>
                </a:lnTo>
                <a:lnTo>
                  <a:pt x="1919655" y="198268"/>
                </a:lnTo>
                <a:cubicBezTo>
                  <a:pt x="1919655" y="182203"/>
                  <a:pt x="1911818" y="173191"/>
                  <a:pt x="1896537" y="173191"/>
                </a:cubicBezTo>
                <a:moveTo>
                  <a:pt x="1963318" y="173191"/>
                </a:moveTo>
                <a:cubicBezTo>
                  <a:pt x="1946600" y="173191"/>
                  <a:pt x="1934714" y="180766"/>
                  <a:pt x="1932102" y="196440"/>
                </a:cubicBezTo>
                <a:lnTo>
                  <a:pt x="1947514" y="196440"/>
                </a:lnTo>
                <a:cubicBezTo>
                  <a:pt x="1948951" y="191346"/>
                  <a:pt x="1951825" y="186513"/>
                  <a:pt x="1961882" y="186513"/>
                </a:cubicBezTo>
                <a:cubicBezTo>
                  <a:pt x="1967629" y="186513"/>
                  <a:pt x="1972984" y="188342"/>
                  <a:pt x="1972984" y="193436"/>
                </a:cubicBezTo>
                <a:cubicBezTo>
                  <a:pt x="1972984" y="199052"/>
                  <a:pt x="1967759" y="200097"/>
                  <a:pt x="1965147" y="200489"/>
                </a:cubicBezTo>
                <a:lnTo>
                  <a:pt x="1951563" y="202448"/>
                </a:lnTo>
                <a:cubicBezTo>
                  <a:pt x="1945425" y="203362"/>
                  <a:pt x="1930143" y="206235"/>
                  <a:pt x="1930143" y="223084"/>
                </a:cubicBezTo>
                <a:cubicBezTo>
                  <a:pt x="1930143" y="237321"/>
                  <a:pt x="1941114" y="243068"/>
                  <a:pt x="1951825" y="243068"/>
                </a:cubicBezTo>
                <a:cubicBezTo>
                  <a:pt x="1959008" y="243068"/>
                  <a:pt x="1967759" y="240456"/>
                  <a:pt x="1972984" y="231835"/>
                </a:cubicBezTo>
                <a:lnTo>
                  <a:pt x="1972984" y="241631"/>
                </a:lnTo>
                <a:lnTo>
                  <a:pt x="1988788" y="241631"/>
                </a:lnTo>
                <a:lnTo>
                  <a:pt x="1988788" y="195003"/>
                </a:lnTo>
                <a:cubicBezTo>
                  <a:pt x="1988788" y="179199"/>
                  <a:pt x="1978077" y="173191"/>
                  <a:pt x="1963318" y="173191"/>
                </a:cubicBezTo>
                <a:moveTo>
                  <a:pt x="1956004" y="229615"/>
                </a:moveTo>
                <a:cubicBezTo>
                  <a:pt x="1950257" y="229615"/>
                  <a:pt x="1946339" y="227133"/>
                  <a:pt x="1946339" y="221778"/>
                </a:cubicBezTo>
                <a:cubicBezTo>
                  <a:pt x="1946339" y="214333"/>
                  <a:pt x="1954306" y="213158"/>
                  <a:pt x="1957180" y="212766"/>
                </a:cubicBezTo>
                <a:lnTo>
                  <a:pt x="1963971" y="211721"/>
                </a:lnTo>
                <a:cubicBezTo>
                  <a:pt x="1967367" y="211199"/>
                  <a:pt x="1970110" y="210807"/>
                  <a:pt x="1972592" y="209762"/>
                </a:cubicBezTo>
                <a:lnTo>
                  <a:pt x="1972592" y="213419"/>
                </a:lnTo>
                <a:cubicBezTo>
                  <a:pt x="1972592" y="222431"/>
                  <a:pt x="1965800" y="229615"/>
                  <a:pt x="1956004" y="229615"/>
                </a:cubicBezTo>
                <a:moveTo>
                  <a:pt x="2041855" y="173583"/>
                </a:moveTo>
                <a:lnTo>
                  <a:pt x="2037414" y="173583"/>
                </a:lnTo>
                <a:cubicBezTo>
                  <a:pt x="2029578" y="173583"/>
                  <a:pt x="2023308" y="176978"/>
                  <a:pt x="2019912" y="184293"/>
                </a:cubicBezTo>
                <a:lnTo>
                  <a:pt x="2019912" y="174366"/>
                </a:lnTo>
                <a:lnTo>
                  <a:pt x="2003847" y="174366"/>
                </a:lnTo>
                <a:lnTo>
                  <a:pt x="2003847" y="241631"/>
                </a:lnTo>
                <a:lnTo>
                  <a:pt x="2020043" y="241631"/>
                </a:lnTo>
                <a:lnTo>
                  <a:pt x="2020043" y="208717"/>
                </a:lnTo>
                <a:cubicBezTo>
                  <a:pt x="2020043" y="195525"/>
                  <a:pt x="2026182" y="189387"/>
                  <a:pt x="2037545" y="189387"/>
                </a:cubicBezTo>
                <a:lnTo>
                  <a:pt x="2041855" y="189387"/>
                </a:lnTo>
                <a:lnTo>
                  <a:pt x="2041855" y="173583"/>
                </a:lnTo>
                <a:moveTo>
                  <a:pt x="2107128" y="212897"/>
                </a:moveTo>
                <a:lnTo>
                  <a:pt x="2107128" y="206235"/>
                </a:lnTo>
                <a:cubicBezTo>
                  <a:pt x="2107128" y="184032"/>
                  <a:pt x="2093283" y="173191"/>
                  <a:pt x="2076957" y="173191"/>
                </a:cubicBezTo>
                <a:cubicBezTo>
                  <a:pt x="2059847" y="173191"/>
                  <a:pt x="2044565" y="184946"/>
                  <a:pt x="2044565" y="208456"/>
                </a:cubicBezTo>
                <a:cubicBezTo>
                  <a:pt x="2044565" y="231835"/>
                  <a:pt x="2059586" y="243068"/>
                  <a:pt x="2076565" y="243068"/>
                </a:cubicBezTo>
                <a:cubicBezTo>
                  <a:pt x="2090279" y="243068"/>
                  <a:pt x="2103210" y="235623"/>
                  <a:pt x="2106606" y="221386"/>
                </a:cubicBezTo>
                <a:lnTo>
                  <a:pt x="2091455" y="221386"/>
                </a:lnTo>
                <a:cubicBezTo>
                  <a:pt x="2089104" y="226741"/>
                  <a:pt x="2083618" y="229092"/>
                  <a:pt x="2077218" y="229092"/>
                </a:cubicBezTo>
                <a:cubicBezTo>
                  <a:pt x="2067553" y="229092"/>
                  <a:pt x="2060630" y="223868"/>
                  <a:pt x="2060239" y="212897"/>
                </a:cubicBezTo>
                <a:lnTo>
                  <a:pt x="2107128" y="212897"/>
                </a:lnTo>
                <a:moveTo>
                  <a:pt x="2076826" y="187166"/>
                </a:moveTo>
                <a:cubicBezTo>
                  <a:pt x="2085577" y="187166"/>
                  <a:pt x="2091193" y="192129"/>
                  <a:pt x="2091193" y="201011"/>
                </a:cubicBezTo>
                <a:lnTo>
                  <a:pt x="2060630" y="201011"/>
                </a:lnTo>
                <a:cubicBezTo>
                  <a:pt x="2062067" y="191215"/>
                  <a:pt x="2069120" y="187166"/>
                  <a:pt x="2076826" y="187166"/>
                </a:cubicBezTo>
                <a:moveTo>
                  <a:pt x="1398065" y="372243"/>
                </a:moveTo>
                <a:lnTo>
                  <a:pt x="1398065" y="356308"/>
                </a:lnTo>
                <a:lnTo>
                  <a:pt x="1351175" y="356308"/>
                </a:lnTo>
                <a:lnTo>
                  <a:pt x="1351175" y="333973"/>
                </a:lnTo>
                <a:lnTo>
                  <a:pt x="1392057" y="333973"/>
                </a:lnTo>
                <a:lnTo>
                  <a:pt x="1392057" y="318039"/>
                </a:lnTo>
                <a:lnTo>
                  <a:pt x="1351175" y="318039"/>
                </a:lnTo>
                <a:lnTo>
                  <a:pt x="1351175" y="296749"/>
                </a:lnTo>
                <a:lnTo>
                  <a:pt x="1395583" y="296749"/>
                </a:lnTo>
                <a:lnTo>
                  <a:pt x="1395583" y="280815"/>
                </a:lnTo>
                <a:lnTo>
                  <a:pt x="1334196" y="280815"/>
                </a:lnTo>
                <a:lnTo>
                  <a:pt x="1334196" y="372243"/>
                </a:lnTo>
                <a:lnTo>
                  <a:pt x="1398065" y="372243"/>
                </a:lnTo>
                <a:moveTo>
                  <a:pt x="1471991" y="279378"/>
                </a:moveTo>
                <a:lnTo>
                  <a:pt x="1455795" y="279378"/>
                </a:lnTo>
                <a:lnTo>
                  <a:pt x="1455795" y="313859"/>
                </a:lnTo>
                <a:cubicBezTo>
                  <a:pt x="1451746" y="307329"/>
                  <a:pt x="1443518" y="303802"/>
                  <a:pt x="1434767" y="303802"/>
                </a:cubicBezTo>
                <a:cubicBezTo>
                  <a:pt x="1418310" y="303802"/>
                  <a:pt x="1404595" y="315296"/>
                  <a:pt x="1404595" y="338545"/>
                </a:cubicBezTo>
                <a:cubicBezTo>
                  <a:pt x="1404595" y="362185"/>
                  <a:pt x="1418310" y="373679"/>
                  <a:pt x="1434767" y="373679"/>
                </a:cubicBezTo>
                <a:cubicBezTo>
                  <a:pt x="1444040" y="373679"/>
                  <a:pt x="1452399" y="369630"/>
                  <a:pt x="1456056" y="361924"/>
                </a:cubicBezTo>
                <a:lnTo>
                  <a:pt x="1456056" y="372243"/>
                </a:lnTo>
                <a:lnTo>
                  <a:pt x="1471991" y="372243"/>
                </a:lnTo>
                <a:lnTo>
                  <a:pt x="1471991" y="279378"/>
                </a:lnTo>
                <a:moveTo>
                  <a:pt x="1438554" y="358790"/>
                </a:moveTo>
                <a:cubicBezTo>
                  <a:pt x="1429150" y="358790"/>
                  <a:pt x="1421052" y="352128"/>
                  <a:pt x="1421052" y="338545"/>
                </a:cubicBezTo>
                <a:cubicBezTo>
                  <a:pt x="1421052" y="324831"/>
                  <a:pt x="1429150" y="318169"/>
                  <a:pt x="1438554" y="318169"/>
                </a:cubicBezTo>
                <a:cubicBezTo>
                  <a:pt x="1447305" y="318169"/>
                  <a:pt x="1456187" y="324700"/>
                  <a:pt x="1456187" y="338545"/>
                </a:cubicBezTo>
                <a:cubicBezTo>
                  <a:pt x="1456187" y="352259"/>
                  <a:pt x="1447305" y="358790"/>
                  <a:pt x="1438554" y="358790"/>
                </a:cubicBezTo>
                <a:moveTo>
                  <a:pt x="1525626" y="304194"/>
                </a:moveTo>
                <a:lnTo>
                  <a:pt x="1521186" y="304194"/>
                </a:lnTo>
                <a:cubicBezTo>
                  <a:pt x="1513349" y="304194"/>
                  <a:pt x="1507080" y="307590"/>
                  <a:pt x="1503684" y="314904"/>
                </a:cubicBezTo>
                <a:lnTo>
                  <a:pt x="1503684" y="304978"/>
                </a:lnTo>
                <a:lnTo>
                  <a:pt x="1487618" y="304978"/>
                </a:lnTo>
                <a:lnTo>
                  <a:pt x="1487618" y="372243"/>
                </a:lnTo>
                <a:lnTo>
                  <a:pt x="1503814" y="372243"/>
                </a:lnTo>
                <a:lnTo>
                  <a:pt x="1503814" y="339328"/>
                </a:lnTo>
                <a:cubicBezTo>
                  <a:pt x="1503814" y="326137"/>
                  <a:pt x="1509953" y="319998"/>
                  <a:pt x="1521316" y="319998"/>
                </a:cubicBezTo>
                <a:lnTo>
                  <a:pt x="1525626" y="319998"/>
                </a:lnTo>
                <a:lnTo>
                  <a:pt x="1525626" y="304194"/>
                </a:lnTo>
                <a:moveTo>
                  <a:pt x="1561505" y="303802"/>
                </a:moveTo>
                <a:cubicBezTo>
                  <a:pt x="1544787" y="303802"/>
                  <a:pt x="1532901" y="311378"/>
                  <a:pt x="1530289" y="327051"/>
                </a:cubicBezTo>
                <a:lnTo>
                  <a:pt x="1545701" y="327051"/>
                </a:lnTo>
                <a:cubicBezTo>
                  <a:pt x="1547138" y="321957"/>
                  <a:pt x="1550012" y="317125"/>
                  <a:pt x="1560069" y="317125"/>
                </a:cubicBezTo>
                <a:cubicBezTo>
                  <a:pt x="1565816" y="317125"/>
                  <a:pt x="1571171" y="318953"/>
                  <a:pt x="1571171" y="324047"/>
                </a:cubicBezTo>
                <a:cubicBezTo>
                  <a:pt x="1571171" y="329663"/>
                  <a:pt x="1565946" y="330708"/>
                  <a:pt x="1563334" y="331100"/>
                </a:cubicBezTo>
                <a:lnTo>
                  <a:pt x="1549750" y="333059"/>
                </a:lnTo>
                <a:cubicBezTo>
                  <a:pt x="1543612" y="333973"/>
                  <a:pt x="1528330" y="336847"/>
                  <a:pt x="1528330" y="353696"/>
                </a:cubicBezTo>
                <a:cubicBezTo>
                  <a:pt x="1528330" y="367932"/>
                  <a:pt x="1539301" y="373679"/>
                  <a:pt x="1550012" y="373679"/>
                </a:cubicBezTo>
                <a:cubicBezTo>
                  <a:pt x="1557195" y="373679"/>
                  <a:pt x="1565946" y="371067"/>
                  <a:pt x="1571171" y="362447"/>
                </a:cubicBezTo>
                <a:lnTo>
                  <a:pt x="1571171" y="372243"/>
                </a:lnTo>
                <a:lnTo>
                  <a:pt x="1586975" y="372243"/>
                </a:lnTo>
                <a:lnTo>
                  <a:pt x="1586975" y="325614"/>
                </a:lnTo>
                <a:cubicBezTo>
                  <a:pt x="1586975" y="309810"/>
                  <a:pt x="1576264" y="303802"/>
                  <a:pt x="1561505" y="303802"/>
                </a:cubicBezTo>
                <a:moveTo>
                  <a:pt x="1554191" y="360226"/>
                </a:moveTo>
                <a:cubicBezTo>
                  <a:pt x="1548444" y="360226"/>
                  <a:pt x="1544526" y="357745"/>
                  <a:pt x="1544526" y="352390"/>
                </a:cubicBezTo>
                <a:cubicBezTo>
                  <a:pt x="1544526" y="344945"/>
                  <a:pt x="1552493" y="343769"/>
                  <a:pt x="1555367" y="343377"/>
                </a:cubicBezTo>
                <a:lnTo>
                  <a:pt x="1562158" y="342333"/>
                </a:lnTo>
                <a:cubicBezTo>
                  <a:pt x="1565554" y="341810"/>
                  <a:pt x="1568297" y="341418"/>
                  <a:pt x="1570779" y="340373"/>
                </a:cubicBezTo>
                <a:lnTo>
                  <a:pt x="1570779" y="344031"/>
                </a:lnTo>
                <a:cubicBezTo>
                  <a:pt x="1570779" y="353043"/>
                  <a:pt x="1563987" y="360226"/>
                  <a:pt x="1554191" y="360226"/>
                </a:cubicBezTo>
                <a:moveTo>
                  <a:pt x="1701175" y="304978"/>
                </a:moveTo>
                <a:lnTo>
                  <a:pt x="1684456" y="304978"/>
                </a:lnTo>
                <a:lnTo>
                  <a:pt x="1670350" y="350561"/>
                </a:lnTo>
                <a:lnTo>
                  <a:pt x="1655853" y="304978"/>
                </a:lnTo>
                <a:lnTo>
                  <a:pt x="1640049" y="304978"/>
                </a:lnTo>
                <a:lnTo>
                  <a:pt x="1625681" y="350561"/>
                </a:lnTo>
                <a:lnTo>
                  <a:pt x="1611445" y="304978"/>
                </a:lnTo>
                <a:lnTo>
                  <a:pt x="1594204" y="304978"/>
                </a:lnTo>
                <a:lnTo>
                  <a:pt x="1617453" y="372243"/>
                </a:lnTo>
                <a:lnTo>
                  <a:pt x="1633126" y="372243"/>
                </a:lnTo>
                <a:lnTo>
                  <a:pt x="1647624" y="328618"/>
                </a:lnTo>
                <a:lnTo>
                  <a:pt x="1662252" y="372243"/>
                </a:lnTo>
                <a:lnTo>
                  <a:pt x="1677795" y="372243"/>
                </a:lnTo>
                <a:lnTo>
                  <a:pt x="1701175" y="304978"/>
                </a:lnTo>
                <a:moveTo>
                  <a:pt x="1804149" y="280815"/>
                </a:moveTo>
                <a:lnTo>
                  <a:pt x="1782598" y="280815"/>
                </a:lnTo>
                <a:lnTo>
                  <a:pt x="1757259" y="350692"/>
                </a:lnTo>
                <a:lnTo>
                  <a:pt x="1731921" y="280815"/>
                </a:lnTo>
                <a:lnTo>
                  <a:pt x="1710370" y="280815"/>
                </a:lnTo>
                <a:lnTo>
                  <a:pt x="1710370" y="372243"/>
                </a:lnTo>
                <a:lnTo>
                  <a:pt x="1725912" y="372243"/>
                </a:lnTo>
                <a:lnTo>
                  <a:pt x="1725912" y="307851"/>
                </a:lnTo>
                <a:lnTo>
                  <a:pt x="1749423" y="372243"/>
                </a:lnTo>
                <a:lnTo>
                  <a:pt x="1764704" y="372243"/>
                </a:lnTo>
                <a:lnTo>
                  <a:pt x="1788214" y="307851"/>
                </a:lnTo>
                <a:lnTo>
                  <a:pt x="1788214" y="372243"/>
                </a:lnTo>
                <a:lnTo>
                  <a:pt x="1804149" y="372243"/>
                </a:lnTo>
                <a:lnTo>
                  <a:pt x="1804149" y="280815"/>
                </a:lnTo>
                <a:moveTo>
                  <a:pt x="1820266" y="296096"/>
                </a:moveTo>
                <a:lnTo>
                  <a:pt x="1837507" y="296096"/>
                </a:lnTo>
                <a:lnTo>
                  <a:pt x="1837507" y="277680"/>
                </a:lnTo>
                <a:lnTo>
                  <a:pt x="1820266" y="277680"/>
                </a:lnTo>
                <a:lnTo>
                  <a:pt x="1820266" y="296096"/>
                </a:lnTo>
                <a:moveTo>
                  <a:pt x="1820789" y="372243"/>
                </a:moveTo>
                <a:lnTo>
                  <a:pt x="1836984" y="372243"/>
                </a:lnTo>
                <a:lnTo>
                  <a:pt x="1836984" y="304978"/>
                </a:lnTo>
                <a:lnTo>
                  <a:pt x="1820789" y="304978"/>
                </a:lnTo>
                <a:lnTo>
                  <a:pt x="1820789" y="372243"/>
                </a:lnTo>
                <a:moveTo>
                  <a:pt x="1888883" y="303802"/>
                </a:moveTo>
                <a:cubicBezTo>
                  <a:pt x="1877650" y="303802"/>
                  <a:pt x="1872165" y="308504"/>
                  <a:pt x="1868377" y="314774"/>
                </a:cubicBezTo>
                <a:lnTo>
                  <a:pt x="1868377" y="304978"/>
                </a:lnTo>
                <a:lnTo>
                  <a:pt x="1852312" y="304978"/>
                </a:lnTo>
                <a:lnTo>
                  <a:pt x="1852312" y="372243"/>
                </a:lnTo>
                <a:lnTo>
                  <a:pt x="1868508" y="372243"/>
                </a:lnTo>
                <a:lnTo>
                  <a:pt x="1868508" y="335933"/>
                </a:lnTo>
                <a:cubicBezTo>
                  <a:pt x="1868508" y="324961"/>
                  <a:pt x="1873601" y="318300"/>
                  <a:pt x="1883267" y="318300"/>
                </a:cubicBezTo>
                <a:cubicBezTo>
                  <a:pt x="1891234" y="318300"/>
                  <a:pt x="1895805" y="322741"/>
                  <a:pt x="1895805" y="330316"/>
                </a:cubicBezTo>
                <a:lnTo>
                  <a:pt x="1895805" y="372243"/>
                </a:lnTo>
                <a:lnTo>
                  <a:pt x="1912001" y="372243"/>
                </a:lnTo>
                <a:lnTo>
                  <a:pt x="1912001" y="328880"/>
                </a:lnTo>
                <a:cubicBezTo>
                  <a:pt x="1912001" y="312814"/>
                  <a:pt x="1904164" y="303802"/>
                  <a:pt x="1888883" y="303802"/>
                </a:cubicBezTo>
                <a:moveTo>
                  <a:pt x="1989885" y="279378"/>
                </a:moveTo>
                <a:lnTo>
                  <a:pt x="1973689" y="279378"/>
                </a:lnTo>
                <a:lnTo>
                  <a:pt x="1973689" y="313859"/>
                </a:lnTo>
                <a:cubicBezTo>
                  <a:pt x="1969640" y="307329"/>
                  <a:pt x="1961411" y="303802"/>
                  <a:pt x="1952660" y="303802"/>
                </a:cubicBezTo>
                <a:cubicBezTo>
                  <a:pt x="1936203" y="303802"/>
                  <a:pt x="1922489" y="315296"/>
                  <a:pt x="1922489" y="338545"/>
                </a:cubicBezTo>
                <a:cubicBezTo>
                  <a:pt x="1922489" y="362185"/>
                  <a:pt x="1936203" y="373679"/>
                  <a:pt x="1952660" y="373679"/>
                </a:cubicBezTo>
                <a:cubicBezTo>
                  <a:pt x="1961934" y="373679"/>
                  <a:pt x="1970293" y="369630"/>
                  <a:pt x="1973950" y="361924"/>
                </a:cubicBezTo>
                <a:lnTo>
                  <a:pt x="1973950" y="372243"/>
                </a:lnTo>
                <a:lnTo>
                  <a:pt x="1989885" y="372243"/>
                </a:lnTo>
                <a:lnTo>
                  <a:pt x="1989885" y="279378"/>
                </a:lnTo>
                <a:moveTo>
                  <a:pt x="1956448" y="358790"/>
                </a:moveTo>
                <a:cubicBezTo>
                  <a:pt x="1947044" y="358790"/>
                  <a:pt x="1938946" y="352128"/>
                  <a:pt x="1938946" y="338545"/>
                </a:cubicBezTo>
                <a:cubicBezTo>
                  <a:pt x="1938946" y="324831"/>
                  <a:pt x="1947044" y="318169"/>
                  <a:pt x="1956448" y="318169"/>
                </a:cubicBezTo>
                <a:cubicBezTo>
                  <a:pt x="1965199" y="318169"/>
                  <a:pt x="1974081" y="324700"/>
                  <a:pt x="1974081" y="338545"/>
                </a:cubicBezTo>
                <a:cubicBezTo>
                  <a:pt x="1974081" y="352259"/>
                  <a:pt x="1965199" y="358790"/>
                  <a:pt x="1956448" y="358790"/>
                </a:cubicBezTo>
              </a:path>
            </a:pathLst>
          </a:custGeom>
          <a:solidFill>
            <a:srgbClr val="FFFFFF"/>
          </a:solidFill>
        </p:spPr>
      </p:sp>
      <p:sp>
        <p:nvSpPr>
          <p:cNvPr id="197" name="shape197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0" y="0"/>
                </a:moveTo>
                <a:lnTo>
                  <a:pt x="2285700" y="0"/>
                </a:lnTo>
                <a:lnTo>
                  <a:pt x="2285700" y="522446"/>
                </a:lnTo>
                <a:lnTo>
                  <a:pt x="130611" y="522446"/>
                </a:lnTo>
                <a:cubicBezTo>
                  <a:pt x="58477" y="522446"/>
                  <a:pt x="0" y="463969"/>
                  <a:pt x="0" y="391834"/>
                </a:cubicBezTo>
                <a:lnTo>
                  <a:pt x="0" y="0"/>
                </a:lnTo>
              </a:path>
            </a:pathLst>
          </a:custGeom>
          <a:solidFill>
            <a:srgbClr val="14AF78"/>
          </a:solidFill>
        </p:spPr>
      </p:sp>
      <p:sp>
        <p:nvSpPr>
          <p:cNvPr id="198" name="shape198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99378" y="303672"/>
                </a:moveTo>
                <a:lnTo>
                  <a:pt x="186683" y="303672"/>
                </a:lnTo>
                <a:lnTo>
                  <a:pt x="186683" y="230673"/>
                </a:lnTo>
                <a:lnTo>
                  <a:pt x="161527" y="230673"/>
                </a:lnTo>
                <a:lnTo>
                  <a:pt x="161527" y="219741"/>
                </a:lnTo>
                <a:lnTo>
                  <a:pt x="224534" y="219741"/>
                </a:lnTo>
                <a:lnTo>
                  <a:pt x="224534" y="230673"/>
                </a:lnTo>
                <a:lnTo>
                  <a:pt x="199378" y="230673"/>
                </a:lnTo>
                <a:lnTo>
                  <a:pt x="199378" y="303672"/>
                </a:lnTo>
                <a:moveTo>
                  <a:pt x="261406" y="239136"/>
                </a:moveTo>
                <a:cubicBezTo>
                  <a:pt x="263914" y="239136"/>
                  <a:pt x="266226" y="239332"/>
                  <a:pt x="268342" y="239724"/>
                </a:cubicBezTo>
                <a:lnTo>
                  <a:pt x="267049" y="251362"/>
                </a:lnTo>
                <a:cubicBezTo>
                  <a:pt x="265011" y="250813"/>
                  <a:pt x="262895" y="250539"/>
                  <a:pt x="260701" y="250539"/>
                </a:cubicBezTo>
                <a:cubicBezTo>
                  <a:pt x="257488" y="250539"/>
                  <a:pt x="254510" y="251323"/>
                  <a:pt x="251767" y="252890"/>
                </a:cubicBezTo>
                <a:cubicBezTo>
                  <a:pt x="249024" y="254457"/>
                  <a:pt x="246791" y="256730"/>
                  <a:pt x="245067" y="259708"/>
                </a:cubicBezTo>
                <a:cubicBezTo>
                  <a:pt x="243421" y="262607"/>
                  <a:pt x="242598" y="266134"/>
                  <a:pt x="242598" y="270287"/>
                </a:cubicBezTo>
                <a:lnTo>
                  <a:pt x="242598" y="303672"/>
                </a:lnTo>
                <a:lnTo>
                  <a:pt x="230138" y="303672"/>
                </a:lnTo>
                <a:lnTo>
                  <a:pt x="230138" y="240312"/>
                </a:lnTo>
                <a:lnTo>
                  <a:pt x="240012" y="240312"/>
                </a:lnTo>
                <a:lnTo>
                  <a:pt x="241658" y="251597"/>
                </a:lnTo>
                <a:lnTo>
                  <a:pt x="242128" y="251597"/>
                </a:lnTo>
                <a:cubicBezTo>
                  <a:pt x="244087" y="248227"/>
                  <a:pt x="246713" y="245327"/>
                  <a:pt x="250004" y="242898"/>
                </a:cubicBezTo>
                <a:cubicBezTo>
                  <a:pt x="253295" y="240390"/>
                  <a:pt x="257096" y="239136"/>
                  <a:pt x="261406" y="239136"/>
                </a:cubicBezTo>
                <a:moveTo>
                  <a:pt x="286422" y="216214"/>
                </a:moveTo>
                <a:cubicBezTo>
                  <a:pt x="288303" y="216214"/>
                  <a:pt x="289948" y="216763"/>
                  <a:pt x="291359" y="217860"/>
                </a:cubicBezTo>
                <a:cubicBezTo>
                  <a:pt x="292769" y="218957"/>
                  <a:pt x="293475" y="220799"/>
                  <a:pt x="293475" y="223385"/>
                </a:cubicBezTo>
                <a:cubicBezTo>
                  <a:pt x="293475" y="225892"/>
                  <a:pt x="292769" y="227734"/>
                  <a:pt x="291359" y="228910"/>
                </a:cubicBezTo>
                <a:cubicBezTo>
                  <a:pt x="289948" y="230007"/>
                  <a:pt x="288303" y="230555"/>
                  <a:pt x="286422" y="230555"/>
                </a:cubicBezTo>
                <a:cubicBezTo>
                  <a:pt x="284463" y="230555"/>
                  <a:pt x="282778" y="230007"/>
                  <a:pt x="281367" y="228910"/>
                </a:cubicBezTo>
                <a:cubicBezTo>
                  <a:pt x="279956" y="227734"/>
                  <a:pt x="279251" y="225892"/>
                  <a:pt x="279251" y="223385"/>
                </a:cubicBezTo>
                <a:cubicBezTo>
                  <a:pt x="279251" y="220799"/>
                  <a:pt x="279956" y="218957"/>
                  <a:pt x="281367" y="217860"/>
                </a:cubicBezTo>
                <a:cubicBezTo>
                  <a:pt x="282778" y="216763"/>
                  <a:pt x="284463" y="216214"/>
                  <a:pt x="286422" y="216214"/>
                </a:cubicBezTo>
                <a:moveTo>
                  <a:pt x="292534" y="240312"/>
                </a:moveTo>
                <a:lnTo>
                  <a:pt x="292534" y="303672"/>
                </a:lnTo>
                <a:lnTo>
                  <a:pt x="280074" y="303672"/>
                </a:lnTo>
                <a:lnTo>
                  <a:pt x="280074" y="240312"/>
                </a:lnTo>
                <a:lnTo>
                  <a:pt x="292534" y="240312"/>
                </a:lnTo>
                <a:moveTo>
                  <a:pt x="336670" y="239136"/>
                </a:moveTo>
                <a:cubicBezTo>
                  <a:pt x="344585" y="239136"/>
                  <a:pt x="350502" y="240900"/>
                  <a:pt x="354420" y="244426"/>
                </a:cubicBezTo>
                <a:cubicBezTo>
                  <a:pt x="358417" y="247874"/>
                  <a:pt x="360415" y="253321"/>
                  <a:pt x="360415" y="260766"/>
                </a:cubicBezTo>
                <a:lnTo>
                  <a:pt x="360415" y="303672"/>
                </a:lnTo>
                <a:lnTo>
                  <a:pt x="351599" y="303672"/>
                </a:lnTo>
                <a:lnTo>
                  <a:pt x="349130" y="294855"/>
                </a:lnTo>
                <a:lnTo>
                  <a:pt x="348660" y="294855"/>
                </a:lnTo>
                <a:cubicBezTo>
                  <a:pt x="345917" y="298303"/>
                  <a:pt x="343018" y="300850"/>
                  <a:pt x="339961" y="302496"/>
                </a:cubicBezTo>
                <a:cubicBezTo>
                  <a:pt x="336983" y="304063"/>
                  <a:pt x="332830" y="304847"/>
                  <a:pt x="327501" y="304847"/>
                </a:cubicBezTo>
                <a:cubicBezTo>
                  <a:pt x="321780" y="304847"/>
                  <a:pt x="317039" y="303319"/>
                  <a:pt x="313277" y="300263"/>
                </a:cubicBezTo>
                <a:cubicBezTo>
                  <a:pt x="309516" y="297128"/>
                  <a:pt x="307635" y="292269"/>
                  <a:pt x="307635" y="285686"/>
                </a:cubicBezTo>
                <a:cubicBezTo>
                  <a:pt x="307635" y="279182"/>
                  <a:pt x="310064" y="274284"/>
                  <a:pt x="314923" y="270993"/>
                </a:cubicBezTo>
                <a:cubicBezTo>
                  <a:pt x="319860" y="267623"/>
                  <a:pt x="327344" y="265781"/>
                  <a:pt x="337375" y="265468"/>
                </a:cubicBezTo>
                <a:lnTo>
                  <a:pt x="348190" y="265115"/>
                </a:lnTo>
                <a:lnTo>
                  <a:pt x="348190" y="261589"/>
                </a:lnTo>
                <a:cubicBezTo>
                  <a:pt x="348190" y="256965"/>
                  <a:pt x="347132" y="253713"/>
                  <a:pt x="345016" y="251832"/>
                </a:cubicBezTo>
                <a:cubicBezTo>
                  <a:pt x="342900" y="249873"/>
                  <a:pt x="339922" y="248893"/>
                  <a:pt x="336082" y="248893"/>
                </a:cubicBezTo>
                <a:cubicBezTo>
                  <a:pt x="332869" y="248893"/>
                  <a:pt x="329774" y="249363"/>
                  <a:pt x="326796" y="250304"/>
                </a:cubicBezTo>
                <a:cubicBezTo>
                  <a:pt x="323818" y="251244"/>
                  <a:pt x="320957" y="252380"/>
                  <a:pt x="318215" y="253713"/>
                </a:cubicBezTo>
                <a:lnTo>
                  <a:pt x="314218" y="244661"/>
                </a:lnTo>
                <a:cubicBezTo>
                  <a:pt x="317196" y="243094"/>
                  <a:pt x="320605" y="241801"/>
                  <a:pt x="324445" y="240782"/>
                </a:cubicBezTo>
                <a:cubicBezTo>
                  <a:pt x="328363" y="239685"/>
                  <a:pt x="332438" y="239136"/>
                  <a:pt x="336670" y="239136"/>
                </a:cubicBezTo>
                <a:moveTo>
                  <a:pt x="348072" y="273226"/>
                </a:moveTo>
                <a:lnTo>
                  <a:pt x="339609" y="273461"/>
                </a:lnTo>
                <a:cubicBezTo>
                  <a:pt x="332399" y="273775"/>
                  <a:pt x="327383" y="274989"/>
                  <a:pt x="324562" y="277105"/>
                </a:cubicBezTo>
                <a:cubicBezTo>
                  <a:pt x="321819" y="279221"/>
                  <a:pt x="320448" y="282121"/>
                  <a:pt x="320448" y="285804"/>
                </a:cubicBezTo>
                <a:cubicBezTo>
                  <a:pt x="320448" y="289095"/>
                  <a:pt x="321428" y="291486"/>
                  <a:pt x="323387" y="292974"/>
                </a:cubicBezTo>
                <a:cubicBezTo>
                  <a:pt x="325346" y="294463"/>
                  <a:pt x="327893" y="295208"/>
                  <a:pt x="331027" y="295208"/>
                </a:cubicBezTo>
                <a:cubicBezTo>
                  <a:pt x="335886" y="295208"/>
                  <a:pt x="339922" y="293837"/>
                  <a:pt x="343135" y="291094"/>
                </a:cubicBezTo>
                <a:cubicBezTo>
                  <a:pt x="346427" y="288351"/>
                  <a:pt x="348072" y="284237"/>
                  <a:pt x="348072" y="278751"/>
                </a:cubicBezTo>
                <a:lnTo>
                  <a:pt x="348072" y="273226"/>
                </a:lnTo>
                <a:moveTo>
                  <a:pt x="392062" y="303672"/>
                </a:moveTo>
                <a:lnTo>
                  <a:pt x="379601" y="303672"/>
                </a:lnTo>
                <a:lnTo>
                  <a:pt x="379601" y="214333"/>
                </a:lnTo>
                <a:lnTo>
                  <a:pt x="392062" y="214333"/>
                </a:lnTo>
                <a:lnTo>
                  <a:pt x="392062" y="303672"/>
                </a:lnTo>
                <a:moveTo>
                  <a:pt x="504702" y="219741"/>
                </a:moveTo>
                <a:lnTo>
                  <a:pt x="475079" y="303672"/>
                </a:lnTo>
                <a:lnTo>
                  <a:pt x="461913" y="303672"/>
                </a:lnTo>
                <a:lnTo>
                  <a:pt x="432408" y="219741"/>
                </a:lnTo>
                <a:lnTo>
                  <a:pt x="445456" y="219741"/>
                </a:lnTo>
                <a:lnTo>
                  <a:pt x="463441" y="272403"/>
                </a:lnTo>
                <a:cubicBezTo>
                  <a:pt x="464460" y="275224"/>
                  <a:pt x="465440" y="278320"/>
                  <a:pt x="466380" y="281690"/>
                </a:cubicBezTo>
                <a:cubicBezTo>
                  <a:pt x="467321" y="285059"/>
                  <a:pt x="468026" y="288116"/>
                  <a:pt x="468496" y="290859"/>
                </a:cubicBezTo>
                <a:cubicBezTo>
                  <a:pt x="468966" y="288116"/>
                  <a:pt x="469672" y="285059"/>
                  <a:pt x="470612" y="281690"/>
                </a:cubicBezTo>
                <a:cubicBezTo>
                  <a:pt x="471552" y="278320"/>
                  <a:pt x="472532" y="275185"/>
                  <a:pt x="473551" y="272286"/>
                </a:cubicBezTo>
                <a:lnTo>
                  <a:pt x="491536" y="219741"/>
                </a:lnTo>
                <a:lnTo>
                  <a:pt x="504702" y="219741"/>
                </a:lnTo>
                <a:moveTo>
                  <a:pt x="537110" y="239136"/>
                </a:moveTo>
                <a:cubicBezTo>
                  <a:pt x="545417" y="239136"/>
                  <a:pt x="551961" y="241723"/>
                  <a:pt x="556741" y="246895"/>
                </a:cubicBezTo>
                <a:cubicBezTo>
                  <a:pt x="561521" y="251989"/>
                  <a:pt x="563912" y="258963"/>
                  <a:pt x="563912" y="267819"/>
                </a:cubicBezTo>
                <a:lnTo>
                  <a:pt x="563912" y="274637"/>
                </a:lnTo>
                <a:lnTo>
                  <a:pt x="521358" y="274637"/>
                </a:lnTo>
                <a:cubicBezTo>
                  <a:pt x="521515" y="281141"/>
                  <a:pt x="523200" y="286117"/>
                  <a:pt x="526413" y="289566"/>
                </a:cubicBezTo>
                <a:cubicBezTo>
                  <a:pt x="529704" y="293014"/>
                  <a:pt x="534289" y="294738"/>
                  <a:pt x="540166" y="294738"/>
                </a:cubicBezTo>
                <a:cubicBezTo>
                  <a:pt x="544242" y="294738"/>
                  <a:pt x="547846" y="294385"/>
                  <a:pt x="550981" y="293680"/>
                </a:cubicBezTo>
                <a:cubicBezTo>
                  <a:pt x="554194" y="292896"/>
                  <a:pt x="557486" y="291760"/>
                  <a:pt x="560855" y="290271"/>
                </a:cubicBezTo>
                <a:lnTo>
                  <a:pt x="560855" y="300615"/>
                </a:lnTo>
                <a:cubicBezTo>
                  <a:pt x="557642" y="302104"/>
                  <a:pt x="554429" y="303162"/>
                  <a:pt x="551216" y="303789"/>
                </a:cubicBezTo>
                <a:cubicBezTo>
                  <a:pt x="548003" y="304494"/>
                  <a:pt x="544163" y="304847"/>
                  <a:pt x="539696" y="304847"/>
                </a:cubicBezTo>
                <a:cubicBezTo>
                  <a:pt x="533584" y="304847"/>
                  <a:pt x="528176" y="303632"/>
                  <a:pt x="523474" y="301203"/>
                </a:cubicBezTo>
                <a:cubicBezTo>
                  <a:pt x="518772" y="298774"/>
                  <a:pt x="515089" y="295169"/>
                  <a:pt x="512425" y="290388"/>
                </a:cubicBezTo>
                <a:cubicBezTo>
                  <a:pt x="509838" y="285608"/>
                  <a:pt x="508545" y="279652"/>
                  <a:pt x="508545" y="272521"/>
                </a:cubicBezTo>
                <a:cubicBezTo>
                  <a:pt x="508545" y="265389"/>
                  <a:pt x="509721" y="259355"/>
                  <a:pt x="512072" y="254418"/>
                </a:cubicBezTo>
                <a:cubicBezTo>
                  <a:pt x="514501" y="249481"/>
                  <a:pt x="517832" y="245719"/>
                  <a:pt x="522064" y="243133"/>
                </a:cubicBezTo>
                <a:cubicBezTo>
                  <a:pt x="526374" y="240469"/>
                  <a:pt x="531389" y="239136"/>
                  <a:pt x="537110" y="239136"/>
                </a:cubicBezTo>
                <a:moveTo>
                  <a:pt x="537110" y="248776"/>
                </a:moveTo>
                <a:cubicBezTo>
                  <a:pt x="532643" y="248776"/>
                  <a:pt x="529038" y="250225"/>
                  <a:pt x="526295" y="253125"/>
                </a:cubicBezTo>
                <a:cubicBezTo>
                  <a:pt x="523631" y="256025"/>
                  <a:pt x="522064" y="260139"/>
                  <a:pt x="521593" y="265468"/>
                </a:cubicBezTo>
                <a:lnTo>
                  <a:pt x="551451" y="265468"/>
                </a:lnTo>
                <a:cubicBezTo>
                  <a:pt x="551373" y="260531"/>
                  <a:pt x="550158" y="256534"/>
                  <a:pt x="547807" y="253478"/>
                </a:cubicBezTo>
                <a:cubicBezTo>
                  <a:pt x="545535" y="250343"/>
                  <a:pt x="541969" y="248776"/>
                  <a:pt x="537110" y="248776"/>
                </a:cubicBezTo>
                <a:moveTo>
                  <a:pt x="610728" y="239136"/>
                </a:moveTo>
                <a:cubicBezTo>
                  <a:pt x="613236" y="239136"/>
                  <a:pt x="615548" y="239332"/>
                  <a:pt x="617663" y="239724"/>
                </a:cubicBezTo>
                <a:lnTo>
                  <a:pt x="616370" y="251362"/>
                </a:lnTo>
                <a:cubicBezTo>
                  <a:pt x="614333" y="250813"/>
                  <a:pt x="612217" y="250539"/>
                  <a:pt x="610023" y="250539"/>
                </a:cubicBezTo>
                <a:cubicBezTo>
                  <a:pt x="606810" y="250539"/>
                  <a:pt x="603832" y="251323"/>
                  <a:pt x="601089" y="252890"/>
                </a:cubicBezTo>
                <a:cubicBezTo>
                  <a:pt x="598346" y="254457"/>
                  <a:pt x="596113" y="256730"/>
                  <a:pt x="594388" y="259708"/>
                </a:cubicBezTo>
                <a:cubicBezTo>
                  <a:pt x="592743" y="262607"/>
                  <a:pt x="591920" y="266134"/>
                  <a:pt x="591920" y="270287"/>
                </a:cubicBezTo>
                <a:lnTo>
                  <a:pt x="591920" y="303672"/>
                </a:lnTo>
                <a:lnTo>
                  <a:pt x="579460" y="303672"/>
                </a:lnTo>
                <a:lnTo>
                  <a:pt x="579460" y="240312"/>
                </a:lnTo>
                <a:lnTo>
                  <a:pt x="589334" y="240312"/>
                </a:lnTo>
                <a:lnTo>
                  <a:pt x="590979" y="251597"/>
                </a:lnTo>
                <a:lnTo>
                  <a:pt x="591450" y="251597"/>
                </a:lnTo>
                <a:cubicBezTo>
                  <a:pt x="593409" y="248227"/>
                  <a:pt x="596034" y="245327"/>
                  <a:pt x="599326" y="242898"/>
                </a:cubicBezTo>
                <a:cubicBezTo>
                  <a:pt x="602617" y="240390"/>
                  <a:pt x="606418" y="239136"/>
                  <a:pt x="610728" y="239136"/>
                </a:cubicBezTo>
                <a:moveTo>
                  <a:pt x="671480" y="285804"/>
                </a:moveTo>
                <a:cubicBezTo>
                  <a:pt x="671480" y="292073"/>
                  <a:pt x="669207" y="296814"/>
                  <a:pt x="664662" y="300028"/>
                </a:cubicBezTo>
                <a:cubicBezTo>
                  <a:pt x="660195" y="303241"/>
                  <a:pt x="653887" y="304847"/>
                  <a:pt x="645735" y="304847"/>
                </a:cubicBezTo>
                <a:cubicBezTo>
                  <a:pt x="641268" y="304847"/>
                  <a:pt x="637428" y="304534"/>
                  <a:pt x="634215" y="303907"/>
                </a:cubicBezTo>
                <a:cubicBezTo>
                  <a:pt x="631080" y="303280"/>
                  <a:pt x="628181" y="302300"/>
                  <a:pt x="625516" y="300968"/>
                </a:cubicBezTo>
                <a:lnTo>
                  <a:pt x="625516" y="290036"/>
                </a:lnTo>
                <a:cubicBezTo>
                  <a:pt x="628259" y="291368"/>
                  <a:pt x="631472" y="292583"/>
                  <a:pt x="635156" y="293680"/>
                </a:cubicBezTo>
                <a:cubicBezTo>
                  <a:pt x="638917" y="294699"/>
                  <a:pt x="642561" y="295208"/>
                  <a:pt x="646088" y="295208"/>
                </a:cubicBezTo>
                <a:cubicBezTo>
                  <a:pt x="650790" y="295208"/>
                  <a:pt x="654161" y="294463"/>
                  <a:pt x="656198" y="292974"/>
                </a:cubicBezTo>
                <a:cubicBezTo>
                  <a:pt x="658314" y="291486"/>
                  <a:pt x="659372" y="289487"/>
                  <a:pt x="659372" y="286979"/>
                </a:cubicBezTo>
                <a:cubicBezTo>
                  <a:pt x="659372" y="285569"/>
                  <a:pt x="658980" y="284315"/>
                  <a:pt x="658197" y="283218"/>
                </a:cubicBezTo>
                <a:cubicBezTo>
                  <a:pt x="657413" y="282042"/>
                  <a:pt x="655924" y="280867"/>
                  <a:pt x="653730" y="279691"/>
                </a:cubicBezTo>
                <a:cubicBezTo>
                  <a:pt x="651613" y="278437"/>
                  <a:pt x="648478" y="277027"/>
                  <a:pt x="644324" y="275460"/>
                </a:cubicBezTo>
                <a:cubicBezTo>
                  <a:pt x="640249" y="273892"/>
                  <a:pt x="636801" y="272286"/>
                  <a:pt x="633980" y="270640"/>
                </a:cubicBezTo>
                <a:cubicBezTo>
                  <a:pt x="631237" y="268994"/>
                  <a:pt x="629121" y="267035"/>
                  <a:pt x="627632" y="264762"/>
                </a:cubicBezTo>
                <a:cubicBezTo>
                  <a:pt x="626143" y="262490"/>
                  <a:pt x="625399" y="259629"/>
                  <a:pt x="625399" y="256181"/>
                </a:cubicBezTo>
                <a:cubicBezTo>
                  <a:pt x="625399" y="250696"/>
                  <a:pt x="627593" y="246503"/>
                  <a:pt x="631982" y="243603"/>
                </a:cubicBezTo>
                <a:cubicBezTo>
                  <a:pt x="636449" y="240625"/>
                  <a:pt x="642326" y="239136"/>
                  <a:pt x="649614" y="239136"/>
                </a:cubicBezTo>
                <a:cubicBezTo>
                  <a:pt x="653456" y="239136"/>
                  <a:pt x="657060" y="239528"/>
                  <a:pt x="660430" y="240312"/>
                </a:cubicBezTo>
                <a:cubicBezTo>
                  <a:pt x="663878" y="241096"/>
                  <a:pt x="667209" y="242193"/>
                  <a:pt x="670422" y="243603"/>
                </a:cubicBezTo>
                <a:lnTo>
                  <a:pt x="666308" y="253125"/>
                </a:lnTo>
                <a:cubicBezTo>
                  <a:pt x="663565" y="251949"/>
                  <a:pt x="660744" y="250970"/>
                  <a:pt x="657844" y="250186"/>
                </a:cubicBezTo>
                <a:cubicBezTo>
                  <a:pt x="654944" y="249324"/>
                  <a:pt x="652004" y="248893"/>
                  <a:pt x="649026" y="248893"/>
                </a:cubicBezTo>
                <a:cubicBezTo>
                  <a:pt x="641347" y="248893"/>
                  <a:pt x="637507" y="251127"/>
                  <a:pt x="637507" y="255594"/>
                </a:cubicBezTo>
                <a:cubicBezTo>
                  <a:pt x="637507" y="257082"/>
                  <a:pt x="637938" y="258376"/>
                  <a:pt x="638800" y="259473"/>
                </a:cubicBezTo>
                <a:cubicBezTo>
                  <a:pt x="639740" y="260570"/>
                  <a:pt x="641307" y="261667"/>
                  <a:pt x="643502" y="262764"/>
                </a:cubicBezTo>
                <a:cubicBezTo>
                  <a:pt x="645774" y="263861"/>
                  <a:pt x="648909" y="265193"/>
                  <a:pt x="652906" y="266761"/>
                </a:cubicBezTo>
                <a:cubicBezTo>
                  <a:pt x="656747" y="268250"/>
                  <a:pt x="660038" y="269817"/>
                  <a:pt x="662781" y="271463"/>
                </a:cubicBezTo>
                <a:cubicBezTo>
                  <a:pt x="665602" y="273030"/>
                  <a:pt x="667757" y="274950"/>
                  <a:pt x="669246" y="277223"/>
                </a:cubicBezTo>
                <a:cubicBezTo>
                  <a:pt x="670735" y="279495"/>
                  <a:pt x="671480" y="282356"/>
                  <a:pt x="671480" y="285804"/>
                </a:cubicBezTo>
                <a:moveTo>
                  <a:pt x="692685" y="216214"/>
                </a:moveTo>
                <a:cubicBezTo>
                  <a:pt x="694565" y="216214"/>
                  <a:pt x="696211" y="216763"/>
                  <a:pt x="697622" y="217860"/>
                </a:cubicBezTo>
                <a:cubicBezTo>
                  <a:pt x="699032" y="218957"/>
                  <a:pt x="699738" y="220799"/>
                  <a:pt x="699738" y="223385"/>
                </a:cubicBezTo>
                <a:cubicBezTo>
                  <a:pt x="699738" y="225892"/>
                  <a:pt x="699032" y="227734"/>
                  <a:pt x="697622" y="228910"/>
                </a:cubicBezTo>
                <a:cubicBezTo>
                  <a:pt x="696211" y="230007"/>
                  <a:pt x="694565" y="230555"/>
                  <a:pt x="692685" y="230555"/>
                </a:cubicBezTo>
                <a:cubicBezTo>
                  <a:pt x="690725" y="230555"/>
                  <a:pt x="689041" y="230007"/>
                  <a:pt x="687630" y="228910"/>
                </a:cubicBezTo>
                <a:cubicBezTo>
                  <a:pt x="686219" y="227734"/>
                  <a:pt x="685514" y="225892"/>
                  <a:pt x="685514" y="223385"/>
                </a:cubicBezTo>
                <a:cubicBezTo>
                  <a:pt x="685514" y="220799"/>
                  <a:pt x="686219" y="218957"/>
                  <a:pt x="687630" y="217860"/>
                </a:cubicBezTo>
                <a:cubicBezTo>
                  <a:pt x="689041" y="216763"/>
                  <a:pt x="690725" y="216214"/>
                  <a:pt x="692685" y="216214"/>
                </a:cubicBezTo>
                <a:moveTo>
                  <a:pt x="698797" y="240312"/>
                </a:moveTo>
                <a:lnTo>
                  <a:pt x="698797" y="303672"/>
                </a:lnTo>
                <a:lnTo>
                  <a:pt x="686337" y="303672"/>
                </a:lnTo>
                <a:lnTo>
                  <a:pt x="686337" y="240312"/>
                </a:lnTo>
                <a:lnTo>
                  <a:pt x="698797" y="240312"/>
                </a:lnTo>
                <a:moveTo>
                  <a:pt x="774199" y="271933"/>
                </a:moveTo>
                <a:cubicBezTo>
                  <a:pt x="774199" y="282434"/>
                  <a:pt x="771496" y="290545"/>
                  <a:pt x="766088" y="296266"/>
                </a:cubicBezTo>
                <a:cubicBezTo>
                  <a:pt x="760681" y="301987"/>
                  <a:pt x="753393" y="304847"/>
                  <a:pt x="744224" y="304847"/>
                </a:cubicBezTo>
                <a:cubicBezTo>
                  <a:pt x="738503" y="304847"/>
                  <a:pt x="733409" y="303593"/>
                  <a:pt x="728942" y="301085"/>
                </a:cubicBezTo>
                <a:cubicBezTo>
                  <a:pt x="724554" y="298499"/>
                  <a:pt x="721067" y="294777"/>
                  <a:pt x="718480" y="289918"/>
                </a:cubicBezTo>
                <a:cubicBezTo>
                  <a:pt x="715973" y="284981"/>
                  <a:pt x="714719" y="278986"/>
                  <a:pt x="714719" y="271933"/>
                </a:cubicBezTo>
                <a:cubicBezTo>
                  <a:pt x="714719" y="261432"/>
                  <a:pt x="717383" y="253360"/>
                  <a:pt x="722712" y="247718"/>
                </a:cubicBezTo>
                <a:cubicBezTo>
                  <a:pt x="728041" y="241997"/>
                  <a:pt x="735329" y="239136"/>
                  <a:pt x="744577" y="239136"/>
                </a:cubicBezTo>
                <a:cubicBezTo>
                  <a:pt x="750376" y="239136"/>
                  <a:pt x="755470" y="240430"/>
                  <a:pt x="759858" y="243016"/>
                </a:cubicBezTo>
                <a:cubicBezTo>
                  <a:pt x="764325" y="245523"/>
                  <a:pt x="767812" y="249207"/>
                  <a:pt x="770320" y="254065"/>
                </a:cubicBezTo>
                <a:cubicBezTo>
                  <a:pt x="772906" y="258924"/>
                  <a:pt x="774199" y="264880"/>
                  <a:pt x="774199" y="271933"/>
                </a:cubicBezTo>
                <a:moveTo>
                  <a:pt x="727532" y="271933"/>
                </a:moveTo>
                <a:cubicBezTo>
                  <a:pt x="727532" y="279064"/>
                  <a:pt x="728864" y="284628"/>
                  <a:pt x="731528" y="288625"/>
                </a:cubicBezTo>
                <a:cubicBezTo>
                  <a:pt x="734271" y="292622"/>
                  <a:pt x="738582" y="294620"/>
                  <a:pt x="744459" y="294620"/>
                </a:cubicBezTo>
                <a:cubicBezTo>
                  <a:pt x="750337" y="294620"/>
                  <a:pt x="754608" y="292622"/>
                  <a:pt x="757272" y="288625"/>
                </a:cubicBezTo>
                <a:cubicBezTo>
                  <a:pt x="760015" y="284628"/>
                  <a:pt x="761386" y="279064"/>
                  <a:pt x="761386" y="271933"/>
                </a:cubicBezTo>
                <a:cubicBezTo>
                  <a:pt x="761386" y="264723"/>
                  <a:pt x="760015" y="259198"/>
                  <a:pt x="757272" y="255358"/>
                </a:cubicBezTo>
                <a:cubicBezTo>
                  <a:pt x="754608" y="251440"/>
                  <a:pt x="750297" y="249481"/>
                  <a:pt x="744341" y="249481"/>
                </a:cubicBezTo>
                <a:cubicBezTo>
                  <a:pt x="738464" y="249481"/>
                  <a:pt x="734193" y="251440"/>
                  <a:pt x="731528" y="255358"/>
                </a:cubicBezTo>
                <a:cubicBezTo>
                  <a:pt x="728864" y="259198"/>
                  <a:pt x="727532" y="264723"/>
                  <a:pt x="727532" y="271933"/>
                </a:cubicBezTo>
                <a:moveTo>
                  <a:pt x="822088" y="239136"/>
                </a:moveTo>
                <a:cubicBezTo>
                  <a:pt x="829454" y="239136"/>
                  <a:pt x="835097" y="240978"/>
                  <a:pt x="839015" y="244661"/>
                </a:cubicBezTo>
                <a:cubicBezTo>
                  <a:pt x="842934" y="248345"/>
                  <a:pt x="844893" y="254261"/>
                  <a:pt x="844893" y="262411"/>
                </a:cubicBezTo>
                <a:lnTo>
                  <a:pt x="844893" y="303672"/>
                </a:lnTo>
                <a:lnTo>
                  <a:pt x="832550" y="303672"/>
                </a:lnTo>
                <a:lnTo>
                  <a:pt x="832550" y="264175"/>
                </a:lnTo>
                <a:cubicBezTo>
                  <a:pt x="832550" y="254300"/>
                  <a:pt x="828201" y="249363"/>
                  <a:pt x="819502" y="249363"/>
                </a:cubicBezTo>
                <a:cubicBezTo>
                  <a:pt x="813076" y="249363"/>
                  <a:pt x="808609" y="251283"/>
                  <a:pt x="806101" y="255123"/>
                </a:cubicBezTo>
                <a:cubicBezTo>
                  <a:pt x="803672" y="258963"/>
                  <a:pt x="802457" y="264488"/>
                  <a:pt x="802457" y="271698"/>
                </a:cubicBezTo>
                <a:lnTo>
                  <a:pt x="802457" y="303672"/>
                </a:lnTo>
                <a:lnTo>
                  <a:pt x="789997" y="303672"/>
                </a:lnTo>
                <a:lnTo>
                  <a:pt x="789997" y="240312"/>
                </a:lnTo>
                <a:lnTo>
                  <a:pt x="799871" y="240312"/>
                </a:lnTo>
                <a:lnTo>
                  <a:pt x="801634" y="248776"/>
                </a:lnTo>
                <a:lnTo>
                  <a:pt x="802339" y="248776"/>
                </a:lnTo>
                <a:cubicBezTo>
                  <a:pt x="804377" y="245484"/>
                  <a:pt x="807159" y="243055"/>
                  <a:pt x="810686" y="241487"/>
                </a:cubicBezTo>
                <a:cubicBezTo>
                  <a:pt x="814290" y="239920"/>
                  <a:pt x="818091" y="239136"/>
                  <a:pt x="822088" y="239136"/>
                </a:cubicBezTo>
              </a:path>
            </a:pathLst>
          </a:custGeom>
          <a:solidFill>
            <a:srgbClr val="CEE8DA"/>
          </a:solidFill>
        </p:spPr>
      </p:sp>
      <p:sp>
        <p:nvSpPr>
          <p:cNvPr id="199" name="shape199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950198" y="176009"/>
                </a:moveTo>
                <a:cubicBezTo>
                  <a:pt x="950198" y="136510"/>
                  <a:pt x="982219" y="104489"/>
                  <a:pt x="1021718" y="104489"/>
                </a:cubicBezTo>
                <a:lnTo>
                  <a:pt x="1192146" y="104489"/>
                </a:lnTo>
                <a:cubicBezTo>
                  <a:pt x="1231645" y="104489"/>
                  <a:pt x="1263666" y="136510"/>
                  <a:pt x="1263666" y="176009"/>
                </a:cubicBezTo>
                <a:lnTo>
                  <a:pt x="1263666" y="346437"/>
                </a:lnTo>
                <a:cubicBezTo>
                  <a:pt x="1263666" y="385936"/>
                  <a:pt x="1231645" y="417957"/>
                  <a:pt x="1192146" y="417957"/>
                </a:cubicBezTo>
                <a:lnTo>
                  <a:pt x="1021718" y="417957"/>
                </a:lnTo>
                <a:cubicBezTo>
                  <a:pt x="982219" y="417957"/>
                  <a:pt x="950198" y="385936"/>
                  <a:pt x="950198" y="346437"/>
                </a:cubicBezTo>
                <a:lnTo>
                  <a:pt x="950198" y="176009"/>
                </a:lnTo>
              </a:path>
            </a:pathLst>
          </a:custGeom>
          <a:gradFill>
            <a:gsLst>
              <a:gs pos="0">
                <a:srgbClr val="008899"/>
              </a:gs>
              <a:gs pos="100000">
                <a:srgbClr val="66FF66"/>
              </a:gs>
            </a:gsLst>
            <a:lin ang="13500000" scaled="0"/>
          </a:gradFill>
        </p:spPr>
      </p:sp>
      <p:sp>
        <p:nvSpPr>
          <p:cNvPr id="200" name="shape200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157923" y="209884"/>
                </a:moveTo>
                <a:cubicBezTo>
                  <a:pt x="1164146" y="216109"/>
                  <a:pt x="1164146" y="226202"/>
                  <a:pt x="1157923" y="232427"/>
                </a:cubicBezTo>
                <a:lnTo>
                  <a:pt x="1078223" y="312128"/>
                </a:lnTo>
                <a:cubicBezTo>
                  <a:pt x="1071993" y="318353"/>
                  <a:pt x="1061904" y="318353"/>
                  <a:pt x="1055680" y="312128"/>
                </a:cubicBezTo>
                <a:cubicBezTo>
                  <a:pt x="1049450" y="305903"/>
                  <a:pt x="1049450" y="295810"/>
                  <a:pt x="1055680" y="289585"/>
                </a:cubicBezTo>
                <a:lnTo>
                  <a:pt x="1135379" y="209884"/>
                </a:lnTo>
                <a:cubicBezTo>
                  <a:pt x="1141603" y="203659"/>
                  <a:pt x="1151699" y="203659"/>
                  <a:pt x="1157923" y="209884"/>
                </a:cubicBezTo>
              </a:path>
            </a:pathLst>
          </a:custGeom>
          <a:solidFill>
            <a:srgbClr val="FFFFFF">
              <a:alpha val="60000"/>
            </a:srgbClr>
          </a:solidFill>
        </p:spPr>
      </p:sp>
      <p:sp>
        <p:nvSpPr>
          <p:cNvPr id="201" name="shape201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043037" y="219786"/>
                </a:moveTo>
                <a:lnTo>
                  <a:pt x="1043037" y="302222"/>
                </a:lnTo>
                <a:lnTo>
                  <a:pt x="1055680" y="289583"/>
                </a:lnTo>
                <a:cubicBezTo>
                  <a:pt x="1061904" y="283358"/>
                  <a:pt x="1071993" y="283358"/>
                  <a:pt x="1078223" y="289583"/>
                </a:cubicBezTo>
                <a:cubicBezTo>
                  <a:pt x="1084447" y="295808"/>
                  <a:pt x="1084447" y="305901"/>
                  <a:pt x="1078223" y="312126"/>
                </a:cubicBezTo>
                <a:lnTo>
                  <a:pt x="1051977" y="338370"/>
                </a:lnTo>
                <a:cubicBezTo>
                  <a:pt x="1036911" y="353433"/>
                  <a:pt x="1011161" y="342766"/>
                  <a:pt x="1011161" y="321463"/>
                </a:cubicBezTo>
                <a:lnTo>
                  <a:pt x="1011161" y="200545"/>
                </a:lnTo>
                <a:cubicBezTo>
                  <a:pt x="1011161" y="179243"/>
                  <a:pt x="1036911" y="168576"/>
                  <a:pt x="1051977" y="183638"/>
                </a:cubicBezTo>
                <a:lnTo>
                  <a:pt x="1170559" y="302222"/>
                </a:lnTo>
                <a:lnTo>
                  <a:pt x="1170559" y="219786"/>
                </a:lnTo>
                <a:lnTo>
                  <a:pt x="1157923" y="232426"/>
                </a:lnTo>
                <a:cubicBezTo>
                  <a:pt x="1151699" y="238651"/>
                  <a:pt x="1141603" y="238651"/>
                  <a:pt x="1135379" y="232426"/>
                </a:cubicBezTo>
                <a:cubicBezTo>
                  <a:pt x="1129155" y="226200"/>
                  <a:pt x="1129155" y="216108"/>
                  <a:pt x="1135379" y="209883"/>
                </a:cubicBezTo>
                <a:lnTo>
                  <a:pt x="1161625" y="183638"/>
                </a:lnTo>
                <a:cubicBezTo>
                  <a:pt x="1176685" y="168576"/>
                  <a:pt x="1202441" y="179243"/>
                  <a:pt x="1202441" y="200545"/>
                </a:cubicBezTo>
                <a:lnTo>
                  <a:pt x="1202441" y="321463"/>
                </a:lnTo>
                <a:cubicBezTo>
                  <a:pt x="1202441" y="342766"/>
                  <a:pt x="1176685" y="353433"/>
                  <a:pt x="1161625" y="338370"/>
                </a:cubicBezTo>
                <a:lnTo>
                  <a:pt x="1043037" y="219786"/>
                </a:lnTo>
              </a:path>
            </a:pathLst>
          </a:custGeom>
          <a:solidFill>
            <a:srgbClr val="FFFFFF"/>
          </a:solidFill>
        </p:spPr>
      </p:sp>
      <p:sp>
        <p:nvSpPr>
          <p:cNvPr id="202" name="shape202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450048" y="150203"/>
                </a:moveTo>
                <a:lnTo>
                  <a:pt x="1432677" y="150203"/>
                </a:lnTo>
                <a:lnTo>
                  <a:pt x="1416612" y="215509"/>
                </a:lnTo>
                <a:lnTo>
                  <a:pt x="1396889" y="150203"/>
                </a:lnTo>
                <a:lnTo>
                  <a:pt x="1380171" y="150203"/>
                </a:lnTo>
                <a:lnTo>
                  <a:pt x="1360449" y="215378"/>
                </a:lnTo>
                <a:lnTo>
                  <a:pt x="1344383" y="150203"/>
                </a:lnTo>
                <a:lnTo>
                  <a:pt x="1326359" y="150203"/>
                </a:lnTo>
                <a:lnTo>
                  <a:pt x="1351306" y="241631"/>
                </a:lnTo>
                <a:lnTo>
                  <a:pt x="1368155" y="241631"/>
                </a:lnTo>
                <a:lnTo>
                  <a:pt x="1388269" y="174889"/>
                </a:lnTo>
                <a:lnTo>
                  <a:pt x="1408383" y="241631"/>
                </a:lnTo>
                <a:lnTo>
                  <a:pt x="1425101" y="241631"/>
                </a:lnTo>
                <a:lnTo>
                  <a:pt x="1450048" y="150203"/>
                </a:lnTo>
                <a:moveTo>
                  <a:pt x="1482675" y="173191"/>
                </a:moveTo>
                <a:cubicBezTo>
                  <a:pt x="1463083" y="173191"/>
                  <a:pt x="1449369" y="186252"/>
                  <a:pt x="1449369" y="208064"/>
                </a:cubicBezTo>
                <a:cubicBezTo>
                  <a:pt x="1449369" y="230007"/>
                  <a:pt x="1463083" y="243068"/>
                  <a:pt x="1482675" y="243068"/>
                </a:cubicBezTo>
                <a:cubicBezTo>
                  <a:pt x="1502397" y="243068"/>
                  <a:pt x="1516111" y="230007"/>
                  <a:pt x="1516111" y="208064"/>
                </a:cubicBezTo>
                <a:cubicBezTo>
                  <a:pt x="1516111" y="186252"/>
                  <a:pt x="1502397" y="173191"/>
                  <a:pt x="1482675" y="173191"/>
                </a:cubicBezTo>
                <a:moveTo>
                  <a:pt x="1482544" y="188211"/>
                </a:moveTo>
                <a:cubicBezTo>
                  <a:pt x="1492340" y="188211"/>
                  <a:pt x="1499524" y="194611"/>
                  <a:pt x="1499524" y="208064"/>
                </a:cubicBezTo>
                <a:cubicBezTo>
                  <a:pt x="1499524" y="220733"/>
                  <a:pt x="1493385" y="228048"/>
                  <a:pt x="1482936" y="228048"/>
                </a:cubicBezTo>
                <a:cubicBezTo>
                  <a:pt x="1473140" y="228048"/>
                  <a:pt x="1465957" y="221648"/>
                  <a:pt x="1465957" y="208064"/>
                </a:cubicBezTo>
                <a:cubicBezTo>
                  <a:pt x="1465957" y="195525"/>
                  <a:pt x="1472095" y="188211"/>
                  <a:pt x="1482544" y="188211"/>
                </a:cubicBezTo>
                <a:moveTo>
                  <a:pt x="1563732" y="173191"/>
                </a:moveTo>
                <a:cubicBezTo>
                  <a:pt x="1552500" y="173191"/>
                  <a:pt x="1547014" y="177893"/>
                  <a:pt x="1543226" y="184162"/>
                </a:cubicBezTo>
                <a:lnTo>
                  <a:pt x="1543226" y="174366"/>
                </a:lnTo>
                <a:lnTo>
                  <a:pt x="1527161" y="174366"/>
                </a:lnTo>
                <a:lnTo>
                  <a:pt x="1527161" y="241631"/>
                </a:lnTo>
                <a:lnTo>
                  <a:pt x="1543357" y="241631"/>
                </a:lnTo>
                <a:lnTo>
                  <a:pt x="1543357" y="205321"/>
                </a:lnTo>
                <a:cubicBezTo>
                  <a:pt x="1543357" y="194350"/>
                  <a:pt x="1548451" y="187689"/>
                  <a:pt x="1558116" y="187689"/>
                </a:cubicBezTo>
                <a:cubicBezTo>
                  <a:pt x="1566083" y="187689"/>
                  <a:pt x="1570655" y="192129"/>
                  <a:pt x="1570655" y="199705"/>
                </a:cubicBezTo>
                <a:lnTo>
                  <a:pt x="1570655" y="241631"/>
                </a:lnTo>
                <a:lnTo>
                  <a:pt x="1586851" y="241631"/>
                </a:lnTo>
                <a:lnTo>
                  <a:pt x="1586851" y="198268"/>
                </a:lnTo>
                <a:cubicBezTo>
                  <a:pt x="1586851" y="182203"/>
                  <a:pt x="1579014" y="173191"/>
                  <a:pt x="1563732" y="173191"/>
                </a:cubicBezTo>
                <a:moveTo>
                  <a:pt x="1664734" y="148766"/>
                </a:moveTo>
                <a:lnTo>
                  <a:pt x="1648538" y="148766"/>
                </a:lnTo>
                <a:lnTo>
                  <a:pt x="1648538" y="183248"/>
                </a:lnTo>
                <a:cubicBezTo>
                  <a:pt x="1644489" y="176717"/>
                  <a:pt x="1636261" y="173191"/>
                  <a:pt x="1627510" y="173191"/>
                </a:cubicBezTo>
                <a:cubicBezTo>
                  <a:pt x="1611053" y="173191"/>
                  <a:pt x="1597339" y="184685"/>
                  <a:pt x="1597339" y="207933"/>
                </a:cubicBezTo>
                <a:cubicBezTo>
                  <a:pt x="1597339" y="231574"/>
                  <a:pt x="1611053" y="243068"/>
                  <a:pt x="1627510" y="243068"/>
                </a:cubicBezTo>
                <a:cubicBezTo>
                  <a:pt x="1636783" y="243068"/>
                  <a:pt x="1645142" y="239019"/>
                  <a:pt x="1648800" y="231313"/>
                </a:cubicBezTo>
                <a:lnTo>
                  <a:pt x="1648800" y="241631"/>
                </a:lnTo>
                <a:lnTo>
                  <a:pt x="1664734" y="241631"/>
                </a:lnTo>
                <a:lnTo>
                  <a:pt x="1664734" y="148766"/>
                </a:lnTo>
                <a:moveTo>
                  <a:pt x="1631298" y="228178"/>
                </a:moveTo>
                <a:cubicBezTo>
                  <a:pt x="1621894" y="228178"/>
                  <a:pt x="1613796" y="221517"/>
                  <a:pt x="1613796" y="207933"/>
                </a:cubicBezTo>
                <a:cubicBezTo>
                  <a:pt x="1613796" y="194219"/>
                  <a:pt x="1621894" y="187558"/>
                  <a:pt x="1631298" y="187558"/>
                </a:cubicBezTo>
                <a:cubicBezTo>
                  <a:pt x="1640049" y="187558"/>
                  <a:pt x="1648930" y="194089"/>
                  <a:pt x="1648930" y="207933"/>
                </a:cubicBezTo>
                <a:cubicBezTo>
                  <a:pt x="1648930" y="221648"/>
                  <a:pt x="1640049" y="228178"/>
                  <a:pt x="1631298" y="228178"/>
                </a:cubicBezTo>
                <a:moveTo>
                  <a:pt x="1738347" y="212897"/>
                </a:moveTo>
                <a:lnTo>
                  <a:pt x="1738347" y="206235"/>
                </a:lnTo>
                <a:cubicBezTo>
                  <a:pt x="1738347" y="184032"/>
                  <a:pt x="1724502" y="173191"/>
                  <a:pt x="1708175" y="173191"/>
                </a:cubicBezTo>
                <a:cubicBezTo>
                  <a:pt x="1691065" y="173191"/>
                  <a:pt x="1675784" y="184946"/>
                  <a:pt x="1675784" y="208456"/>
                </a:cubicBezTo>
                <a:cubicBezTo>
                  <a:pt x="1675784" y="231835"/>
                  <a:pt x="1690804" y="243068"/>
                  <a:pt x="1707784" y="243068"/>
                </a:cubicBezTo>
                <a:cubicBezTo>
                  <a:pt x="1721498" y="243068"/>
                  <a:pt x="1734428" y="235623"/>
                  <a:pt x="1737824" y="221386"/>
                </a:cubicBezTo>
                <a:lnTo>
                  <a:pt x="1722673" y="221386"/>
                </a:lnTo>
                <a:cubicBezTo>
                  <a:pt x="1720322" y="226741"/>
                  <a:pt x="1714837" y="229092"/>
                  <a:pt x="1708437" y="229092"/>
                </a:cubicBezTo>
                <a:cubicBezTo>
                  <a:pt x="1698771" y="229092"/>
                  <a:pt x="1691849" y="223868"/>
                  <a:pt x="1691457" y="212897"/>
                </a:cubicBezTo>
                <a:lnTo>
                  <a:pt x="1738347" y="212897"/>
                </a:lnTo>
                <a:moveTo>
                  <a:pt x="1708045" y="187166"/>
                </a:moveTo>
                <a:cubicBezTo>
                  <a:pt x="1716796" y="187166"/>
                  <a:pt x="1722412" y="192129"/>
                  <a:pt x="1722412" y="201011"/>
                </a:cubicBezTo>
                <a:lnTo>
                  <a:pt x="1691849" y="201011"/>
                </a:lnTo>
                <a:cubicBezTo>
                  <a:pt x="1693286" y="191215"/>
                  <a:pt x="1700339" y="187166"/>
                  <a:pt x="1708045" y="187166"/>
                </a:cubicBezTo>
                <a:moveTo>
                  <a:pt x="1787502" y="173583"/>
                </a:moveTo>
                <a:lnTo>
                  <a:pt x="1783062" y="173583"/>
                </a:lnTo>
                <a:cubicBezTo>
                  <a:pt x="1775225" y="173583"/>
                  <a:pt x="1768955" y="176978"/>
                  <a:pt x="1765560" y="184293"/>
                </a:cubicBezTo>
                <a:lnTo>
                  <a:pt x="1765560" y="174366"/>
                </a:lnTo>
                <a:lnTo>
                  <a:pt x="1749494" y="174366"/>
                </a:lnTo>
                <a:lnTo>
                  <a:pt x="1749494" y="241631"/>
                </a:lnTo>
                <a:lnTo>
                  <a:pt x="1765690" y="241631"/>
                </a:lnTo>
                <a:lnTo>
                  <a:pt x="1765690" y="208717"/>
                </a:lnTo>
                <a:cubicBezTo>
                  <a:pt x="1765690" y="195525"/>
                  <a:pt x="1771829" y="189387"/>
                  <a:pt x="1783192" y="189387"/>
                </a:cubicBezTo>
                <a:lnTo>
                  <a:pt x="1787502" y="189387"/>
                </a:lnTo>
                <a:lnTo>
                  <a:pt x="1787502" y="173583"/>
                </a:lnTo>
                <a:moveTo>
                  <a:pt x="1822833" y="201533"/>
                </a:moveTo>
                <a:cubicBezTo>
                  <a:pt x="1814604" y="200358"/>
                  <a:pt x="1808727" y="199313"/>
                  <a:pt x="1808727" y="194089"/>
                </a:cubicBezTo>
                <a:cubicBezTo>
                  <a:pt x="1808727" y="190170"/>
                  <a:pt x="1811861" y="186644"/>
                  <a:pt x="1819829" y="186644"/>
                </a:cubicBezTo>
                <a:cubicBezTo>
                  <a:pt x="1826751" y="186644"/>
                  <a:pt x="1831453" y="189256"/>
                  <a:pt x="1832106" y="195917"/>
                </a:cubicBezTo>
                <a:lnTo>
                  <a:pt x="1847910" y="195917"/>
                </a:lnTo>
                <a:cubicBezTo>
                  <a:pt x="1846996" y="180897"/>
                  <a:pt x="1835371" y="173191"/>
                  <a:pt x="1819698" y="173191"/>
                </a:cubicBezTo>
                <a:cubicBezTo>
                  <a:pt x="1805723" y="173191"/>
                  <a:pt x="1792923" y="179329"/>
                  <a:pt x="1792923" y="194611"/>
                </a:cubicBezTo>
                <a:cubicBezTo>
                  <a:pt x="1792923" y="211199"/>
                  <a:pt x="1807943" y="213419"/>
                  <a:pt x="1821135" y="215639"/>
                </a:cubicBezTo>
                <a:cubicBezTo>
                  <a:pt x="1830408" y="217207"/>
                  <a:pt x="1833543" y="218252"/>
                  <a:pt x="1833543" y="222431"/>
                </a:cubicBezTo>
                <a:cubicBezTo>
                  <a:pt x="1833543" y="227525"/>
                  <a:pt x="1828710" y="229746"/>
                  <a:pt x="1821788" y="229746"/>
                </a:cubicBezTo>
                <a:cubicBezTo>
                  <a:pt x="1814212" y="229746"/>
                  <a:pt x="1808335" y="226872"/>
                  <a:pt x="1807159" y="220080"/>
                </a:cubicBezTo>
                <a:lnTo>
                  <a:pt x="1790833" y="220080"/>
                </a:lnTo>
                <a:cubicBezTo>
                  <a:pt x="1792008" y="237060"/>
                  <a:pt x="1807029" y="243068"/>
                  <a:pt x="1821004" y="243068"/>
                </a:cubicBezTo>
                <a:cubicBezTo>
                  <a:pt x="1836024" y="243068"/>
                  <a:pt x="1849477" y="235884"/>
                  <a:pt x="1849477" y="220733"/>
                </a:cubicBezTo>
                <a:cubicBezTo>
                  <a:pt x="1849477" y="205060"/>
                  <a:pt x="1834849" y="203362"/>
                  <a:pt x="1822833" y="201533"/>
                </a:cubicBezTo>
                <a:moveTo>
                  <a:pt x="1896537" y="173191"/>
                </a:moveTo>
                <a:cubicBezTo>
                  <a:pt x="1885174" y="173191"/>
                  <a:pt x="1879949" y="177893"/>
                  <a:pt x="1876161" y="184293"/>
                </a:cubicBezTo>
                <a:lnTo>
                  <a:pt x="1876161" y="148766"/>
                </a:lnTo>
                <a:lnTo>
                  <a:pt x="1859966" y="148766"/>
                </a:lnTo>
                <a:lnTo>
                  <a:pt x="1859966" y="241631"/>
                </a:lnTo>
                <a:lnTo>
                  <a:pt x="1876161" y="241631"/>
                </a:lnTo>
                <a:lnTo>
                  <a:pt x="1876161" y="205321"/>
                </a:lnTo>
                <a:cubicBezTo>
                  <a:pt x="1876161" y="194350"/>
                  <a:pt x="1881255" y="187689"/>
                  <a:pt x="1890920" y="187689"/>
                </a:cubicBezTo>
                <a:cubicBezTo>
                  <a:pt x="1898888" y="187689"/>
                  <a:pt x="1903459" y="192129"/>
                  <a:pt x="1903459" y="199705"/>
                </a:cubicBezTo>
                <a:lnTo>
                  <a:pt x="1903459" y="241631"/>
                </a:lnTo>
                <a:lnTo>
                  <a:pt x="1919655" y="241631"/>
                </a:lnTo>
                <a:lnTo>
                  <a:pt x="1919655" y="198268"/>
                </a:lnTo>
                <a:cubicBezTo>
                  <a:pt x="1919655" y="182203"/>
                  <a:pt x="1911818" y="173191"/>
                  <a:pt x="1896537" y="173191"/>
                </a:cubicBezTo>
                <a:moveTo>
                  <a:pt x="1963318" y="173191"/>
                </a:moveTo>
                <a:cubicBezTo>
                  <a:pt x="1946600" y="173191"/>
                  <a:pt x="1934714" y="180766"/>
                  <a:pt x="1932102" y="196440"/>
                </a:cubicBezTo>
                <a:lnTo>
                  <a:pt x="1947514" y="196440"/>
                </a:lnTo>
                <a:cubicBezTo>
                  <a:pt x="1948951" y="191346"/>
                  <a:pt x="1951825" y="186513"/>
                  <a:pt x="1961882" y="186513"/>
                </a:cubicBezTo>
                <a:cubicBezTo>
                  <a:pt x="1967629" y="186513"/>
                  <a:pt x="1972984" y="188342"/>
                  <a:pt x="1972984" y="193436"/>
                </a:cubicBezTo>
                <a:cubicBezTo>
                  <a:pt x="1972984" y="199052"/>
                  <a:pt x="1967759" y="200097"/>
                  <a:pt x="1965147" y="200489"/>
                </a:cubicBezTo>
                <a:lnTo>
                  <a:pt x="1951563" y="202448"/>
                </a:lnTo>
                <a:cubicBezTo>
                  <a:pt x="1945425" y="203362"/>
                  <a:pt x="1930143" y="206235"/>
                  <a:pt x="1930143" y="223084"/>
                </a:cubicBezTo>
                <a:cubicBezTo>
                  <a:pt x="1930143" y="237321"/>
                  <a:pt x="1941114" y="243068"/>
                  <a:pt x="1951825" y="243068"/>
                </a:cubicBezTo>
                <a:cubicBezTo>
                  <a:pt x="1959008" y="243068"/>
                  <a:pt x="1967759" y="240456"/>
                  <a:pt x="1972984" y="231835"/>
                </a:cubicBezTo>
                <a:lnTo>
                  <a:pt x="1972984" y="241631"/>
                </a:lnTo>
                <a:lnTo>
                  <a:pt x="1988788" y="241631"/>
                </a:lnTo>
                <a:lnTo>
                  <a:pt x="1988788" y="195003"/>
                </a:lnTo>
                <a:cubicBezTo>
                  <a:pt x="1988788" y="179199"/>
                  <a:pt x="1978077" y="173191"/>
                  <a:pt x="1963318" y="173191"/>
                </a:cubicBezTo>
                <a:moveTo>
                  <a:pt x="1956004" y="229615"/>
                </a:moveTo>
                <a:cubicBezTo>
                  <a:pt x="1950257" y="229615"/>
                  <a:pt x="1946339" y="227133"/>
                  <a:pt x="1946339" y="221778"/>
                </a:cubicBezTo>
                <a:cubicBezTo>
                  <a:pt x="1946339" y="214333"/>
                  <a:pt x="1954306" y="213158"/>
                  <a:pt x="1957180" y="212766"/>
                </a:cubicBezTo>
                <a:lnTo>
                  <a:pt x="1963971" y="211721"/>
                </a:lnTo>
                <a:cubicBezTo>
                  <a:pt x="1967367" y="211199"/>
                  <a:pt x="1970110" y="210807"/>
                  <a:pt x="1972592" y="209762"/>
                </a:cubicBezTo>
                <a:lnTo>
                  <a:pt x="1972592" y="213419"/>
                </a:lnTo>
                <a:cubicBezTo>
                  <a:pt x="1972592" y="222431"/>
                  <a:pt x="1965800" y="229615"/>
                  <a:pt x="1956004" y="229615"/>
                </a:cubicBezTo>
                <a:moveTo>
                  <a:pt x="2041855" y="173583"/>
                </a:moveTo>
                <a:lnTo>
                  <a:pt x="2037414" y="173583"/>
                </a:lnTo>
                <a:cubicBezTo>
                  <a:pt x="2029578" y="173583"/>
                  <a:pt x="2023308" y="176978"/>
                  <a:pt x="2019912" y="184293"/>
                </a:cubicBezTo>
                <a:lnTo>
                  <a:pt x="2019912" y="174366"/>
                </a:lnTo>
                <a:lnTo>
                  <a:pt x="2003847" y="174366"/>
                </a:lnTo>
                <a:lnTo>
                  <a:pt x="2003847" y="241631"/>
                </a:lnTo>
                <a:lnTo>
                  <a:pt x="2020043" y="241631"/>
                </a:lnTo>
                <a:lnTo>
                  <a:pt x="2020043" y="208717"/>
                </a:lnTo>
                <a:cubicBezTo>
                  <a:pt x="2020043" y="195525"/>
                  <a:pt x="2026182" y="189387"/>
                  <a:pt x="2037545" y="189387"/>
                </a:cubicBezTo>
                <a:lnTo>
                  <a:pt x="2041855" y="189387"/>
                </a:lnTo>
                <a:lnTo>
                  <a:pt x="2041855" y="173583"/>
                </a:lnTo>
                <a:moveTo>
                  <a:pt x="2107128" y="212897"/>
                </a:moveTo>
                <a:lnTo>
                  <a:pt x="2107128" y="206235"/>
                </a:lnTo>
                <a:cubicBezTo>
                  <a:pt x="2107128" y="184032"/>
                  <a:pt x="2093283" y="173191"/>
                  <a:pt x="2076957" y="173191"/>
                </a:cubicBezTo>
                <a:cubicBezTo>
                  <a:pt x="2059847" y="173191"/>
                  <a:pt x="2044565" y="184946"/>
                  <a:pt x="2044565" y="208456"/>
                </a:cubicBezTo>
                <a:cubicBezTo>
                  <a:pt x="2044565" y="231835"/>
                  <a:pt x="2059586" y="243068"/>
                  <a:pt x="2076565" y="243068"/>
                </a:cubicBezTo>
                <a:cubicBezTo>
                  <a:pt x="2090279" y="243068"/>
                  <a:pt x="2103210" y="235623"/>
                  <a:pt x="2106606" y="221386"/>
                </a:cubicBezTo>
                <a:lnTo>
                  <a:pt x="2091455" y="221386"/>
                </a:lnTo>
                <a:cubicBezTo>
                  <a:pt x="2089104" y="226741"/>
                  <a:pt x="2083618" y="229092"/>
                  <a:pt x="2077218" y="229092"/>
                </a:cubicBezTo>
                <a:cubicBezTo>
                  <a:pt x="2067553" y="229092"/>
                  <a:pt x="2060630" y="223868"/>
                  <a:pt x="2060239" y="212897"/>
                </a:cubicBezTo>
                <a:lnTo>
                  <a:pt x="2107128" y="212897"/>
                </a:lnTo>
                <a:moveTo>
                  <a:pt x="2076826" y="187166"/>
                </a:moveTo>
                <a:cubicBezTo>
                  <a:pt x="2085577" y="187166"/>
                  <a:pt x="2091193" y="192129"/>
                  <a:pt x="2091193" y="201011"/>
                </a:cubicBezTo>
                <a:lnTo>
                  <a:pt x="2060630" y="201011"/>
                </a:lnTo>
                <a:cubicBezTo>
                  <a:pt x="2062067" y="191215"/>
                  <a:pt x="2069120" y="187166"/>
                  <a:pt x="2076826" y="187166"/>
                </a:cubicBezTo>
                <a:moveTo>
                  <a:pt x="1398065" y="372243"/>
                </a:moveTo>
                <a:lnTo>
                  <a:pt x="1398065" y="356308"/>
                </a:lnTo>
                <a:lnTo>
                  <a:pt x="1351175" y="356308"/>
                </a:lnTo>
                <a:lnTo>
                  <a:pt x="1351175" y="333973"/>
                </a:lnTo>
                <a:lnTo>
                  <a:pt x="1392057" y="333973"/>
                </a:lnTo>
                <a:lnTo>
                  <a:pt x="1392057" y="318039"/>
                </a:lnTo>
                <a:lnTo>
                  <a:pt x="1351175" y="318039"/>
                </a:lnTo>
                <a:lnTo>
                  <a:pt x="1351175" y="296749"/>
                </a:lnTo>
                <a:lnTo>
                  <a:pt x="1395583" y="296749"/>
                </a:lnTo>
                <a:lnTo>
                  <a:pt x="1395583" y="280815"/>
                </a:lnTo>
                <a:lnTo>
                  <a:pt x="1334196" y="280815"/>
                </a:lnTo>
                <a:lnTo>
                  <a:pt x="1334196" y="372243"/>
                </a:lnTo>
                <a:lnTo>
                  <a:pt x="1398065" y="372243"/>
                </a:lnTo>
                <a:moveTo>
                  <a:pt x="1471991" y="279378"/>
                </a:moveTo>
                <a:lnTo>
                  <a:pt x="1455795" y="279378"/>
                </a:lnTo>
                <a:lnTo>
                  <a:pt x="1455795" y="313859"/>
                </a:lnTo>
                <a:cubicBezTo>
                  <a:pt x="1451746" y="307329"/>
                  <a:pt x="1443518" y="303802"/>
                  <a:pt x="1434767" y="303802"/>
                </a:cubicBezTo>
                <a:cubicBezTo>
                  <a:pt x="1418310" y="303802"/>
                  <a:pt x="1404595" y="315296"/>
                  <a:pt x="1404595" y="338545"/>
                </a:cubicBezTo>
                <a:cubicBezTo>
                  <a:pt x="1404595" y="362185"/>
                  <a:pt x="1418310" y="373679"/>
                  <a:pt x="1434767" y="373679"/>
                </a:cubicBezTo>
                <a:cubicBezTo>
                  <a:pt x="1444040" y="373679"/>
                  <a:pt x="1452399" y="369630"/>
                  <a:pt x="1456056" y="361924"/>
                </a:cubicBezTo>
                <a:lnTo>
                  <a:pt x="1456056" y="372243"/>
                </a:lnTo>
                <a:lnTo>
                  <a:pt x="1471991" y="372243"/>
                </a:lnTo>
                <a:lnTo>
                  <a:pt x="1471991" y="279378"/>
                </a:lnTo>
                <a:moveTo>
                  <a:pt x="1438554" y="358790"/>
                </a:moveTo>
                <a:cubicBezTo>
                  <a:pt x="1429150" y="358790"/>
                  <a:pt x="1421052" y="352128"/>
                  <a:pt x="1421052" y="338545"/>
                </a:cubicBezTo>
                <a:cubicBezTo>
                  <a:pt x="1421052" y="324831"/>
                  <a:pt x="1429150" y="318169"/>
                  <a:pt x="1438554" y="318169"/>
                </a:cubicBezTo>
                <a:cubicBezTo>
                  <a:pt x="1447305" y="318169"/>
                  <a:pt x="1456187" y="324700"/>
                  <a:pt x="1456187" y="338545"/>
                </a:cubicBezTo>
                <a:cubicBezTo>
                  <a:pt x="1456187" y="352259"/>
                  <a:pt x="1447305" y="358790"/>
                  <a:pt x="1438554" y="358790"/>
                </a:cubicBezTo>
                <a:moveTo>
                  <a:pt x="1525626" y="304194"/>
                </a:moveTo>
                <a:lnTo>
                  <a:pt x="1521186" y="304194"/>
                </a:lnTo>
                <a:cubicBezTo>
                  <a:pt x="1513349" y="304194"/>
                  <a:pt x="1507080" y="307590"/>
                  <a:pt x="1503684" y="314904"/>
                </a:cubicBezTo>
                <a:lnTo>
                  <a:pt x="1503684" y="304978"/>
                </a:lnTo>
                <a:lnTo>
                  <a:pt x="1487618" y="304978"/>
                </a:lnTo>
                <a:lnTo>
                  <a:pt x="1487618" y="372243"/>
                </a:lnTo>
                <a:lnTo>
                  <a:pt x="1503814" y="372243"/>
                </a:lnTo>
                <a:lnTo>
                  <a:pt x="1503814" y="339328"/>
                </a:lnTo>
                <a:cubicBezTo>
                  <a:pt x="1503814" y="326137"/>
                  <a:pt x="1509953" y="319998"/>
                  <a:pt x="1521316" y="319998"/>
                </a:cubicBezTo>
                <a:lnTo>
                  <a:pt x="1525626" y="319998"/>
                </a:lnTo>
                <a:lnTo>
                  <a:pt x="1525626" y="304194"/>
                </a:lnTo>
                <a:moveTo>
                  <a:pt x="1561505" y="303802"/>
                </a:moveTo>
                <a:cubicBezTo>
                  <a:pt x="1544787" y="303802"/>
                  <a:pt x="1532901" y="311378"/>
                  <a:pt x="1530289" y="327051"/>
                </a:cubicBezTo>
                <a:lnTo>
                  <a:pt x="1545701" y="327051"/>
                </a:lnTo>
                <a:cubicBezTo>
                  <a:pt x="1547138" y="321957"/>
                  <a:pt x="1550012" y="317125"/>
                  <a:pt x="1560069" y="317125"/>
                </a:cubicBezTo>
                <a:cubicBezTo>
                  <a:pt x="1565816" y="317125"/>
                  <a:pt x="1571171" y="318953"/>
                  <a:pt x="1571171" y="324047"/>
                </a:cubicBezTo>
                <a:cubicBezTo>
                  <a:pt x="1571171" y="329663"/>
                  <a:pt x="1565946" y="330708"/>
                  <a:pt x="1563334" y="331100"/>
                </a:cubicBezTo>
                <a:lnTo>
                  <a:pt x="1549750" y="333059"/>
                </a:lnTo>
                <a:cubicBezTo>
                  <a:pt x="1543612" y="333973"/>
                  <a:pt x="1528330" y="336847"/>
                  <a:pt x="1528330" y="353696"/>
                </a:cubicBezTo>
                <a:cubicBezTo>
                  <a:pt x="1528330" y="367932"/>
                  <a:pt x="1539301" y="373679"/>
                  <a:pt x="1550012" y="373679"/>
                </a:cubicBezTo>
                <a:cubicBezTo>
                  <a:pt x="1557195" y="373679"/>
                  <a:pt x="1565946" y="371067"/>
                  <a:pt x="1571171" y="362447"/>
                </a:cubicBezTo>
                <a:lnTo>
                  <a:pt x="1571171" y="372243"/>
                </a:lnTo>
                <a:lnTo>
                  <a:pt x="1586975" y="372243"/>
                </a:lnTo>
                <a:lnTo>
                  <a:pt x="1586975" y="325614"/>
                </a:lnTo>
                <a:cubicBezTo>
                  <a:pt x="1586975" y="309810"/>
                  <a:pt x="1576264" y="303802"/>
                  <a:pt x="1561505" y="303802"/>
                </a:cubicBezTo>
                <a:moveTo>
                  <a:pt x="1554191" y="360226"/>
                </a:moveTo>
                <a:cubicBezTo>
                  <a:pt x="1548444" y="360226"/>
                  <a:pt x="1544526" y="357745"/>
                  <a:pt x="1544526" y="352390"/>
                </a:cubicBezTo>
                <a:cubicBezTo>
                  <a:pt x="1544526" y="344945"/>
                  <a:pt x="1552493" y="343769"/>
                  <a:pt x="1555367" y="343377"/>
                </a:cubicBezTo>
                <a:lnTo>
                  <a:pt x="1562158" y="342333"/>
                </a:lnTo>
                <a:cubicBezTo>
                  <a:pt x="1565554" y="341810"/>
                  <a:pt x="1568297" y="341418"/>
                  <a:pt x="1570779" y="340373"/>
                </a:cubicBezTo>
                <a:lnTo>
                  <a:pt x="1570779" y="344031"/>
                </a:lnTo>
                <a:cubicBezTo>
                  <a:pt x="1570779" y="353043"/>
                  <a:pt x="1563987" y="360226"/>
                  <a:pt x="1554191" y="360226"/>
                </a:cubicBezTo>
                <a:moveTo>
                  <a:pt x="1701175" y="304978"/>
                </a:moveTo>
                <a:lnTo>
                  <a:pt x="1684456" y="304978"/>
                </a:lnTo>
                <a:lnTo>
                  <a:pt x="1670350" y="350561"/>
                </a:lnTo>
                <a:lnTo>
                  <a:pt x="1655853" y="304978"/>
                </a:lnTo>
                <a:lnTo>
                  <a:pt x="1640049" y="304978"/>
                </a:lnTo>
                <a:lnTo>
                  <a:pt x="1625681" y="350561"/>
                </a:lnTo>
                <a:lnTo>
                  <a:pt x="1611445" y="304978"/>
                </a:lnTo>
                <a:lnTo>
                  <a:pt x="1594204" y="304978"/>
                </a:lnTo>
                <a:lnTo>
                  <a:pt x="1617453" y="372243"/>
                </a:lnTo>
                <a:lnTo>
                  <a:pt x="1633126" y="372243"/>
                </a:lnTo>
                <a:lnTo>
                  <a:pt x="1647624" y="328618"/>
                </a:lnTo>
                <a:lnTo>
                  <a:pt x="1662252" y="372243"/>
                </a:lnTo>
                <a:lnTo>
                  <a:pt x="1677795" y="372243"/>
                </a:lnTo>
                <a:lnTo>
                  <a:pt x="1701175" y="304978"/>
                </a:lnTo>
                <a:moveTo>
                  <a:pt x="1804149" y="280815"/>
                </a:moveTo>
                <a:lnTo>
                  <a:pt x="1782598" y="280815"/>
                </a:lnTo>
                <a:lnTo>
                  <a:pt x="1757259" y="350692"/>
                </a:lnTo>
                <a:lnTo>
                  <a:pt x="1731921" y="280815"/>
                </a:lnTo>
                <a:lnTo>
                  <a:pt x="1710370" y="280815"/>
                </a:lnTo>
                <a:lnTo>
                  <a:pt x="1710370" y="372243"/>
                </a:lnTo>
                <a:lnTo>
                  <a:pt x="1725912" y="372243"/>
                </a:lnTo>
                <a:lnTo>
                  <a:pt x="1725912" y="307851"/>
                </a:lnTo>
                <a:lnTo>
                  <a:pt x="1749423" y="372243"/>
                </a:lnTo>
                <a:lnTo>
                  <a:pt x="1764704" y="372243"/>
                </a:lnTo>
                <a:lnTo>
                  <a:pt x="1788214" y="307851"/>
                </a:lnTo>
                <a:lnTo>
                  <a:pt x="1788214" y="372243"/>
                </a:lnTo>
                <a:lnTo>
                  <a:pt x="1804149" y="372243"/>
                </a:lnTo>
                <a:lnTo>
                  <a:pt x="1804149" y="280815"/>
                </a:lnTo>
                <a:moveTo>
                  <a:pt x="1820266" y="296096"/>
                </a:moveTo>
                <a:lnTo>
                  <a:pt x="1837507" y="296096"/>
                </a:lnTo>
                <a:lnTo>
                  <a:pt x="1837507" y="277680"/>
                </a:lnTo>
                <a:lnTo>
                  <a:pt x="1820266" y="277680"/>
                </a:lnTo>
                <a:lnTo>
                  <a:pt x="1820266" y="296096"/>
                </a:lnTo>
                <a:moveTo>
                  <a:pt x="1820789" y="372243"/>
                </a:moveTo>
                <a:lnTo>
                  <a:pt x="1836984" y="372243"/>
                </a:lnTo>
                <a:lnTo>
                  <a:pt x="1836984" y="304978"/>
                </a:lnTo>
                <a:lnTo>
                  <a:pt x="1820789" y="304978"/>
                </a:lnTo>
                <a:lnTo>
                  <a:pt x="1820789" y="372243"/>
                </a:lnTo>
                <a:moveTo>
                  <a:pt x="1888883" y="303802"/>
                </a:moveTo>
                <a:cubicBezTo>
                  <a:pt x="1877650" y="303802"/>
                  <a:pt x="1872165" y="308504"/>
                  <a:pt x="1868377" y="314774"/>
                </a:cubicBezTo>
                <a:lnTo>
                  <a:pt x="1868377" y="304978"/>
                </a:lnTo>
                <a:lnTo>
                  <a:pt x="1852312" y="304978"/>
                </a:lnTo>
                <a:lnTo>
                  <a:pt x="1852312" y="372243"/>
                </a:lnTo>
                <a:lnTo>
                  <a:pt x="1868508" y="372243"/>
                </a:lnTo>
                <a:lnTo>
                  <a:pt x="1868508" y="335933"/>
                </a:lnTo>
                <a:cubicBezTo>
                  <a:pt x="1868508" y="324961"/>
                  <a:pt x="1873601" y="318300"/>
                  <a:pt x="1883267" y="318300"/>
                </a:cubicBezTo>
                <a:cubicBezTo>
                  <a:pt x="1891234" y="318300"/>
                  <a:pt x="1895805" y="322741"/>
                  <a:pt x="1895805" y="330316"/>
                </a:cubicBezTo>
                <a:lnTo>
                  <a:pt x="1895805" y="372243"/>
                </a:lnTo>
                <a:lnTo>
                  <a:pt x="1912001" y="372243"/>
                </a:lnTo>
                <a:lnTo>
                  <a:pt x="1912001" y="328880"/>
                </a:lnTo>
                <a:cubicBezTo>
                  <a:pt x="1912001" y="312814"/>
                  <a:pt x="1904164" y="303802"/>
                  <a:pt x="1888883" y="303802"/>
                </a:cubicBezTo>
                <a:moveTo>
                  <a:pt x="1989885" y="279378"/>
                </a:moveTo>
                <a:lnTo>
                  <a:pt x="1973689" y="279378"/>
                </a:lnTo>
                <a:lnTo>
                  <a:pt x="1973689" y="313859"/>
                </a:lnTo>
                <a:cubicBezTo>
                  <a:pt x="1969640" y="307329"/>
                  <a:pt x="1961411" y="303802"/>
                  <a:pt x="1952660" y="303802"/>
                </a:cubicBezTo>
                <a:cubicBezTo>
                  <a:pt x="1936203" y="303802"/>
                  <a:pt x="1922489" y="315296"/>
                  <a:pt x="1922489" y="338545"/>
                </a:cubicBezTo>
                <a:cubicBezTo>
                  <a:pt x="1922489" y="362185"/>
                  <a:pt x="1936203" y="373679"/>
                  <a:pt x="1952660" y="373679"/>
                </a:cubicBezTo>
                <a:cubicBezTo>
                  <a:pt x="1961934" y="373679"/>
                  <a:pt x="1970293" y="369630"/>
                  <a:pt x="1973950" y="361924"/>
                </a:cubicBezTo>
                <a:lnTo>
                  <a:pt x="1973950" y="372243"/>
                </a:lnTo>
                <a:lnTo>
                  <a:pt x="1989885" y="372243"/>
                </a:lnTo>
                <a:lnTo>
                  <a:pt x="1989885" y="279378"/>
                </a:lnTo>
                <a:moveTo>
                  <a:pt x="1956448" y="358790"/>
                </a:moveTo>
                <a:cubicBezTo>
                  <a:pt x="1947044" y="358790"/>
                  <a:pt x="1938946" y="352128"/>
                  <a:pt x="1938946" y="338545"/>
                </a:cubicBezTo>
                <a:cubicBezTo>
                  <a:pt x="1938946" y="324831"/>
                  <a:pt x="1947044" y="318169"/>
                  <a:pt x="1956448" y="318169"/>
                </a:cubicBezTo>
                <a:cubicBezTo>
                  <a:pt x="1965199" y="318169"/>
                  <a:pt x="1974081" y="324700"/>
                  <a:pt x="1974081" y="338545"/>
                </a:cubicBezTo>
                <a:cubicBezTo>
                  <a:pt x="1974081" y="352259"/>
                  <a:pt x="1965199" y="358790"/>
                  <a:pt x="1956448" y="358790"/>
                </a:cubicBezTo>
              </a:path>
            </a:pathLst>
          </a:custGeom>
          <a:solidFill>
            <a:srgbClr val="FFFFFF"/>
          </a:solidFill>
        </p:spPr>
      </p:sp>
      <p:sp>
        <p:nvSpPr>
          <p:cNvPr id="209" name="shape209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0" y="0"/>
                </a:moveTo>
                <a:lnTo>
                  <a:pt x="2285700" y="0"/>
                </a:lnTo>
                <a:lnTo>
                  <a:pt x="2285700" y="522446"/>
                </a:lnTo>
                <a:lnTo>
                  <a:pt x="130611" y="522446"/>
                </a:lnTo>
                <a:cubicBezTo>
                  <a:pt x="58477" y="522446"/>
                  <a:pt x="0" y="463969"/>
                  <a:pt x="0" y="391834"/>
                </a:cubicBezTo>
                <a:lnTo>
                  <a:pt x="0" y="0"/>
                </a:lnTo>
              </a:path>
            </a:pathLst>
          </a:custGeom>
          <a:solidFill>
            <a:srgbClr val="14AF78"/>
          </a:solidFill>
        </p:spPr>
      </p:sp>
      <p:sp>
        <p:nvSpPr>
          <p:cNvPr id="210" name="shape210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99378" y="303672"/>
                </a:moveTo>
                <a:lnTo>
                  <a:pt x="186683" y="303672"/>
                </a:lnTo>
                <a:lnTo>
                  <a:pt x="186683" y="230673"/>
                </a:lnTo>
                <a:lnTo>
                  <a:pt x="161527" y="230673"/>
                </a:lnTo>
                <a:lnTo>
                  <a:pt x="161527" y="219741"/>
                </a:lnTo>
                <a:lnTo>
                  <a:pt x="224534" y="219741"/>
                </a:lnTo>
                <a:lnTo>
                  <a:pt x="224534" y="230673"/>
                </a:lnTo>
                <a:lnTo>
                  <a:pt x="199378" y="230673"/>
                </a:lnTo>
                <a:lnTo>
                  <a:pt x="199378" y="303672"/>
                </a:lnTo>
                <a:moveTo>
                  <a:pt x="261406" y="239136"/>
                </a:moveTo>
                <a:cubicBezTo>
                  <a:pt x="263914" y="239136"/>
                  <a:pt x="266226" y="239332"/>
                  <a:pt x="268342" y="239724"/>
                </a:cubicBezTo>
                <a:lnTo>
                  <a:pt x="267049" y="251362"/>
                </a:lnTo>
                <a:cubicBezTo>
                  <a:pt x="265011" y="250813"/>
                  <a:pt x="262895" y="250539"/>
                  <a:pt x="260701" y="250539"/>
                </a:cubicBezTo>
                <a:cubicBezTo>
                  <a:pt x="257488" y="250539"/>
                  <a:pt x="254510" y="251323"/>
                  <a:pt x="251767" y="252890"/>
                </a:cubicBezTo>
                <a:cubicBezTo>
                  <a:pt x="249024" y="254457"/>
                  <a:pt x="246791" y="256730"/>
                  <a:pt x="245067" y="259708"/>
                </a:cubicBezTo>
                <a:cubicBezTo>
                  <a:pt x="243421" y="262607"/>
                  <a:pt x="242598" y="266134"/>
                  <a:pt x="242598" y="270287"/>
                </a:cubicBezTo>
                <a:lnTo>
                  <a:pt x="242598" y="303672"/>
                </a:lnTo>
                <a:lnTo>
                  <a:pt x="230138" y="303672"/>
                </a:lnTo>
                <a:lnTo>
                  <a:pt x="230138" y="240312"/>
                </a:lnTo>
                <a:lnTo>
                  <a:pt x="240012" y="240312"/>
                </a:lnTo>
                <a:lnTo>
                  <a:pt x="241658" y="251597"/>
                </a:lnTo>
                <a:lnTo>
                  <a:pt x="242128" y="251597"/>
                </a:lnTo>
                <a:cubicBezTo>
                  <a:pt x="244087" y="248227"/>
                  <a:pt x="246713" y="245327"/>
                  <a:pt x="250004" y="242898"/>
                </a:cubicBezTo>
                <a:cubicBezTo>
                  <a:pt x="253295" y="240390"/>
                  <a:pt x="257096" y="239136"/>
                  <a:pt x="261406" y="239136"/>
                </a:cubicBezTo>
                <a:moveTo>
                  <a:pt x="286422" y="216214"/>
                </a:moveTo>
                <a:cubicBezTo>
                  <a:pt x="288303" y="216214"/>
                  <a:pt x="289948" y="216763"/>
                  <a:pt x="291359" y="217860"/>
                </a:cubicBezTo>
                <a:cubicBezTo>
                  <a:pt x="292769" y="218957"/>
                  <a:pt x="293475" y="220799"/>
                  <a:pt x="293475" y="223385"/>
                </a:cubicBezTo>
                <a:cubicBezTo>
                  <a:pt x="293475" y="225892"/>
                  <a:pt x="292769" y="227734"/>
                  <a:pt x="291359" y="228910"/>
                </a:cubicBezTo>
                <a:cubicBezTo>
                  <a:pt x="289948" y="230007"/>
                  <a:pt x="288303" y="230555"/>
                  <a:pt x="286422" y="230555"/>
                </a:cubicBezTo>
                <a:cubicBezTo>
                  <a:pt x="284463" y="230555"/>
                  <a:pt x="282778" y="230007"/>
                  <a:pt x="281367" y="228910"/>
                </a:cubicBezTo>
                <a:cubicBezTo>
                  <a:pt x="279956" y="227734"/>
                  <a:pt x="279251" y="225892"/>
                  <a:pt x="279251" y="223385"/>
                </a:cubicBezTo>
                <a:cubicBezTo>
                  <a:pt x="279251" y="220799"/>
                  <a:pt x="279956" y="218957"/>
                  <a:pt x="281367" y="217860"/>
                </a:cubicBezTo>
                <a:cubicBezTo>
                  <a:pt x="282778" y="216763"/>
                  <a:pt x="284463" y="216214"/>
                  <a:pt x="286422" y="216214"/>
                </a:cubicBezTo>
                <a:moveTo>
                  <a:pt x="292534" y="240312"/>
                </a:moveTo>
                <a:lnTo>
                  <a:pt x="292534" y="303672"/>
                </a:lnTo>
                <a:lnTo>
                  <a:pt x="280074" y="303672"/>
                </a:lnTo>
                <a:lnTo>
                  <a:pt x="280074" y="240312"/>
                </a:lnTo>
                <a:lnTo>
                  <a:pt x="292534" y="240312"/>
                </a:lnTo>
                <a:moveTo>
                  <a:pt x="336670" y="239136"/>
                </a:moveTo>
                <a:cubicBezTo>
                  <a:pt x="344585" y="239136"/>
                  <a:pt x="350502" y="240900"/>
                  <a:pt x="354420" y="244426"/>
                </a:cubicBezTo>
                <a:cubicBezTo>
                  <a:pt x="358417" y="247874"/>
                  <a:pt x="360415" y="253321"/>
                  <a:pt x="360415" y="260766"/>
                </a:cubicBezTo>
                <a:lnTo>
                  <a:pt x="360415" y="303672"/>
                </a:lnTo>
                <a:lnTo>
                  <a:pt x="351599" y="303672"/>
                </a:lnTo>
                <a:lnTo>
                  <a:pt x="349130" y="294855"/>
                </a:lnTo>
                <a:lnTo>
                  <a:pt x="348660" y="294855"/>
                </a:lnTo>
                <a:cubicBezTo>
                  <a:pt x="345917" y="298303"/>
                  <a:pt x="343018" y="300850"/>
                  <a:pt x="339961" y="302496"/>
                </a:cubicBezTo>
                <a:cubicBezTo>
                  <a:pt x="336983" y="304063"/>
                  <a:pt x="332830" y="304847"/>
                  <a:pt x="327501" y="304847"/>
                </a:cubicBezTo>
                <a:cubicBezTo>
                  <a:pt x="321780" y="304847"/>
                  <a:pt x="317039" y="303319"/>
                  <a:pt x="313277" y="300263"/>
                </a:cubicBezTo>
                <a:cubicBezTo>
                  <a:pt x="309516" y="297128"/>
                  <a:pt x="307635" y="292269"/>
                  <a:pt x="307635" y="285686"/>
                </a:cubicBezTo>
                <a:cubicBezTo>
                  <a:pt x="307635" y="279182"/>
                  <a:pt x="310064" y="274284"/>
                  <a:pt x="314923" y="270993"/>
                </a:cubicBezTo>
                <a:cubicBezTo>
                  <a:pt x="319860" y="267623"/>
                  <a:pt x="327344" y="265781"/>
                  <a:pt x="337375" y="265468"/>
                </a:cubicBezTo>
                <a:lnTo>
                  <a:pt x="348190" y="265115"/>
                </a:lnTo>
                <a:lnTo>
                  <a:pt x="348190" y="261589"/>
                </a:lnTo>
                <a:cubicBezTo>
                  <a:pt x="348190" y="256965"/>
                  <a:pt x="347132" y="253713"/>
                  <a:pt x="345016" y="251832"/>
                </a:cubicBezTo>
                <a:cubicBezTo>
                  <a:pt x="342900" y="249873"/>
                  <a:pt x="339922" y="248893"/>
                  <a:pt x="336082" y="248893"/>
                </a:cubicBezTo>
                <a:cubicBezTo>
                  <a:pt x="332869" y="248893"/>
                  <a:pt x="329774" y="249363"/>
                  <a:pt x="326796" y="250304"/>
                </a:cubicBezTo>
                <a:cubicBezTo>
                  <a:pt x="323818" y="251244"/>
                  <a:pt x="320957" y="252380"/>
                  <a:pt x="318215" y="253713"/>
                </a:cubicBezTo>
                <a:lnTo>
                  <a:pt x="314218" y="244661"/>
                </a:lnTo>
                <a:cubicBezTo>
                  <a:pt x="317196" y="243094"/>
                  <a:pt x="320605" y="241801"/>
                  <a:pt x="324445" y="240782"/>
                </a:cubicBezTo>
                <a:cubicBezTo>
                  <a:pt x="328363" y="239685"/>
                  <a:pt x="332438" y="239136"/>
                  <a:pt x="336670" y="239136"/>
                </a:cubicBezTo>
                <a:moveTo>
                  <a:pt x="348072" y="273226"/>
                </a:moveTo>
                <a:lnTo>
                  <a:pt x="339609" y="273461"/>
                </a:lnTo>
                <a:cubicBezTo>
                  <a:pt x="332399" y="273775"/>
                  <a:pt x="327383" y="274989"/>
                  <a:pt x="324562" y="277105"/>
                </a:cubicBezTo>
                <a:cubicBezTo>
                  <a:pt x="321819" y="279221"/>
                  <a:pt x="320448" y="282121"/>
                  <a:pt x="320448" y="285804"/>
                </a:cubicBezTo>
                <a:cubicBezTo>
                  <a:pt x="320448" y="289095"/>
                  <a:pt x="321428" y="291486"/>
                  <a:pt x="323387" y="292974"/>
                </a:cubicBezTo>
                <a:cubicBezTo>
                  <a:pt x="325346" y="294463"/>
                  <a:pt x="327893" y="295208"/>
                  <a:pt x="331027" y="295208"/>
                </a:cubicBezTo>
                <a:cubicBezTo>
                  <a:pt x="335886" y="295208"/>
                  <a:pt x="339922" y="293837"/>
                  <a:pt x="343135" y="291094"/>
                </a:cubicBezTo>
                <a:cubicBezTo>
                  <a:pt x="346427" y="288351"/>
                  <a:pt x="348072" y="284237"/>
                  <a:pt x="348072" y="278751"/>
                </a:cubicBezTo>
                <a:lnTo>
                  <a:pt x="348072" y="273226"/>
                </a:lnTo>
                <a:moveTo>
                  <a:pt x="392062" y="303672"/>
                </a:moveTo>
                <a:lnTo>
                  <a:pt x="379601" y="303672"/>
                </a:lnTo>
                <a:lnTo>
                  <a:pt x="379601" y="214333"/>
                </a:lnTo>
                <a:lnTo>
                  <a:pt x="392062" y="214333"/>
                </a:lnTo>
                <a:lnTo>
                  <a:pt x="392062" y="303672"/>
                </a:lnTo>
                <a:moveTo>
                  <a:pt x="504702" y="219741"/>
                </a:moveTo>
                <a:lnTo>
                  <a:pt x="475079" y="303672"/>
                </a:lnTo>
                <a:lnTo>
                  <a:pt x="461913" y="303672"/>
                </a:lnTo>
                <a:lnTo>
                  <a:pt x="432408" y="219741"/>
                </a:lnTo>
                <a:lnTo>
                  <a:pt x="445456" y="219741"/>
                </a:lnTo>
                <a:lnTo>
                  <a:pt x="463441" y="272403"/>
                </a:lnTo>
                <a:cubicBezTo>
                  <a:pt x="464460" y="275224"/>
                  <a:pt x="465440" y="278320"/>
                  <a:pt x="466380" y="281690"/>
                </a:cubicBezTo>
                <a:cubicBezTo>
                  <a:pt x="467321" y="285059"/>
                  <a:pt x="468026" y="288116"/>
                  <a:pt x="468496" y="290859"/>
                </a:cubicBezTo>
                <a:cubicBezTo>
                  <a:pt x="468966" y="288116"/>
                  <a:pt x="469672" y="285059"/>
                  <a:pt x="470612" y="281690"/>
                </a:cubicBezTo>
                <a:cubicBezTo>
                  <a:pt x="471552" y="278320"/>
                  <a:pt x="472532" y="275185"/>
                  <a:pt x="473551" y="272286"/>
                </a:cubicBezTo>
                <a:lnTo>
                  <a:pt x="491536" y="219741"/>
                </a:lnTo>
                <a:lnTo>
                  <a:pt x="504702" y="219741"/>
                </a:lnTo>
                <a:moveTo>
                  <a:pt x="537110" y="239136"/>
                </a:moveTo>
                <a:cubicBezTo>
                  <a:pt x="545417" y="239136"/>
                  <a:pt x="551961" y="241723"/>
                  <a:pt x="556741" y="246895"/>
                </a:cubicBezTo>
                <a:cubicBezTo>
                  <a:pt x="561521" y="251989"/>
                  <a:pt x="563912" y="258963"/>
                  <a:pt x="563912" y="267819"/>
                </a:cubicBezTo>
                <a:lnTo>
                  <a:pt x="563912" y="274637"/>
                </a:lnTo>
                <a:lnTo>
                  <a:pt x="521358" y="274637"/>
                </a:lnTo>
                <a:cubicBezTo>
                  <a:pt x="521515" y="281141"/>
                  <a:pt x="523200" y="286117"/>
                  <a:pt x="526413" y="289566"/>
                </a:cubicBezTo>
                <a:cubicBezTo>
                  <a:pt x="529704" y="293014"/>
                  <a:pt x="534289" y="294738"/>
                  <a:pt x="540166" y="294738"/>
                </a:cubicBezTo>
                <a:cubicBezTo>
                  <a:pt x="544242" y="294738"/>
                  <a:pt x="547846" y="294385"/>
                  <a:pt x="550981" y="293680"/>
                </a:cubicBezTo>
                <a:cubicBezTo>
                  <a:pt x="554194" y="292896"/>
                  <a:pt x="557486" y="291760"/>
                  <a:pt x="560855" y="290271"/>
                </a:cubicBezTo>
                <a:lnTo>
                  <a:pt x="560855" y="300615"/>
                </a:lnTo>
                <a:cubicBezTo>
                  <a:pt x="557642" y="302104"/>
                  <a:pt x="554429" y="303162"/>
                  <a:pt x="551216" y="303789"/>
                </a:cubicBezTo>
                <a:cubicBezTo>
                  <a:pt x="548003" y="304494"/>
                  <a:pt x="544163" y="304847"/>
                  <a:pt x="539696" y="304847"/>
                </a:cubicBezTo>
                <a:cubicBezTo>
                  <a:pt x="533584" y="304847"/>
                  <a:pt x="528176" y="303632"/>
                  <a:pt x="523474" y="301203"/>
                </a:cubicBezTo>
                <a:cubicBezTo>
                  <a:pt x="518772" y="298774"/>
                  <a:pt x="515089" y="295169"/>
                  <a:pt x="512425" y="290388"/>
                </a:cubicBezTo>
                <a:cubicBezTo>
                  <a:pt x="509838" y="285608"/>
                  <a:pt x="508545" y="279652"/>
                  <a:pt x="508545" y="272521"/>
                </a:cubicBezTo>
                <a:cubicBezTo>
                  <a:pt x="508545" y="265389"/>
                  <a:pt x="509721" y="259355"/>
                  <a:pt x="512072" y="254418"/>
                </a:cubicBezTo>
                <a:cubicBezTo>
                  <a:pt x="514501" y="249481"/>
                  <a:pt x="517832" y="245719"/>
                  <a:pt x="522064" y="243133"/>
                </a:cubicBezTo>
                <a:cubicBezTo>
                  <a:pt x="526374" y="240469"/>
                  <a:pt x="531389" y="239136"/>
                  <a:pt x="537110" y="239136"/>
                </a:cubicBezTo>
                <a:moveTo>
                  <a:pt x="537110" y="248776"/>
                </a:moveTo>
                <a:cubicBezTo>
                  <a:pt x="532643" y="248776"/>
                  <a:pt x="529038" y="250225"/>
                  <a:pt x="526295" y="253125"/>
                </a:cubicBezTo>
                <a:cubicBezTo>
                  <a:pt x="523631" y="256025"/>
                  <a:pt x="522064" y="260139"/>
                  <a:pt x="521593" y="265468"/>
                </a:cubicBezTo>
                <a:lnTo>
                  <a:pt x="551451" y="265468"/>
                </a:lnTo>
                <a:cubicBezTo>
                  <a:pt x="551373" y="260531"/>
                  <a:pt x="550158" y="256534"/>
                  <a:pt x="547807" y="253478"/>
                </a:cubicBezTo>
                <a:cubicBezTo>
                  <a:pt x="545535" y="250343"/>
                  <a:pt x="541969" y="248776"/>
                  <a:pt x="537110" y="248776"/>
                </a:cubicBezTo>
                <a:moveTo>
                  <a:pt x="610728" y="239136"/>
                </a:moveTo>
                <a:cubicBezTo>
                  <a:pt x="613236" y="239136"/>
                  <a:pt x="615548" y="239332"/>
                  <a:pt x="617663" y="239724"/>
                </a:cubicBezTo>
                <a:lnTo>
                  <a:pt x="616370" y="251362"/>
                </a:lnTo>
                <a:cubicBezTo>
                  <a:pt x="614333" y="250813"/>
                  <a:pt x="612217" y="250539"/>
                  <a:pt x="610023" y="250539"/>
                </a:cubicBezTo>
                <a:cubicBezTo>
                  <a:pt x="606810" y="250539"/>
                  <a:pt x="603832" y="251323"/>
                  <a:pt x="601089" y="252890"/>
                </a:cubicBezTo>
                <a:cubicBezTo>
                  <a:pt x="598346" y="254457"/>
                  <a:pt x="596113" y="256730"/>
                  <a:pt x="594388" y="259708"/>
                </a:cubicBezTo>
                <a:cubicBezTo>
                  <a:pt x="592743" y="262607"/>
                  <a:pt x="591920" y="266134"/>
                  <a:pt x="591920" y="270287"/>
                </a:cubicBezTo>
                <a:lnTo>
                  <a:pt x="591920" y="303672"/>
                </a:lnTo>
                <a:lnTo>
                  <a:pt x="579460" y="303672"/>
                </a:lnTo>
                <a:lnTo>
                  <a:pt x="579460" y="240312"/>
                </a:lnTo>
                <a:lnTo>
                  <a:pt x="589334" y="240312"/>
                </a:lnTo>
                <a:lnTo>
                  <a:pt x="590979" y="251597"/>
                </a:lnTo>
                <a:lnTo>
                  <a:pt x="591450" y="251597"/>
                </a:lnTo>
                <a:cubicBezTo>
                  <a:pt x="593409" y="248227"/>
                  <a:pt x="596034" y="245327"/>
                  <a:pt x="599326" y="242898"/>
                </a:cubicBezTo>
                <a:cubicBezTo>
                  <a:pt x="602617" y="240390"/>
                  <a:pt x="606418" y="239136"/>
                  <a:pt x="610728" y="239136"/>
                </a:cubicBezTo>
                <a:moveTo>
                  <a:pt x="671480" y="285804"/>
                </a:moveTo>
                <a:cubicBezTo>
                  <a:pt x="671480" y="292073"/>
                  <a:pt x="669207" y="296814"/>
                  <a:pt x="664662" y="300028"/>
                </a:cubicBezTo>
                <a:cubicBezTo>
                  <a:pt x="660195" y="303241"/>
                  <a:pt x="653887" y="304847"/>
                  <a:pt x="645735" y="304847"/>
                </a:cubicBezTo>
                <a:cubicBezTo>
                  <a:pt x="641268" y="304847"/>
                  <a:pt x="637428" y="304534"/>
                  <a:pt x="634215" y="303907"/>
                </a:cubicBezTo>
                <a:cubicBezTo>
                  <a:pt x="631080" y="303280"/>
                  <a:pt x="628181" y="302300"/>
                  <a:pt x="625516" y="300968"/>
                </a:cubicBezTo>
                <a:lnTo>
                  <a:pt x="625516" y="290036"/>
                </a:lnTo>
                <a:cubicBezTo>
                  <a:pt x="628259" y="291368"/>
                  <a:pt x="631472" y="292583"/>
                  <a:pt x="635156" y="293680"/>
                </a:cubicBezTo>
                <a:cubicBezTo>
                  <a:pt x="638917" y="294699"/>
                  <a:pt x="642561" y="295208"/>
                  <a:pt x="646088" y="295208"/>
                </a:cubicBezTo>
                <a:cubicBezTo>
                  <a:pt x="650790" y="295208"/>
                  <a:pt x="654161" y="294463"/>
                  <a:pt x="656198" y="292974"/>
                </a:cubicBezTo>
                <a:cubicBezTo>
                  <a:pt x="658314" y="291486"/>
                  <a:pt x="659372" y="289487"/>
                  <a:pt x="659372" y="286979"/>
                </a:cubicBezTo>
                <a:cubicBezTo>
                  <a:pt x="659372" y="285569"/>
                  <a:pt x="658980" y="284315"/>
                  <a:pt x="658197" y="283218"/>
                </a:cubicBezTo>
                <a:cubicBezTo>
                  <a:pt x="657413" y="282042"/>
                  <a:pt x="655924" y="280867"/>
                  <a:pt x="653730" y="279691"/>
                </a:cubicBezTo>
                <a:cubicBezTo>
                  <a:pt x="651613" y="278437"/>
                  <a:pt x="648478" y="277027"/>
                  <a:pt x="644324" y="275460"/>
                </a:cubicBezTo>
                <a:cubicBezTo>
                  <a:pt x="640249" y="273892"/>
                  <a:pt x="636801" y="272286"/>
                  <a:pt x="633980" y="270640"/>
                </a:cubicBezTo>
                <a:cubicBezTo>
                  <a:pt x="631237" y="268994"/>
                  <a:pt x="629121" y="267035"/>
                  <a:pt x="627632" y="264762"/>
                </a:cubicBezTo>
                <a:cubicBezTo>
                  <a:pt x="626143" y="262490"/>
                  <a:pt x="625399" y="259629"/>
                  <a:pt x="625399" y="256181"/>
                </a:cubicBezTo>
                <a:cubicBezTo>
                  <a:pt x="625399" y="250696"/>
                  <a:pt x="627593" y="246503"/>
                  <a:pt x="631982" y="243603"/>
                </a:cubicBezTo>
                <a:cubicBezTo>
                  <a:pt x="636449" y="240625"/>
                  <a:pt x="642326" y="239136"/>
                  <a:pt x="649614" y="239136"/>
                </a:cubicBezTo>
                <a:cubicBezTo>
                  <a:pt x="653456" y="239136"/>
                  <a:pt x="657060" y="239528"/>
                  <a:pt x="660430" y="240312"/>
                </a:cubicBezTo>
                <a:cubicBezTo>
                  <a:pt x="663878" y="241096"/>
                  <a:pt x="667209" y="242193"/>
                  <a:pt x="670422" y="243603"/>
                </a:cubicBezTo>
                <a:lnTo>
                  <a:pt x="666308" y="253125"/>
                </a:lnTo>
                <a:cubicBezTo>
                  <a:pt x="663565" y="251949"/>
                  <a:pt x="660744" y="250970"/>
                  <a:pt x="657844" y="250186"/>
                </a:cubicBezTo>
                <a:cubicBezTo>
                  <a:pt x="654944" y="249324"/>
                  <a:pt x="652004" y="248893"/>
                  <a:pt x="649026" y="248893"/>
                </a:cubicBezTo>
                <a:cubicBezTo>
                  <a:pt x="641347" y="248893"/>
                  <a:pt x="637507" y="251127"/>
                  <a:pt x="637507" y="255594"/>
                </a:cubicBezTo>
                <a:cubicBezTo>
                  <a:pt x="637507" y="257082"/>
                  <a:pt x="637938" y="258376"/>
                  <a:pt x="638800" y="259473"/>
                </a:cubicBezTo>
                <a:cubicBezTo>
                  <a:pt x="639740" y="260570"/>
                  <a:pt x="641307" y="261667"/>
                  <a:pt x="643502" y="262764"/>
                </a:cubicBezTo>
                <a:cubicBezTo>
                  <a:pt x="645774" y="263861"/>
                  <a:pt x="648909" y="265193"/>
                  <a:pt x="652906" y="266761"/>
                </a:cubicBezTo>
                <a:cubicBezTo>
                  <a:pt x="656747" y="268250"/>
                  <a:pt x="660038" y="269817"/>
                  <a:pt x="662781" y="271463"/>
                </a:cubicBezTo>
                <a:cubicBezTo>
                  <a:pt x="665602" y="273030"/>
                  <a:pt x="667757" y="274950"/>
                  <a:pt x="669246" y="277223"/>
                </a:cubicBezTo>
                <a:cubicBezTo>
                  <a:pt x="670735" y="279495"/>
                  <a:pt x="671480" y="282356"/>
                  <a:pt x="671480" y="285804"/>
                </a:cubicBezTo>
                <a:moveTo>
                  <a:pt x="692685" y="216214"/>
                </a:moveTo>
                <a:cubicBezTo>
                  <a:pt x="694565" y="216214"/>
                  <a:pt x="696211" y="216763"/>
                  <a:pt x="697622" y="217860"/>
                </a:cubicBezTo>
                <a:cubicBezTo>
                  <a:pt x="699032" y="218957"/>
                  <a:pt x="699738" y="220799"/>
                  <a:pt x="699738" y="223385"/>
                </a:cubicBezTo>
                <a:cubicBezTo>
                  <a:pt x="699738" y="225892"/>
                  <a:pt x="699032" y="227734"/>
                  <a:pt x="697622" y="228910"/>
                </a:cubicBezTo>
                <a:cubicBezTo>
                  <a:pt x="696211" y="230007"/>
                  <a:pt x="694565" y="230555"/>
                  <a:pt x="692685" y="230555"/>
                </a:cubicBezTo>
                <a:cubicBezTo>
                  <a:pt x="690725" y="230555"/>
                  <a:pt x="689041" y="230007"/>
                  <a:pt x="687630" y="228910"/>
                </a:cubicBezTo>
                <a:cubicBezTo>
                  <a:pt x="686219" y="227734"/>
                  <a:pt x="685514" y="225892"/>
                  <a:pt x="685514" y="223385"/>
                </a:cubicBezTo>
                <a:cubicBezTo>
                  <a:pt x="685514" y="220799"/>
                  <a:pt x="686219" y="218957"/>
                  <a:pt x="687630" y="217860"/>
                </a:cubicBezTo>
                <a:cubicBezTo>
                  <a:pt x="689041" y="216763"/>
                  <a:pt x="690725" y="216214"/>
                  <a:pt x="692685" y="216214"/>
                </a:cubicBezTo>
                <a:moveTo>
                  <a:pt x="698797" y="240312"/>
                </a:moveTo>
                <a:lnTo>
                  <a:pt x="698797" y="303672"/>
                </a:lnTo>
                <a:lnTo>
                  <a:pt x="686337" y="303672"/>
                </a:lnTo>
                <a:lnTo>
                  <a:pt x="686337" y="240312"/>
                </a:lnTo>
                <a:lnTo>
                  <a:pt x="698797" y="240312"/>
                </a:lnTo>
                <a:moveTo>
                  <a:pt x="774199" y="271933"/>
                </a:moveTo>
                <a:cubicBezTo>
                  <a:pt x="774199" y="282434"/>
                  <a:pt x="771496" y="290545"/>
                  <a:pt x="766088" y="296266"/>
                </a:cubicBezTo>
                <a:cubicBezTo>
                  <a:pt x="760681" y="301987"/>
                  <a:pt x="753393" y="304847"/>
                  <a:pt x="744224" y="304847"/>
                </a:cubicBezTo>
                <a:cubicBezTo>
                  <a:pt x="738503" y="304847"/>
                  <a:pt x="733409" y="303593"/>
                  <a:pt x="728942" y="301085"/>
                </a:cubicBezTo>
                <a:cubicBezTo>
                  <a:pt x="724554" y="298499"/>
                  <a:pt x="721067" y="294777"/>
                  <a:pt x="718480" y="289918"/>
                </a:cubicBezTo>
                <a:cubicBezTo>
                  <a:pt x="715973" y="284981"/>
                  <a:pt x="714719" y="278986"/>
                  <a:pt x="714719" y="271933"/>
                </a:cubicBezTo>
                <a:cubicBezTo>
                  <a:pt x="714719" y="261432"/>
                  <a:pt x="717383" y="253360"/>
                  <a:pt x="722712" y="247718"/>
                </a:cubicBezTo>
                <a:cubicBezTo>
                  <a:pt x="728041" y="241997"/>
                  <a:pt x="735329" y="239136"/>
                  <a:pt x="744577" y="239136"/>
                </a:cubicBezTo>
                <a:cubicBezTo>
                  <a:pt x="750376" y="239136"/>
                  <a:pt x="755470" y="240430"/>
                  <a:pt x="759858" y="243016"/>
                </a:cubicBezTo>
                <a:cubicBezTo>
                  <a:pt x="764325" y="245523"/>
                  <a:pt x="767812" y="249207"/>
                  <a:pt x="770320" y="254065"/>
                </a:cubicBezTo>
                <a:cubicBezTo>
                  <a:pt x="772906" y="258924"/>
                  <a:pt x="774199" y="264880"/>
                  <a:pt x="774199" y="271933"/>
                </a:cubicBezTo>
                <a:moveTo>
                  <a:pt x="727532" y="271933"/>
                </a:moveTo>
                <a:cubicBezTo>
                  <a:pt x="727532" y="279064"/>
                  <a:pt x="728864" y="284628"/>
                  <a:pt x="731528" y="288625"/>
                </a:cubicBezTo>
                <a:cubicBezTo>
                  <a:pt x="734271" y="292622"/>
                  <a:pt x="738582" y="294620"/>
                  <a:pt x="744459" y="294620"/>
                </a:cubicBezTo>
                <a:cubicBezTo>
                  <a:pt x="750337" y="294620"/>
                  <a:pt x="754608" y="292622"/>
                  <a:pt x="757272" y="288625"/>
                </a:cubicBezTo>
                <a:cubicBezTo>
                  <a:pt x="760015" y="284628"/>
                  <a:pt x="761386" y="279064"/>
                  <a:pt x="761386" y="271933"/>
                </a:cubicBezTo>
                <a:cubicBezTo>
                  <a:pt x="761386" y="264723"/>
                  <a:pt x="760015" y="259198"/>
                  <a:pt x="757272" y="255358"/>
                </a:cubicBezTo>
                <a:cubicBezTo>
                  <a:pt x="754608" y="251440"/>
                  <a:pt x="750297" y="249481"/>
                  <a:pt x="744341" y="249481"/>
                </a:cubicBezTo>
                <a:cubicBezTo>
                  <a:pt x="738464" y="249481"/>
                  <a:pt x="734193" y="251440"/>
                  <a:pt x="731528" y="255358"/>
                </a:cubicBezTo>
                <a:cubicBezTo>
                  <a:pt x="728864" y="259198"/>
                  <a:pt x="727532" y="264723"/>
                  <a:pt x="727532" y="271933"/>
                </a:cubicBezTo>
                <a:moveTo>
                  <a:pt x="822088" y="239136"/>
                </a:moveTo>
                <a:cubicBezTo>
                  <a:pt x="829454" y="239136"/>
                  <a:pt x="835097" y="240978"/>
                  <a:pt x="839015" y="244661"/>
                </a:cubicBezTo>
                <a:cubicBezTo>
                  <a:pt x="842934" y="248345"/>
                  <a:pt x="844893" y="254261"/>
                  <a:pt x="844893" y="262411"/>
                </a:cubicBezTo>
                <a:lnTo>
                  <a:pt x="844893" y="303672"/>
                </a:lnTo>
                <a:lnTo>
                  <a:pt x="832550" y="303672"/>
                </a:lnTo>
                <a:lnTo>
                  <a:pt x="832550" y="264175"/>
                </a:lnTo>
                <a:cubicBezTo>
                  <a:pt x="832550" y="254300"/>
                  <a:pt x="828201" y="249363"/>
                  <a:pt x="819502" y="249363"/>
                </a:cubicBezTo>
                <a:cubicBezTo>
                  <a:pt x="813076" y="249363"/>
                  <a:pt x="808609" y="251283"/>
                  <a:pt x="806101" y="255123"/>
                </a:cubicBezTo>
                <a:cubicBezTo>
                  <a:pt x="803672" y="258963"/>
                  <a:pt x="802457" y="264488"/>
                  <a:pt x="802457" y="271698"/>
                </a:cubicBezTo>
                <a:lnTo>
                  <a:pt x="802457" y="303672"/>
                </a:lnTo>
                <a:lnTo>
                  <a:pt x="789997" y="303672"/>
                </a:lnTo>
                <a:lnTo>
                  <a:pt x="789997" y="240312"/>
                </a:lnTo>
                <a:lnTo>
                  <a:pt x="799871" y="240312"/>
                </a:lnTo>
                <a:lnTo>
                  <a:pt x="801634" y="248776"/>
                </a:lnTo>
                <a:lnTo>
                  <a:pt x="802339" y="248776"/>
                </a:lnTo>
                <a:cubicBezTo>
                  <a:pt x="804377" y="245484"/>
                  <a:pt x="807159" y="243055"/>
                  <a:pt x="810686" y="241487"/>
                </a:cubicBezTo>
                <a:cubicBezTo>
                  <a:pt x="814290" y="239920"/>
                  <a:pt x="818091" y="239136"/>
                  <a:pt x="822088" y="239136"/>
                </a:cubicBezTo>
              </a:path>
            </a:pathLst>
          </a:custGeom>
          <a:solidFill>
            <a:srgbClr val="CEE8DA"/>
          </a:solidFill>
        </p:spPr>
      </p:sp>
      <p:sp>
        <p:nvSpPr>
          <p:cNvPr id="211" name="shape211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950198" y="176009"/>
                </a:moveTo>
                <a:cubicBezTo>
                  <a:pt x="950198" y="136510"/>
                  <a:pt x="982219" y="104489"/>
                  <a:pt x="1021718" y="104489"/>
                </a:cubicBezTo>
                <a:lnTo>
                  <a:pt x="1192146" y="104489"/>
                </a:lnTo>
                <a:cubicBezTo>
                  <a:pt x="1231645" y="104489"/>
                  <a:pt x="1263666" y="136510"/>
                  <a:pt x="1263666" y="176009"/>
                </a:cubicBezTo>
                <a:lnTo>
                  <a:pt x="1263666" y="346437"/>
                </a:lnTo>
                <a:cubicBezTo>
                  <a:pt x="1263666" y="385936"/>
                  <a:pt x="1231645" y="417957"/>
                  <a:pt x="1192146" y="417957"/>
                </a:cubicBezTo>
                <a:lnTo>
                  <a:pt x="1021718" y="417957"/>
                </a:lnTo>
                <a:cubicBezTo>
                  <a:pt x="982219" y="417957"/>
                  <a:pt x="950198" y="385936"/>
                  <a:pt x="950198" y="346437"/>
                </a:cubicBezTo>
                <a:lnTo>
                  <a:pt x="950198" y="176009"/>
                </a:lnTo>
              </a:path>
            </a:pathLst>
          </a:custGeom>
          <a:gradFill>
            <a:gsLst>
              <a:gs pos="0">
                <a:srgbClr val="008899"/>
              </a:gs>
              <a:gs pos="100000">
                <a:srgbClr val="66FF66"/>
              </a:gs>
            </a:gsLst>
            <a:lin ang="13500000" scaled="0"/>
          </a:gradFill>
        </p:spPr>
      </p:sp>
      <p:sp>
        <p:nvSpPr>
          <p:cNvPr id="212" name="shape212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157923" y="209884"/>
                </a:moveTo>
                <a:cubicBezTo>
                  <a:pt x="1164146" y="216109"/>
                  <a:pt x="1164146" y="226202"/>
                  <a:pt x="1157923" y="232427"/>
                </a:cubicBezTo>
                <a:lnTo>
                  <a:pt x="1078223" y="312128"/>
                </a:lnTo>
                <a:cubicBezTo>
                  <a:pt x="1071993" y="318353"/>
                  <a:pt x="1061904" y="318353"/>
                  <a:pt x="1055680" y="312128"/>
                </a:cubicBezTo>
                <a:cubicBezTo>
                  <a:pt x="1049450" y="305903"/>
                  <a:pt x="1049450" y="295810"/>
                  <a:pt x="1055680" y="289585"/>
                </a:cubicBezTo>
                <a:lnTo>
                  <a:pt x="1135379" y="209884"/>
                </a:lnTo>
                <a:cubicBezTo>
                  <a:pt x="1141603" y="203659"/>
                  <a:pt x="1151699" y="203659"/>
                  <a:pt x="1157923" y="209884"/>
                </a:cubicBezTo>
              </a:path>
            </a:pathLst>
          </a:custGeom>
          <a:solidFill>
            <a:srgbClr val="FFFFFF">
              <a:alpha val="60000"/>
            </a:srgbClr>
          </a:solidFill>
        </p:spPr>
      </p:sp>
      <p:sp>
        <p:nvSpPr>
          <p:cNvPr id="213" name="shape213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043037" y="219786"/>
                </a:moveTo>
                <a:lnTo>
                  <a:pt x="1043037" y="302222"/>
                </a:lnTo>
                <a:lnTo>
                  <a:pt x="1055680" y="289583"/>
                </a:lnTo>
                <a:cubicBezTo>
                  <a:pt x="1061904" y="283358"/>
                  <a:pt x="1071993" y="283358"/>
                  <a:pt x="1078223" y="289583"/>
                </a:cubicBezTo>
                <a:cubicBezTo>
                  <a:pt x="1084447" y="295808"/>
                  <a:pt x="1084447" y="305901"/>
                  <a:pt x="1078223" y="312126"/>
                </a:cubicBezTo>
                <a:lnTo>
                  <a:pt x="1051977" y="338370"/>
                </a:lnTo>
                <a:cubicBezTo>
                  <a:pt x="1036911" y="353433"/>
                  <a:pt x="1011161" y="342766"/>
                  <a:pt x="1011161" y="321463"/>
                </a:cubicBezTo>
                <a:lnTo>
                  <a:pt x="1011161" y="200545"/>
                </a:lnTo>
                <a:cubicBezTo>
                  <a:pt x="1011161" y="179243"/>
                  <a:pt x="1036911" y="168576"/>
                  <a:pt x="1051977" y="183638"/>
                </a:cubicBezTo>
                <a:lnTo>
                  <a:pt x="1170559" y="302222"/>
                </a:lnTo>
                <a:lnTo>
                  <a:pt x="1170559" y="219786"/>
                </a:lnTo>
                <a:lnTo>
                  <a:pt x="1157923" y="232426"/>
                </a:lnTo>
                <a:cubicBezTo>
                  <a:pt x="1151699" y="238651"/>
                  <a:pt x="1141603" y="238651"/>
                  <a:pt x="1135379" y="232426"/>
                </a:cubicBezTo>
                <a:cubicBezTo>
                  <a:pt x="1129155" y="226200"/>
                  <a:pt x="1129155" y="216108"/>
                  <a:pt x="1135379" y="209883"/>
                </a:cubicBezTo>
                <a:lnTo>
                  <a:pt x="1161625" y="183638"/>
                </a:lnTo>
                <a:cubicBezTo>
                  <a:pt x="1176685" y="168576"/>
                  <a:pt x="1202441" y="179243"/>
                  <a:pt x="1202441" y="200545"/>
                </a:cubicBezTo>
                <a:lnTo>
                  <a:pt x="1202441" y="321463"/>
                </a:lnTo>
                <a:cubicBezTo>
                  <a:pt x="1202441" y="342766"/>
                  <a:pt x="1176685" y="353433"/>
                  <a:pt x="1161625" y="338370"/>
                </a:cubicBezTo>
                <a:lnTo>
                  <a:pt x="1043037" y="219786"/>
                </a:lnTo>
              </a:path>
            </a:pathLst>
          </a:custGeom>
          <a:solidFill>
            <a:srgbClr val="FFFFFF"/>
          </a:solidFill>
        </p:spPr>
      </p:sp>
      <p:sp>
        <p:nvSpPr>
          <p:cNvPr id="214" name="shape214"/>
          <p:cNvSpPr/>
          <p:nvPr/>
        </p:nvSpPr>
        <p:spPr>
          <a:xfrm>
            <a:off x="6635031" y="-653143"/>
            <a:ext cx="3598600" cy="3598600"/>
          </a:xfrm>
          <a:custGeom>
            <a:avLst/>
            <a:gdLst/>
            <a:ahLst/>
            <a:cxnLst/>
            <a:rect l="0" t="0" r="0" b="0"/>
            <a:pathLst>
              <a:path w="3598600" h="3598600">
                <a:moveTo>
                  <a:pt x="1450048" y="150203"/>
                </a:moveTo>
                <a:lnTo>
                  <a:pt x="1432677" y="150203"/>
                </a:lnTo>
                <a:lnTo>
                  <a:pt x="1416612" y="215509"/>
                </a:lnTo>
                <a:lnTo>
                  <a:pt x="1396889" y="150203"/>
                </a:lnTo>
                <a:lnTo>
                  <a:pt x="1380171" y="150203"/>
                </a:lnTo>
                <a:lnTo>
                  <a:pt x="1360449" y="215378"/>
                </a:lnTo>
                <a:lnTo>
                  <a:pt x="1344383" y="150203"/>
                </a:lnTo>
                <a:lnTo>
                  <a:pt x="1326359" y="150203"/>
                </a:lnTo>
                <a:lnTo>
                  <a:pt x="1351306" y="241631"/>
                </a:lnTo>
                <a:lnTo>
                  <a:pt x="1368155" y="241631"/>
                </a:lnTo>
                <a:lnTo>
                  <a:pt x="1388269" y="174889"/>
                </a:lnTo>
                <a:lnTo>
                  <a:pt x="1408383" y="241631"/>
                </a:lnTo>
                <a:lnTo>
                  <a:pt x="1425101" y="241631"/>
                </a:lnTo>
                <a:lnTo>
                  <a:pt x="1450048" y="150203"/>
                </a:lnTo>
                <a:moveTo>
                  <a:pt x="1482675" y="173191"/>
                </a:moveTo>
                <a:cubicBezTo>
                  <a:pt x="1463083" y="173191"/>
                  <a:pt x="1449369" y="186252"/>
                  <a:pt x="1449369" y="208064"/>
                </a:cubicBezTo>
                <a:cubicBezTo>
                  <a:pt x="1449369" y="230007"/>
                  <a:pt x="1463083" y="243068"/>
                  <a:pt x="1482675" y="243068"/>
                </a:cubicBezTo>
                <a:cubicBezTo>
                  <a:pt x="1502397" y="243068"/>
                  <a:pt x="1516111" y="230007"/>
                  <a:pt x="1516111" y="208064"/>
                </a:cubicBezTo>
                <a:cubicBezTo>
                  <a:pt x="1516111" y="186252"/>
                  <a:pt x="1502397" y="173191"/>
                  <a:pt x="1482675" y="173191"/>
                </a:cubicBezTo>
                <a:moveTo>
                  <a:pt x="1482544" y="188211"/>
                </a:moveTo>
                <a:cubicBezTo>
                  <a:pt x="1492340" y="188211"/>
                  <a:pt x="1499524" y="194611"/>
                  <a:pt x="1499524" y="208064"/>
                </a:cubicBezTo>
                <a:cubicBezTo>
                  <a:pt x="1499524" y="220733"/>
                  <a:pt x="1493385" y="228048"/>
                  <a:pt x="1482936" y="228048"/>
                </a:cubicBezTo>
                <a:cubicBezTo>
                  <a:pt x="1473140" y="228048"/>
                  <a:pt x="1465957" y="221648"/>
                  <a:pt x="1465957" y="208064"/>
                </a:cubicBezTo>
                <a:cubicBezTo>
                  <a:pt x="1465957" y="195525"/>
                  <a:pt x="1472095" y="188211"/>
                  <a:pt x="1482544" y="188211"/>
                </a:cubicBezTo>
                <a:moveTo>
                  <a:pt x="1563732" y="173191"/>
                </a:moveTo>
                <a:cubicBezTo>
                  <a:pt x="1552500" y="173191"/>
                  <a:pt x="1547014" y="177893"/>
                  <a:pt x="1543226" y="184162"/>
                </a:cubicBezTo>
                <a:lnTo>
                  <a:pt x="1543226" y="174366"/>
                </a:lnTo>
                <a:lnTo>
                  <a:pt x="1527161" y="174366"/>
                </a:lnTo>
                <a:lnTo>
                  <a:pt x="1527161" y="241631"/>
                </a:lnTo>
                <a:lnTo>
                  <a:pt x="1543357" y="241631"/>
                </a:lnTo>
                <a:lnTo>
                  <a:pt x="1543357" y="205321"/>
                </a:lnTo>
                <a:cubicBezTo>
                  <a:pt x="1543357" y="194350"/>
                  <a:pt x="1548451" y="187689"/>
                  <a:pt x="1558116" y="187689"/>
                </a:cubicBezTo>
                <a:cubicBezTo>
                  <a:pt x="1566083" y="187689"/>
                  <a:pt x="1570655" y="192129"/>
                  <a:pt x="1570655" y="199705"/>
                </a:cubicBezTo>
                <a:lnTo>
                  <a:pt x="1570655" y="241631"/>
                </a:lnTo>
                <a:lnTo>
                  <a:pt x="1586851" y="241631"/>
                </a:lnTo>
                <a:lnTo>
                  <a:pt x="1586851" y="198268"/>
                </a:lnTo>
                <a:cubicBezTo>
                  <a:pt x="1586851" y="182203"/>
                  <a:pt x="1579014" y="173191"/>
                  <a:pt x="1563732" y="173191"/>
                </a:cubicBezTo>
                <a:moveTo>
                  <a:pt x="1664734" y="148766"/>
                </a:moveTo>
                <a:lnTo>
                  <a:pt x="1648538" y="148766"/>
                </a:lnTo>
                <a:lnTo>
                  <a:pt x="1648538" y="183248"/>
                </a:lnTo>
                <a:cubicBezTo>
                  <a:pt x="1644489" y="176717"/>
                  <a:pt x="1636261" y="173191"/>
                  <a:pt x="1627510" y="173191"/>
                </a:cubicBezTo>
                <a:cubicBezTo>
                  <a:pt x="1611053" y="173191"/>
                  <a:pt x="1597339" y="184685"/>
                  <a:pt x="1597339" y="207933"/>
                </a:cubicBezTo>
                <a:cubicBezTo>
                  <a:pt x="1597339" y="231574"/>
                  <a:pt x="1611053" y="243068"/>
                  <a:pt x="1627510" y="243068"/>
                </a:cubicBezTo>
                <a:cubicBezTo>
                  <a:pt x="1636783" y="243068"/>
                  <a:pt x="1645142" y="239019"/>
                  <a:pt x="1648800" y="231313"/>
                </a:cubicBezTo>
                <a:lnTo>
                  <a:pt x="1648800" y="241631"/>
                </a:lnTo>
                <a:lnTo>
                  <a:pt x="1664734" y="241631"/>
                </a:lnTo>
                <a:lnTo>
                  <a:pt x="1664734" y="148766"/>
                </a:lnTo>
                <a:moveTo>
                  <a:pt x="1631298" y="228178"/>
                </a:moveTo>
                <a:cubicBezTo>
                  <a:pt x="1621894" y="228178"/>
                  <a:pt x="1613796" y="221517"/>
                  <a:pt x="1613796" y="207933"/>
                </a:cubicBezTo>
                <a:cubicBezTo>
                  <a:pt x="1613796" y="194219"/>
                  <a:pt x="1621894" y="187558"/>
                  <a:pt x="1631298" y="187558"/>
                </a:cubicBezTo>
                <a:cubicBezTo>
                  <a:pt x="1640049" y="187558"/>
                  <a:pt x="1648930" y="194089"/>
                  <a:pt x="1648930" y="207933"/>
                </a:cubicBezTo>
                <a:cubicBezTo>
                  <a:pt x="1648930" y="221648"/>
                  <a:pt x="1640049" y="228178"/>
                  <a:pt x="1631298" y="228178"/>
                </a:cubicBezTo>
                <a:moveTo>
                  <a:pt x="1738347" y="212897"/>
                </a:moveTo>
                <a:lnTo>
                  <a:pt x="1738347" y="206235"/>
                </a:lnTo>
                <a:cubicBezTo>
                  <a:pt x="1738347" y="184032"/>
                  <a:pt x="1724502" y="173191"/>
                  <a:pt x="1708175" y="173191"/>
                </a:cubicBezTo>
                <a:cubicBezTo>
                  <a:pt x="1691065" y="173191"/>
                  <a:pt x="1675784" y="184946"/>
                  <a:pt x="1675784" y="208456"/>
                </a:cubicBezTo>
                <a:cubicBezTo>
                  <a:pt x="1675784" y="231835"/>
                  <a:pt x="1690804" y="243068"/>
                  <a:pt x="1707784" y="243068"/>
                </a:cubicBezTo>
                <a:cubicBezTo>
                  <a:pt x="1721498" y="243068"/>
                  <a:pt x="1734428" y="235623"/>
                  <a:pt x="1737824" y="221386"/>
                </a:cubicBezTo>
                <a:lnTo>
                  <a:pt x="1722673" y="221386"/>
                </a:lnTo>
                <a:cubicBezTo>
                  <a:pt x="1720322" y="226741"/>
                  <a:pt x="1714837" y="229092"/>
                  <a:pt x="1708437" y="229092"/>
                </a:cubicBezTo>
                <a:cubicBezTo>
                  <a:pt x="1698771" y="229092"/>
                  <a:pt x="1691849" y="223868"/>
                  <a:pt x="1691457" y="212897"/>
                </a:cubicBezTo>
                <a:lnTo>
                  <a:pt x="1738347" y="212897"/>
                </a:lnTo>
                <a:moveTo>
                  <a:pt x="1708045" y="187166"/>
                </a:moveTo>
                <a:cubicBezTo>
                  <a:pt x="1716796" y="187166"/>
                  <a:pt x="1722412" y="192129"/>
                  <a:pt x="1722412" y="201011"/>
                </a:cubicBezTo>
                <a:lnTo>
                  <a:pt x="1691849" y="201011"/>
                </a:lnTo>
                <a:cubicBezTo>
                  <a:pt x="1693286" y="191215"/>
                  <a:pt x="1700339" y="187166"/>
                  <a:pt x="1708045" y="187166"/>
                </a:cubicBezTo>
                <a:moveTo>
                  <a:pt x="1787502" y="173583"/>
                </a:moveTo>
                <a:lnTo>
                  <a:pt x="1783062" y="173583"/>
                </a:lnTo>
                <a:cubicBezTo>
                  <a:pt x="1775225" y="173583"/>
                  <a:pt x="1768955" y="176978"/>
                  <a:pt x="1765560" y="184293"/>
                </a:cubicBezTo>
                <a:lnTo>
                  <a:pt x="1765560" y="174366"/>
                </a:lnTo>
                <a:lnTo>
                  <a:pt x="1749494" y="174366"/>
                </a:lnTo>
                <a:lnTo>
                  <a:pt x="1749494" y="241631"/>
                </a:lnTo>
                <a:lnTo>
                  <a:pt x="1765690" y="241631"/>
                </a:lnTo>
                <a:lnTo>
                  <a:pt x="1765690" y="208717"/>
                </a:lnTo>
                <a:cubicBezTo>
                  <a:pt x="1765690" y="195525"/>
                  <a:pt x="1771829" y="189387"/>
                  <a:pt x="1783192" y="189387"/>
                </a:cubicBezTo>
                <a:lnTo>
                  <a:pt x="1787502" y="189387"/>
                </a:lnTo>
                <a:lnTo>
                  <a:pt x="1787502" y="173583"/>
                </a:lnTo>
                <a:moveTo>
                  <a:pt x="1822833" y="201533"/>
                </a:moveTo>
                <a:cubicBezTo>
                  <a:pt x="1814604" y="200358"/>
                  <a:pt x="1808727" y="199313"/>
                  <a:pt x="1808727" y="194089"/>
                </a:cubicBezTo>
                <a:cubicBezTo>
                  <a:pt x="1808727" y="190170"/>
                  <a:pt x="1811861" y="186644"/>
                  <a:pt x="1819829" y="186644"/>
                </a:cubicBezTo>
                <a:cubicBezTo>
                  <a:pt x="1826751" y="186644"/>
                  <a:pt x="1831453" y="189256"/>
                  <a:pt x="1832106" y="195917"/>
                </a:cubicBezTo>
                <a:lnTo>
                  <a:pt x="1847910" y="195917"/>
                </a:lnTo>
                <a:cubicBezTo>
                  <a:pt x="1846996" y="180897"/>
                  <a:pt x="1835371" y="173191"/>
                  <a:pt x="1819698" y="173191"/>
                </a:cubicBezTo>
                <a:cubicBezTo>
                  <a:pt x="1805723" y="173191"/>
                  <a:pt x="1792923" y="179329"/>
                  <a:pt x="1792923" y="194611"/>
                </a:cubicBezTo>
                <a:cubicBezTo>
                  <a:pt x="1792923" y="211199"/>
                  <a:pt x="1807943" y="213419"/>
                  <a:pt x="1821135" y="215639"/>
                </a:cubicBezTo>
                <a:cubicBezTo>
                  <a:pt x="1830408" y="217207"/>
                  <a:pt x="1833543" y="218252"/>
                  <a:pt x="1833543" y="222431"/>
                </a:cubicBezTo>
                <a:cubicBezTo>
                  <a:pt x="1833543" y="227525"/>
                  <a:pt x="1828710" y="229746"/>
                  <a:pt x="1821788" y="229746"/>
                </a:cubicBezTo>
                <a:cubicBezTo>
                  <a:pt x="1814212" y="229746"/>
                  <a:pt x="1808335" y="226872"/>
                  <a:pt x="1807159" y="220080"/>
                </a:cubicBezTo>
                <a:lnTo>
                  <a:pt x="1790833" y="220080"/>
                </a:lnTo>
                <a:cubicBezTo>
                  <a:pt x="1792008" y="237060"/>
                  <a:pt x="1807029" y="243068"/>
                  <a:pt x="1821004" y="243068"/>
                </a:cubicBezTo>
                <a:cubicBezTo>
                  <a:pt x="1836024" y="243068"/>
                  <a:pt x="1849477" y="235884"/>
                  <a:pt x="1849477" y="220733"/>
                </a:cubicBezTo>
                <a:cubicBezTo>
                  <a:pt x="1849477" y="205060"/>
                  <a:pt x="1834849" y="203362"/>
                  <a:pt x="1822833" y="201533"/>
                </a:cubicBezTo>
                <a:moveTo>
                  <a:pt x="1896537" y="173191"/>
                </a:moveTo>
                <a:cubicBezTo>
                  <a:pt x="1885174" y="173191"/>
                  <a:pt x="1879949" y="177893"/>
                  <a:pt x="1876161" y="184293"/>
                </a:cubicBezTo>
                <a:lnTo>
                  <a:pt x="1876161" y="148766"/>
                </a:lnTo>
                <a:lnTo>
                  <a:pt x="1859966" y="148766"/>
                </a:lnTo>
                <a:lnTo>
                  <a:pt x="1859966" y="241631"/>
                </a:lnTo>
                <a:lnTo>
                  <a:pt x="1876161" y="241631"/>
                </a:lnTo>
                <a:lnTo>
                  <a:pt x="1876161" y="205321"/>
                </a:lnTo>
                <a:cubicBezTo>
                  <a:pt x="1876161" y="194350"/>
                  <a:pt x="1881255" y="187689"/>
                  <a:pt x="1890920" y="187689"/>
                </a:cubicBezTo>
                <a:cubicBezTo>
                  <a:pt x="1898888" y="187689"/>
                  <a:pt x="1903459" y="192129"/>
                  <a:pt x="1903459" y="199705"/>
                </a:cubicBezTo>
                <a:lnTo>
                  <a:pt x="1903459" y="241631"/>
                </a:lnTo>
                <a:lnTo>
                  <a:pt x="1919655" y="241631"/>
                </a:lnTo>
                <a:lnTo>
                  <a:pt x="1919655" y="198268"/>
                </a:lnTo>
                <a:cubicBezTo>
                  <a:pt x="1919655" y="182203"/>
                  <a:pt x="1911818" y="173191"/>
                  <a:pt x="1896537" y="173191"/>
                </a:cubicBezTo>
                <a:moveTo>
                  <a:pt x="1963318" y="173191"/>
                </a:moveTo>
                <a:cubicBezTo>
                  <a:pt x="1946600" y="173191"/>
                  <a:pt x="1934714" y="180766"/>
                  <a:pt x="1932102" y="196440"/>
                </a:cubicBezTo>
                <a:lnTo>
                  <a:pt x="1947514" y="196440"/>
                </a:lnTo>
                <a:cubicBezTo>
                  <a:pt x="1948951" y="191346"/>
                  <a:pt x="1951825" y="186513"/>
                  <a:pt x="1961882" y="186513"/>
                </a:cubicBezTo>
                <a:cubicBezTo>
                  <a:pt x="1967629" y="186513"/>
                  <a:pt x="1972984" y="188342"/>
                  <a:pt x="1972984" y="193436"/>
                </a:cubicBezTo>
                <a:cubicBezTo>
                  <a:pt x="1972984" y="199052"/>
                  <a:pt x="1967759" y="200097"/>
                  <a:pt x="1965147" y="200489"/>
                </a:cubicBezTo>
                <a:lnTo>
                  <a:pt x="1951563" y="202448"/>
                </a:lnTo>
                <a:cubicBezTo>
                  <a:pt x="1945425" y="203362"/>
                  <a:pt x="1930143" y="206235"/>
                  <a:pt x="1930143" y="223084"/>
                </a:cubicBezTo>
                <a:cubicBezTo>
                  <a:pt x="1930143" y="237321"/>
                  <a:pt x="1941114" y="243068"/>
                  <a:pt x="1951825" y="243068"/>
                </a:cubicBezTo>
                <a:cubicBezTo>
                  <a:pt x="1959008" y="243068"/>
                  <a:pt x="1967759" y="240456"/>
                  <a:pt x="1972984" y="231835"/>
                </a:cubicBezTo>
                <a:lnTo>
                  <a:pt x="1972984" y="241631"/>
                </a:lnTo>
                <a:lnTo>
                  <a:pt x="1988788" y="241631"/>
                </a:lnTo>
                <a:lnTo>
                  <a:pt x="1988788" y="195003"/>
                </a:lnTo>
                <a:cubicBezTo>
                  <a:pt x="1988788" y="179199"/>
                  <a:pt x="1978077" y="173191"/>
                  <a:pt x="1963318" y="173191"/>
                </a:cubicBezTo>
                <a:moveTo>
                  <a:pt x="1956004" y="229615"/>
                </a:moveTo>
                <a:cubicBezTo>
                  <a:pt x="1950257" y="229615"/>
                  <a:pt x="1946339" y="227133"/>
                  <a:pt x="1946339" y="221778"/>
                </a:cubicBezTo>
                <a:cubicBezTo>
                  <a:pt x="1946339" y="214333"/>
                  <a:pt x="1954306" y="213158"/>
                  <a:pt x="1957180" y="212766"/>
                </a:cubicBezTo>
                <a:lnTo>
                  <a:pt x="1963971" y="211721"/>
                </a:lnTo>
                <a:cubicBezTo>
                  <a:pt x="1967367" y="211199"/>
                  <a:pt x="1970110" y="210807"/>
                  <a:pt x="1972592" y="209762"/>
                </a:cubicBezTo>
                <a:lnTo>
                  <a:pt x="1972592" y="213419"/>
                </a:lnTo>
                <a:cubicBezTo>
                  <a:pt x="1972592" y="222431"/>
                  <a:pt x="1965800" y="229615"/>
                  <a:pt x="1956004" y="229615"/>
                </a:cubicBezTo>
                <a:moveTo>
                  <a:pt x="2041855" y="173583"/>
                </a:moveTo>
                <a:lnTo>
                  <a:pt x="2037414" y="173583"/>
                </a:lnTo>
                <a:cubicBezTo>
                  <a:pt x="2029578" y="173583"/>
                  <a:pt x="2023308" y="176978"/>
                  <a:pt x="2019912" y="184293"/>
                </a:cubicBezTo>
                <a:lnTo>
                  <a:pt x="2019912" y="174366"/>
                </a:lnTo>
                <a:lnTo>
                  <a:pt x="2003847" y="174366"/>
                </a:lnTo>
                <a:lnTo>
                  <a:pt x="2003847" y="241631"/>
                </a:lnTo>
                <a:lnTo>
                  <a:pt x="2020043" y="241631"/>
                </a:lnTo>
                <a:lnTo>
                  <a:pt x="2020043" y="208717"/>
                </a:lnTo>
                <a:cubicBezTo>
                  <a:pt x="2020043" y="195525"/>
                  <a:pt x="2026182" y="189387"/>
                  <a:pt x="2037545" y="189387"/>
                </a:cubicBezTo>
                <a:lnTo>
                  <a:pt x="2041855" y="189387"/>
                </a:lnTo>
                <a:lnTo>
                  <a:pt x="2041855" y="173583"/>
                </a:lnTo>
                <a:moveTo>
                  <a:pt x="2107128" y="212897"/>
                </a:moveTo>
                <a:lnTo>
                  <a:pt x="2107128" y="206235"/>
                </a:lnTo>
                <a:cubicBezTo>
                  <a:pt x="2107128" y="184032"/>
                  <a:pt x="2093283" y="173191"/>
                  <a:pt x="2076957" y="173191"/>
                </a:cubicBezTo>
                <a:cubicBezTo>
                  <a:pt x="2059847" y="173191"/>
                  <a:pt x="2044565" y="184946"/>
                  <a:pt x="2044565" y="208456"/>
                </a:cubicBezTo>
                <a:cubicBezTo>
                  <a:pt x="2044565" y="231835"/>
                  <a:pt x="2059586" y="243068"/>
                  <a:pt x="2076565" y="243068"/>
                </a:cubicBezTo>
                <a:cubicBezTo>
                  <a:pt x="2090279" y="243068"/>
                  <a:pt x="2103210" y="235623"/>
                  <a:pt x="2106606" y="221386"/>
                </a:cubicBezTo>
                <a:lnTo>
                  <a:pt x="2091455" y="221386"/>
                </a:lnTo>
                <a:cubicBezTo>
                  <a:pt x="2089104" y="226741"/>
                  <a:pt x="2083618" y="229092"/>
                  <a:pt x="2077218" y="229092"/>
                </a:cubicBezTo>
                <a:cubicBezTo>
                  <a:pt x="2067553" y="229092"/>
                  <a:pt x="2060630" y="223868"/>
                  <a:pt x="2060239" y="212897"/>
                </a:cubicBezTo>
                <a:lnTo>
                  <a:pt x="2107128" y="212897"/>
                </a:lnTo>
                <a:moveTo>
                  <a:pt x="2076826" y="187166"/>
                </a:moveTo>
                <a:cubicBezTo>
                  <a:pt x="2085577" y="187166"/>
                  <a:pt x="2091193" y="192129"/>
                  <a:pt x="2091193" y="201011"/>
                </a:cubicBezTo>
                <a:lnTo>
                  <a:pt x="2060630" y="201011"/>
                </a:lnTo>
                <a:cubicBezTo>
                  <a:pt x="2062067" y="191215"/>
                  <a:pt x="2069120" y="187166"/>
                  <a:pt x="2076826" y="187166"/>
                </a:cubicBezTo>
                <a:moveTo>
                  <a:pt x="1398065" y="372243"/>
                </a:moveTo>
                <a:lnTo>
                  <a:pt x="1398065" y="356308"/>
                </a:lnTo>
                <a:lnTo>
                  <a:pt x="1351175" y="356308"/>
                </a:lnTo>
                <a:lnTo>
                  <a:pt x="1351175" y="333973"/>
                </a:lnTo>
                <a:lnTo>
                  <a:pt x="1392057" y="333973"/>
                </a:lnTo>
                <a:lnTo>
                  <a:pt x="1392057" y="318039"/>
                </a:lnTo>
                <a:lnTo>
                  <a:pt x="1351175" y="318039"/>
                </a:lnTo>
                <a:lnTo>
                  <a:pt x="1351175" y="296749"/>
                </a:lnTo>
                <a:lnTo>
                  <a:pt x="1395583" y="296749"/>
                </a:lnTo>
                <a:lnTo>
                  <a:pt x="1395583" y="280815"/>
                </a:lnTo>
                <a:lnTo>
                  <a:pt x="1334196" y="280815"/>
                </a:lnTo>
                <a:lnTo>
                  <a:pt x="1334196" y="372243"/>
                </a:lnTo>
                <a:lnTo>
                  <a:pt x="1398065" y="372243"/>
                </a:lnTo>
                <a:moveTo>
                  <a:pt x="1471991" y="279378"/>
                </a:moveTo>
                <a:lnTo>
                  <a:pt x="1455795" y="279378"/>
                </a:lnTo>
                <a:lnTo>
                  <a:pt x="1455795" y="313859"/>
                </a:lnTo>
                <a:cubicBezTo>
                  <a:pt x="1451746" y="307329"/>
                  <a:pt x="1443518" y="303802"/>
                  <a:pt x="1434767" y="303802"/>
                </a:cubicBezTo>
                <a:cubicBezTo>
                  <a:pt x="1418310" y="303802"/>
                  <a:pt x="1404595" y="315296"/>
                  <a:pt x="1404595" y="338545"/>
                </a:cubicBezTo>
                <a:cubicBezTo>
                  <a:pt x="1404595" y="362185"/>
                  <a:pt x="1418310" y="373679"/>
                  <a:pt x="1434767" y="373679"/>
                </a:cubicBezTo>
                <a:cubicBezTo>
                  <a:pt x="1444040" y="373679"/>
                  <a:pt x="1452399" y="369630"/>
                  <a:pt x="1456056" y="361924"/>
                </a:cubicBezTo>
                <a:lnTo>
                  <a:pt x="1456056" y="372243"/>
                </a:lnTo>
                <a:lnTo>
                  <a:pt x="1471991" y="372243"/>
                </a:lnTo>
                <a:lnTo>
                  <a:pt x="1471991" y="279378"/>
                </a:lnTo>
                <a:moveTo>
                  <a:pt x="1438554" y="358790"/>
                </a:moveTo>
                <a:cubicBezTo>
                  <a:pt x="1429150" y="358790"/>
                  <a:pt x="1421052" y="352128"/>
                  <a:pt x="1421052" y="338545"/>
                </a:cubicBezTo>
                <a:cubicBezTo>
                  <a:pt x="1421052" y="324831"/>
                  <a:pt x="1429150" y="318169"/>
                  <a:pt x="1438554" y="318169"/>
                </a:cubicBezTo>
                <a:cubicBezTo>
                  <a:pt x="1447305" y="318169"/>
                  <a:pt x="1456187" y="324700"/>
                  <a:pt x="1456187" y="338545"/>
                </a:cubicBezTo>
                <a:cubicBezTo>
                  <a:pt x="1456187" y="352259"/>
                  <a:pt x="1447305" y="358790"/>
                  <a:pt x="1438554" y="358790"/>
                </a:cubicBezTo>
                <a:moveTo>
                  <a:pt x="1525626" y="304194"/>
                </a:moveTo>
                <a:lnTo>
                  <a:pt x="1521186" y="304194"/>
                </a:lnTo>
                <a:cubicBezTo>
                  <a:pt x="1513349" y="304194"/>
                  <a:pt x="1507080" y="307590"/>
                  <a:pt x="1503684" y="314904"/>
                </a:cubicBezTo>
                <a:lnTo>
                  <a:pt x="1503684" y="304978"/>
                </a:lnTo>
                <a:lnTo>
                  <a:pt x="1487618" y="304978"/>
                </a:lnTo>
                <a:lnTo>
                  <a:pt x="1487618" y="372243"/>
                </a:lnTo>
                <a:lnTo>
                  <a:pt x="1503814" y="372243"/>
                </a:lnTo>
                <a:lnTo>
                  <a:pt x="1503814" y="339328"/>
                </a:lnTo>
                <a:cubicBezTo>
                  <a:pt x="1503814" y="326137"/>
                  <a:pt x="1509953" y="319998"/>
                  <a:pt x="1521316" y="319998"/>
                </a:cubicBezTo>
                <a:lnTo>
                  <a:pt x="1525626" y="319998"/>
                </a:lnTo>
                <a:lnTo>
                  <a:pt x="1525626" y="304194"/>
                </a:lnTo>
                <a:moveTo>
                  <a:pt x="1561505" y="303802"/>
                </a:moveTo>
                <a:cubicBezTo>
                  <a:pt x="1544787" y="303802"/>
                  <a:pt x="1532901" y="311378"/>
                  <a:pt x="1530289" y="327051"/>
                </a:cubicBezTo>
                <a:lnTo>
                  <a:pt x="1545701" y="327051"/>
                </a:lnTo>
                <a:cubicBezTo>
                  <a:pt x="1547138" y="321957"/>
                  <a:pt x="1550012" y="317125"/>
                  <a:pt x="1560069" y="317125"/>
                </a:cubicBezTo>
                <a:cubicBezTo>
                  <a:pt x="1565816" y="317125"/>
                  <a:pt x="1571171" y="318953"/>
                  <a:pt x="1571171" y="324047"/>
                </a:cubicBezTo>
                <a:cubicBezTo>
                  <a:pt x="1571171" y="329663"/>
                  <a:pt x="1565946" y="330708"/>
                  <a:pt x="1563334" y="331100"/>
                </a:cubicBezTo>
                <a:lnTo>
                  <a:pt x="1549750" y="333059"/>
                </a:lnTo>
                <a:cubicBezTo>
                  <a:pt x="1543612" y="333973"/>
                  <a:pt x="1528330" y="336847"/>
                  <a:pt x="1528330" y="353696"/>
                </a:cubicBezTo>
                <a:cubicBezTo>
                  <a:pt x="1528330" y="367932"/>
                  <a:pt x="1539301" y="373679"/>
                  <a:pt x="1550012" y="373679"/>
                </a:cubicBezTo>
                <a:cubicBezTo>
                  <a:pt x="1557195" y="373679"/>
                  <a:pt x="1565946" y="371067"/>
                  <a:pt x="1571171" y="362447"/>
                </a:cubicBezTo>
                <a:lnTo>
                  <a:pt x="1571171" y="372243"/>
                </a:lnTo>
                <a:lnTo>
                  <a:pt x="1586975" y="372243"/>
                </a:lnTo>
                <a:lnTo>
                  <a:pt x="1586975" y="325614"/>
                </a:lnTo>
                <a:cubicBezTo>
                  <a:pt x="1586975" y="309810"/>
                  <a:pt x="1576264" y="303802"/>
                  <a:pt x="1561505" y="303802"/>
                </a:cubicBezTo>
                <a:moveTo>
                  <a:pt x="1554191" y="360226"/>
                </a:moveTo>
                <a:cubicBezTo>
                  <a:pt x="1548444" y="360226"/>
                  <a:pt x="1544526" y="357745"/>
                  <a:pt x="1544526" y="352390"/>
                </a:cubicBezTo>
                <a:cubicBezTo>
                  <a:pt x="1544526" y="344945"/>
                  <a:pt x="1552493" y="343769"/>
                  <a:pt x="1555367" y="343377"/>
                </a:cubicBezTo>
                <a:lnTo>
                  <a:pt x="1562158" y="342333"/>
                </a:lnTo>
                <a:cubicBezTo>
                  <a:pt x="1565554" y="341810"/>
                  <a:pt x="1568297" y="341418"/>
                  <a:pt x="1570779" y="340373"/>
                </a:cubicBezTo>
                <a:lnTo>
                  <a:pt x="1570779" y="344031"/>
                </a:lnTo>
                <a:cubicBezTo>
                  <a:pt x="1570779" y="353043"/>
                  <a:pt x="1563987" y="360226"/>
                  <a:pt x="1554191" y="360226"/>
                </a:cubicBezTo>
                <a:moveTo>
                  <a:pt x="1701175" y="304978"/>
                </a:moveTo>
                <a:lnTo>
                  <a:pt x="1684456" y="304978"/>
                </a:lnTo>
                <a:lnTo>
                  <a:pt x="1670350" y="350561"/>
                </a:lnTo>
                <a:lnTo>
                  <a:pt x="1655853" y="304978"/>
                </a:lnTo>
                <a:lnTo>
                  <a:pt x="1640049" y="304978"/>
                </a:lnTo>
                <a:lnTo>
                  <a:pt x="1625681" y="350561"/>
                </a:lnTo>
                <a:lnTo>
                  <a:pt x="1611445" y="304978"/>
                </a:lnTo>
                <a:lnTo>
                  <a:pt x="1594204" y="304978"/>
                </a:lnTo>
                <a:lnTo>
                  <a:pt x="1617453" y="372243"/>
                </a:lnTo>
                <a:lnTo>
                  <a:pt x="1633126" y="372243"/>
                </a:lnTo>
                <a:lnTo>
                  <a:pt x="1647624" y="328618"/>
                </a:lnTo>
                <a:lnTo>
                  <a:pt x="1662252" y="372243"/>
                </a:lnTo>
                <a:lnTo>
                  <a:pt x="1677795" y="372243"/>
                </a:lnTo>
                <a:lnTo>
                  <a:pt x="1701175" y="304978"/>
                </a:lnTo>
                <a:moveTo>
                  <a:pt x="1804149" y="280815"/>
                </a:moveTo>
                <a:lnTo>
                  <a:pt x="1782598" y="280815"/>
                </a:lnTo>
                <a:lnTo>
                  <a:pt x="1757259" y="350692"/>
                </a:lnTo>
                <a:lnTo>
                  <a:pt x="1731921" y="280815"/>
                </a:lnTo>
                <a:lnTo>
                  <a:pt x="1710370" y="280815"/>
                </a:lnTo>
                <a:lnTo>
                  <a:pt x="1710370" y="372243"/>
                </a:lnTo>
                <a:lnTo>
                  <a:pt x="1725912" y="372243"/>
                </a:lnTo>
                <a:lnTo>
                  <a:pt x="1725912" y="307851"/>
                </a:lnTo>
                <a:lnTo>
                  <a:pt x="1749423" y="372243"/>
                </a:lnTo>
                <a:lnTo>
                  <a:pt x="1764704" y="372243"/>
                </a:lnTo>
                <a:lnTo>
                  <a:pt x="1788214" y="307851"/>
                </a:lnTo>
                <a:lnTo>
                  <a:pt x="1788214" y="372243"/>
                </a:lnTo>
                <a:lnTo>
                  <a:pt x="1804149" y="372243"/>
                </a:lnTo>
                <a:lnTo>
                  <a:pt x="1804149" y="280815"/>
                </a:lnTo>
                <a:moveTo>
                  <a:pt x="1820266" y="296096"/>
                </a:moveTo>
                <a:lnTo>
                  <a:pt x="1837507" y="296096"/>
                </a:lnTo>
                <a:lnTo>
                  <a:pt x="1837507" y="277680"/>
                </a:lnTo>
                <a:lnTo>
                  <a:pt x="1820266" y="277680"/>
                </a:lnTo>
                <a:lnTo>
                  <a:pt x="1820266" y="296096"/>
                </a:lnTo>
                <a:moveTo>
                  <a:pt x="1820789" y="372243"/>
                </a:moveTo>
                <a:lnTo>
                  <a:pt x="1836984" y="372243"/>
                </a:lnTo>
                <a:lnTo>
                  <a:pt x="1836984" y="304978"/>
                </a:lnTo>
                <a:lnTo>
                  <a:pt x="1820789" y="304978"/>
                </a:lnTo>
                <a:lnTo>
                  <a:pt x="1820789" y="372243"/>
                </a:lnTo>
                <a:moveTo>
                  <a:pt x="1888883" y="303802"/>
                </a:moveTo>
                <a:cubicBezTo>
                  <a:pt x="1877650" y="303802"/>
                  <a:pt x="1872165" y="308504"/>
                  <a:pt x="1868377" y="314774"/>
                </a:cubicBezTo>
                <a:lnTo>
                  <a:pt x="1868377" y="304978"/>
                </a:lnTo>
                <a:lnTo>
                  <a:pt x="1852312" y="304978"/>
                </a:lnTo>
                <a:lnTo>
                  <a:pt x="1852312" y="372243"/>
                </a:lnTo>
                <a:lnTo>
                  <a:pt x="1868508" y="372243"/>
                </a:lnTo>
                <a:lnTo>
                  <a:pt x="1868508" y="335933"/>
                </a:lnTo>
                <a:cubicBezTo>
                  <a:pt x="1868508" y="324961"/>
                  <a:pt x="1873601" y="318300"/>
                  <a:pt x="1883267" y="318300"/>
                </a:cubicBezTo>
                <a:cubicBezTo>
                  <a:pt x="1891234" y="318300"/>
                  <a:pt x="1895805" y="322741"/>
                  <a:pt x="1895805" y="330316"/>
                </a:cubicBezTo>
                <a:lnTo>
                  <a:pt x="1895805" y="372243"/>
                </a:lnTo>
                <a:lnTo>
                  <a:pt x="1912001" y="372243"/>
                </a:lnTo>
                <a:lnTo>
                  <a:pt x="1912001" y="328880"/>
                </a:lnTo>
                <a:cubicBezTo>
                  <a:pt x="1912001" y="312814"/>
                  <a:pt x="1904164" y="303802"/>
                  <a:pt x="1888883" y="303802"/>
                </a:cubicBezTo>
                <a:moveTo>
                  <a:pt x="1989885" y="279378"/>
                </a:moveTo>
                <a:lnTo>
                  <a:pt x="1973689" y="279378"/>
                </a:lnTo>
                <a:lnTo>
                  <a:pt x="1973689" y="313859"/>
                </a:lnTo>
                <a:cubicBezTo>
                  <a:pt x="1969640" y="307329"/>
                  <a:pt x="1961411" y="303802"/>
                  <a:pt x="1952660" y="303802"/>
                </a:cubicBezTo>
                <a:cubicBezTo>
                  <a:pt x="1936203" y="303802"/>
                  <a:pt x="1922489" y="315296"/>
                  <a:pt x="1922489" y="338545"/>
                </a:cubicBezTo>
                <a:cubicBezTo>
                  <a:pt x="1922489" y="362185"/>
                  <a:pt x="1936203" y="373679"/>
                  <a:pt x="1952660" y="373679"/>
                </a:cubicBezTo>
                <a:cubicBezTo>
                  <a:pt x="1961934" y="373679"/>
                  <a:pt x="1970293" y="369630"/>
                  <a:pt x="1973950" y="361924"/>
                </a:cubicBezTo>
                <a:lnTo>
                  <a:pt x="1973950" y="372243"/>
                </a:lnTo>
                <a:lnTo>
                  <a:pt x="1989885" y="372243"/>
                </a:lnTo>
                <a:lnTo>
                  <a:pt x="1989885" y="279378"/>
                </a:lnTo>
                <a:moveTo>
                  <a:pt x="1956448" y="358790"/>
                </a:moveTo>
                <a:cubicBezTo>
                  <a:pt x="1947044" y="358790"/>
                  <a:pt x="1938946" y="352128"/>
                  <a:pt x="1938946" y="338545"/>
                </a:cubicBezTo>
                <a:cubicBezTo>
                  <a:pt x="1938946" y="324831"/>
                  <a:pt x="1947044" y="318169"/>
                  <a:pt x="1956448" y="318169"/>
                </a:cubicBezTo>
                <a:cubicBezTo>
                  <a:pt x="1965199" y="318169"/>
                  <a:pt x="1974081" y="324700"/>
                  <a:pt x="1974081" y="338545"/>
                </a:cubicBezTo>
                <a:cubicBezTo>
                  <a:pt x="1974081" y="352259"/>
                  <a:pt x="1965199" y="358790"/>
                  <a:pt x="1956448" y="358790"/>
                </a:cubicBezTo>
              </a:path>
            </a:pathLst>
          </a:custGeom>
          <a:solidFill>
            <a:srgbClr val="FFFFFF"/>
          </a:solidFill>
        </p:spPr>
      </p:sp>
      <p:cxnSp>
        <p:nvCxnSpPr>
          <p:cNvPr id="94" name="Straight Connector 93"/>
          <p:cNvCxnSpPr/>
          <p:nvPr/>
        </p:nvCxnSpPr>
        <p:spPr>
          <a:xfrm>
            <a:off x="2575131" y="548398"/>
            <a:ext cx="456965" cy="12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MMConnector"/>
          <p:cNvSpPr/>
          <p:nvPr/>
        </p:nvSpPr>
        <p:spPr>
          <a:xfrm>
            <a:off x="4871296" y="1738076"/>
            <a:ext cx="791705" cy="45719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B5CCFF"/>
          </a:solidFill>
          <a:ln w="28575" cap="rnd">
            <a:solidFill>
              <a:srgbClr val="454545"/>
            </a:solidFill>
            <a:round/>
          </a:ln>
        </p:spPr>
      </p:sp>
      <p:sp>
        <p:nvSpPr>
          <p:cNvPr id="97" name="MMConnector"/>
          <p:cNvSpPr/>
          <p:nvPr/>
        </p:nvSpPr>
        <p:spPr>
          <a:xfrm>
            <a:off x="6450984" y="5205820"/>
            <a:ext cx="143095" cy="45719"/>
          </a:xfrm>
          <a:custGeom>
            <a:avLst/>
            <a:gdLst/>
            <a:ahLst/>
            <a:cxnLst/>
            <a:rect l="0" t="0" r="0" b="0"/>
            <a:pathLst>
              <a:path w="328320" h="7600" fill="none">
                <a:moveTo>
                  <a:pt x="-164160" y="0"/>
                </a:moveTo>
                <a:lnTo>
                  <a:pt x="-80560" y="0"/>
                </a:lnTo>
                <a:cubicBezTo>
                  <a:pt x="43107" y="0"/>
                  <a:pt x="43107" y="0"/>
                  <a:pt x="164160" y="0"/>
                </a:cubicBezTo>
              </a:path>
            </a:pathLst>
          </a:custGeom>
          <a:solidFill>
            <a:srgbClr val="92D050"/>
          </a:solidFill>
          <a:ln w="7600" cap="rnd">
            <a:solidFill>
              <a:srgbClr val="454545"/>
            </a:solidFill>
            <a:round/>
          </a:ln>
        </p:spPr>
      </p:sp>
    </p:spTree>
    <p:extLst>
      <p:ext uri="{BB962C8B-B14F-4D97-AF65-F5344CB8AC3E}">
        <p14:creationId xmlns:p14="http://schemas.microsoft.com/office/powerpoint/2010/main" val="12866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11" grpId="0" animBg="1"/>
      <p:bldP spid="141" grpId="0" animBg="1"/>
      <p:bldP spid="147" grpId="0" animBg="1"/>
      <p:bldP spid="151" grpId="0" animBg="1"/>
      <p:bldP spid="153" grpId="0" animBg="1"/>
      <p:bldP spid="155" grpId="0" animBg="1"/>
      <p:bldP spid="157" grpId="0" animBg="1"/>
      <p:bldP spid="1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71102"/>
              </p:ext>
            </p:extLst>
          </p:nvPr>
        </p:nvGraphicFramePr>
        <p:xfrm>
          <a:off x="372291" y="556278"/>
          <a:ext cx="7857309" cy="2226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869">
                  <a:extLst>
                    <a:ext uri="{9D8B030D-6E8A-4147-A177-3AD203B41FA5}">
                      <a16:colId xmlns:a16="http://schemas.microsoft.com/office/drawing/2014/main" val="3324568606"/>
                    </a:ext>
                  </a:extLst>
                </a:gridCol>
                <a:gridCol w="2906542">
                  <a:extLst>
                    <a:ext uri="{9D8B030D-6E8A-4147-A177-3AD203B41FA5}">
                      <a16:colId xmlns:a16="http://schemas.microsoft.com/office/drawing/2014/main" val="2070631720"/>
                    </a:ext>
                  </a:extLst>
                </a:gridCol>
                <a:gridCol w="2079510">
                  <a:extLst>
                    <a:ext uri="{9D8B030D-6E8A-4147-A177-3AD203B41FA5}">
                      <a16:colId xmlns:a16="http://schemas.microsoft.com/office/drawing/2014/main" val="2385950062"/>
                    </a:ext>
                  </a:extLst>
                </a:gridCol>
                <a:gridCol w="1525388">
                  <a:extLst>
                    <a:ext uri="{9D8B030D-6E8A-4147-A177-3AD203B41FA5}">
                      <a16:colId xmlns:a16="http://schemas.microsoft.com/office/drawing/2014/main" val="1904034671"/>
                    </a:ext>
                  </a:extLst>
                </a:gridCol>
              </a:tblGrid>
              <a:tr h="521607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Tế 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bào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chất di truyền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Màng nhân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Lục lạp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6528739"/>
                  </a:ext>
                </a:extLst>
              </a:tr>
              <a:tr h="457047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7759208"/>
                  </a:ext>
                </a:extLst>
              </a:tr>
              <a:tr h="52507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651846"/>
                  </a:ext>
                </a:extLst>
              </a:tr>
              <a:tr h="58764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127533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2676" y="2970966"/>
            <a:ext cx="8654143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Trong ba tế bào này: </a:t>
            </a:r>
            <a:endParaRPr lang="en-US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Tx/>
              <a:buChar char="-"/>
            </a:pPr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Tế 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bào nào là tế bào nhân sơ? Tế bào nào là tế bào nhân thực? Tại sao? </a:t>
            </a:r>
            <a:endParaRPr lang="en-US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676" y="97498"/>
            <a:ext cx="3669594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Hoàn thành bài tập sau:</a:t>
            </a:r>
            <a:endParaRPr lang="en-US" sz="2400" b="1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48816"/>
            <a:ext cx="502919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è"/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(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1) là tế bào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nhân s</a:t>
            </a:r>
            <a:r>
              <a:rPr lang="vi-VN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ơ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;</a:t>
            </a:r>
          </a:p>
          <a:p>
            <a:pPr>
              <a:lnSpc>
                <a:spcPct val="107000"/>
              </a:lnSpc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(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), (3)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là tế bào nhân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thực</a:t>
            </a:r>
            <a:endParaRPr lang="en-US" sz="2400" b="1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9991" y="4248816"/>
            <a:ext cx="441524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Vì: 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(1) không có màng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nhân</a:t>
            </a:r>
          </a:p>
          <a:p>
            <a:pPr>
              <a:lnSpc>
                <a:spcPct val="107000"/>
              </a:lnSpc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(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2) và (3) có màng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nhân</a:t>
            </a:r>
            <a:endParaRPr lang="en-US" sz="2400" b="1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8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72291" y="556278"/>
          <a:ext cx="7857309" cy="2226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869">
                  <a:extLst>
                    <a:ext uri="{9D8B030D-6E8A-4147-A177-3AD203B41FA5}">
                      <a16:colId xmlns:a16="http://schemas.microsoft.com/office/drawing/2014/main" val="3324568606"/>
                    </a:ext>
                  </a:extLst>
                </a:gridCol>
                <a:gridCol w="2906542">
                  <a:extLst>
                    <a:ext uri="{9D8B030D-6E8A-4147-A177-3AD203B41FA5}">
                      <a16:colId xmlns:a16="http://schemas.microsoft.com/office/drawing/2014/main" val="2070631720"/>
                    </a:ext>
                  </a:extLst>
                </a:gridCol>
                <a:gridCol w="2079510">
                  <a:extLst>
                    <a:ext uri="{9D8B030D-6E8A-4147-A177-3AD203B41FA5}">
                      <a16:colId xmlns:a16="http://schemas.microsoft.com/office/drawing/2014/main" val="2385950062"/>
                    </a:ext>
                  </a:extLst>
                </a:gridCol>
                <a:gridCol w="1525388">
                  <a:extLst>
                    <a:ext uri="{9D8B030D-6E8A-4147-A177-3AD203B41FA5}">
                      <a16:colId xmlns:a16="http://schemas.microsoft.com/office/drawing/2014/main" val="1904034671"/>
                    </a:ext>
                  </a:extLst>
                </a:gridCol>
              </a:tblGrid>
              <a:tr h="521607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Tế 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bào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chất di truyền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Màng nhân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Lục lạp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6528739"/>
                  </a:ext>
                </a:extLst>
              </a:tr>
              <a:tr h="457047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7759208"/>
                  </a:ext>
                </a:extLst>
              </a:tr>
              <a:tr h="52507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651846"/>
                  </a:ext>
                </a:extLst>
              </a:tr>
              <a:tr h="58764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vi-VN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-355600" algn="ctr">
                        <a:lnSpc>
                          <a:spcPts val="1585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endParaRPr lang="en-US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127533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2676" y="2970966"/>
            <a:ext cx="8654143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Trong ba tế bào này: </a:t>
            </a:r>
            <a:endParaRPr lang="en-US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Tx/>
              <a:buChar char="-"/>
            </a:pPr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Tế 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bào nào là tế bào động vật? Tế bào nào là tế bào thực vật? Tại sao? 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676" y="97498"/>
            <a:ext cx="3669594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Hoàn thành bài tập sau:</a:t>
            </a:r>
            <a:endParaRPr lang="en-US" sz="2400" b="1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4248816"/>
            <a:ext cx="441524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è"/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(2)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là tế bào động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vật;</a:t>
            </a:r>
            <a:endParaRPr lang="en-US" sz="24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7000"/>
              </a:lnSpc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(3)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là tế bào thực </a:t>
            </a: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vật</a:t>
            </a:r>
            <a:endParaRPr lang="en-US" sz="2400" b="1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07922" y="4248816"/>
            <a:ext cx="441524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Vì:  (2) 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không có lục lạp</a:t>
            </a:r>
          </a:p>
          <a:p>
            <a:pPr>
              <a:lnSpc>
                <a:spcPct val="107000"/>
              </a:lnSpc>
            </a:pPr>
            <a:r>
              <a:rPr lang="en-US" sz="24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(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3) có lục lạp</a:t>
            </a:r>
            <a:endParaRPr lang="en-US" sz="2400" b="1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5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0" y="313508"/>
            <a:ext cx="8464731" cy="3571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Hãy quan sát các thành phẩn cấu tạo của ba tế bào để hoàn thành các yêu </a:t>
            </a:r>
            <a:r>
              <a:rPr lang="en-US" sz="2400" b="1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cầu sau</a:t>
            </a:r>
            <a:r>
              <a:rPr lang="en-US" sz="2400" b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Gọi tên các thành phần cấu tạo tương ứng với số từ (1) đến (5).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Đặt tên cho các tế bào (A), (B), (C) và cho biết tại sao em lại đặt tên như vậy?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Các thành phần nào chỉ có trong tế bào (C) mà không có trong tế bào (B). Nêu chức năng các thành phần này.</a:t>
            </a:r>
          </a:p>
          <a:p>
            <a:r>
              <a:rPr lang="en-US" sz="22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d) Nêu hai chức năng chính của màng tế bào.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73" y="4036422"/>
            <a:ext cx="2992076" cy="253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71" y="4376057"/>
            <a:ext cx="3915727" cy="2192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130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910</TotalTime>
  <Words>928</Words>
  <PresentationFormat>On-screen Show (4:3)</PresentationFormat>
  <Paragraphs>176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Tahoma</vt:lpstr>
      <vt:lpstr>Times New Roman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2021-07-21T12:34:05Z</dcterms:created>
  <dcterms:modified xsi:type="dcterms:W3CDTF">2021-07-24T11:18:19Z</dcterms:modified>
</cp:coreProperties>
</file>