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96" r:id="rId2"/>
  </p:sldMasterIdLst>
  <p:notesMasterIdLst>
    <p:notesMasterId r:id="rId16"/>
  </p:notesMasterIdLst>
  <p:sldIdLst>
    <p:sldId id="310" r:id="rId3"/>
    <p:sldId id="256" r:id="rId4"/>
    <p:sldId id="373" r:id="rId5"/>
    <p:sldId id="366" r:id="rId6"/>
    <p:sldId id="367" r:id="rId7"/>
    <p:sldId id="356" r:id="rId8"/>
    <p:sldId id="311" r:id="rId9"/>
    <p:sldId id="355" r:id="rId10"/>
    <p:sldId id="361" r:id="rId11"/>
    <p:sldId id="362" r:id="rId12"/>
    <p:sldId id="265" r:id="rId13"/>
    <p:sldId id="317" r:id="rId14"/>
    <p:sldId id="363" r:id="rId15"/>
  </p:sldIdLst>
  <p:sldSz cx="9144000" cy="5143500" type="screen16x9"/>
  <p:notesSz cx="6858000" cy="9144000"/>
  <p:embeddedFontLst>
    <p:embeddedFont>
      <p:font typeface="UTM Facebook K&amp;T" panose="02040603050506020204" pitchFamily="18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 Medium" panose="020B0604020202020204" charset="0"/>
      <p:regular r:id="rId22"/>
      <p:italic r:id="rId23"/>
    </p:embeddedFont>
    <p:embeddedFont>
      <p:font typeface="Bookman Old Style" panose="02050604050505020204" pitchFamily="18" charset="0"/>
      <p:regular r:id="rId24"/>
      <p:bold r:id="rId25"/>
      <p:italic r:id="rId26"/>
      <p:boldItalic r:id="rId27"/>
    </p:embeddedFont>
    <p:embeddedFont>
      <p:font typeface="Algerian" panose="04020705040A02060702" pitchFamily="82" charset="0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Barlow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D0143B-C12F-4789-9648-45FAE6DEB1E5}">
  <a:tblStyle styleId="{58D0143B-C12F-4789-9648-45FAE6DEB1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02" y="12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3432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5b4e41ec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15b4e41ec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10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0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6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5a7f9395fa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15a7f9395fa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87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611200"/>
            <a:ext cx="5967300" cy="23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2776083"/>
            <a:ext cx="4116300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5610817" y="-2"/>
            <a:ext cx="2365372" cy="53499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3814675" y="0"/>
            <a:ext cx="1862465" cy="42124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-756333" y="-2"/>
            <a:ext cx="2365372" cy="53499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3756A6-22A1-F125-3E0B-9C154E30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56D537-85BA-F0CE-F8B7-D5C3D43E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1D07E7-AE38-E2C0-0FC9-023F7993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520664-D2C8-CCDD-49B4-E3FEA84A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33C1F4-BE4C-771D-85E5-6DE0B1FD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3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635BB-83FB-C7A9-6FB1-DEB8A42E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E2E771-7CC5-68F3-42C9-368A8C641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3DD759-AB08-28FF-9591-05D0153F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12/05/2023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DC4004-EA21-A6F8-069C-C666B652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584EB1-C593-345F-26DE-BA79E92B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942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E61F91-C81F-B143-43E2-0593917D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BF5EE1-490B-8DAA-707C-645B1CF85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C0CBE91-AFA0-3BB9-49A2-3F005AAB0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9EA632-3C89-A06B-B73C-B76B1149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12/05/2023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3B41B2-A010-5408-B33C-60544B7C2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51D83A-26EC-E719-7296-C5D71CA7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4171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6545CA-8727-747D-DF11-B1CA19BE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105859-1661-A4DC-DC64-FD6BE35BC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C13ECF-4002-7917-C668-7A86C29AD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4EB12D4-9276-F968-307B-D055FDCBE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53ED0D6-410C-3B70-2D79-525BE7774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AA8A41-3D17-A4B0-32C3-E34F0129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12/05/2023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D57A2A3-BC93-5B9B-98BC-0DABCD8D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5681AF7-9C87-DDBA-4006-62698C87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5349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C58A45-4B24-F764-4F6F-6C055FFE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ACF01F8-2BB8-06B0-A7F0-28BCF87D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12/05/2023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85B6649-9044-C33A-FA45-FB75908E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AC9971-C2E8-BAD4-8EE1-B891C093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76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D8672C-B620-1D77-9E67-382AA193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12/05/2023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83E5023-AC84-61AA-92E6-75768568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93DC29B-1CC0-0FDD-572C-F91C35A0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3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3EA0BD-A9F0-8C5E-6BF1-E6EAFB1E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90A5CF-EB4F-CEB4-5AD3-6A1E1F1D4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A9D13B-17B6-C2DD-3E9B-553D41536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CF8200C-B6ED-D628-FC9B-5A3C89DB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12/05/2023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17DF4B-FDE7-ECE3-8817-0235C2D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3A6A2B-E29B-7CA1-275C-A1A8CF78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9117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30411A-268D-8A62-853B-2436192E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648578E-0180-8D03-CD2B-9D8A90B06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3166EC-3A14-549D-3478-53441F98D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B2960D-CD8F-2195-F47B-6DA9C57F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12/05/2023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56A8FB-9BAC-12BF-DA91-77A5173E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3B685F-FA87-E0B9-5656-BF3C5BB2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5811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E213CD-8E2F-462B-18E9-682CD100D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566294D-9456-DD89-6D87-748E77066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DAA5E4-EA96-6EEC-B9BB-D79EB371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12/05/2023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568068-BA48-28EC-3614-1C05D9FF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203B0C-2879-86D7-C7ED-DF3172C3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408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5B0DA33-8927-2FAB-AE95-D758237C3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6D1594-EA07-1FD8-9F2F-BDD1C2AA3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F3EEFD-5C38-8622-9103-8819DB6C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12/05/2023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39660C-9345-6F8A-134C-1D2F947E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6103CA-4BB0-F8CD-464C-8DB2E6E8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916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ubTitle" idx="1"/>
          </p:nvPr>
        </p:nvSpPr>
        <p:spPr>
          <a:xfrm>
            <a:off x="715100" y="1060846"/>
            <a:ext cx="7704000" cy="3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-104656" y="4968149"/>
            <a:ext cx="9353312" cy="415700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rot="10800000" flipH="1">
            <a:off x="595892" y="-2"/>
            <a:ext cx="2365372" cy="53499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 rot="10800000" flipH="1">
            <a:off x="-1200250" y="0"/>
            <a:ext cx="1862465" cy="42124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-94785" y="4695525"/>
            <a:ext cx="9333309" cy="477912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>
            <a:off x="8117707" y="5093508"/>
            <a:ext cx="369623" cy="164968"/>
            <a:chOff x="7267909" y="4524400"/>
            <a:chExt cx="724326" cy="323276"/>
          </a:xfrm>
        </p:grpSpPr>
        <p:sp>
          <p:nvSpPr>
            <p:cNvPr id="45" name="Google Shape;45;p4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46" name="Google Shape;46;p4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47" name="Google Shape;47;p4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" name="Google Shape;49;p4"/>
          <p:cNvGrpSpPr/>
          <p:nvPr/>
        </p:nvGrpSpPr>
        <p:grpSpPr>
          <a:xfrm>
            <a:off x="662226" y="4847580"/>
            <a:ext cx="566423" cy="252769"/>
            <a:chOff x="7267909" y="4524400"/>
            <a:chExt cx="724326" cy="323276"/>
          </a:xfrm>
        </p:grpSpPr>
        <p:sp>
          <p:nvSpPr>
            <p:cNvPr id="50" name="Google Shape;50;p4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1" name="Google Shape;51;p4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2" name="Google Shape;52;p4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" name="Google Shape;54;p4"/>
          <p:cNvGrpSpPr/>
          <p:nvPr/>
        </p:nvGrpSpPr>
        <p:grpSpPr>
          <a:xfrm>
            <a:off x="4311009" y="4812325"/>
            <a:ext cx="724326" cy="323276"/>
            <a:chOff x="7267909" y="4524400"/>
            <a:chExt cx="724326" cy="323276"/>
          </a:xfrm>
        </p:grpSpPr>
        <p:sp>
          <p:nvSpPr>
            <p:cNvPr id="55" name="Google Shape;55;p4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6" name="Google Shape;56;p4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7" name="Google Shape;57;p4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4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" name="Google Shape;59;p4"/>
          <p:cNvSpPr/>
          <p:nvPr/>
        </p:nvSpPr>
        <p:spPr>
          <a:xfrm rot="10800000" flipH="1">
            <a:off x="7934225" y="0"/>
            <a:ext cx="1862465" cy="42124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>
            <a:spLocks noGrp="1"/>
          </p:cNvSpPr>
          <p:nvPr>
            <p:ph type="title" hasCustomPrompt="1"/>
          </p:nvPr>
        </p:nvSpPr>
        <p:spPr>
          <a:xfrm>
            <a:off x="2176950" y="1602275"/>
            <a:ext cx="4790100" cy="15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4" name="Google Shape;184;p11"/>
          <p:cNvSpPr txBox="1">
            <a:spLocks noGrp="1"/>
          </p:cNvSpPr>
          <p:nvPr>
            <p:ph type="subTitle" idx="1"/>
          </p:nvPr>
        </p:nvSpPr>
        <p:spPr>
          <a:xfrm>
            <a:off x="2176950" y="3113425"/>
            <a:ext cx="47901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1"/>
          <p:cNvSpPr/>
          <p:nvPr/>
        </p:nvSpPr>
        <p:spPr>
          <a:xfrm rot="10800000" flipH="1">
            <a:off x="595892" y="-2"/>
            <a:ext cx="2365372" cy="53499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 rot="10800000" flipH="1">
            <a:off x="-1200250" y="0"/>
            <a:ext cx="1862465" cy="42124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>
            <a:off x="-77102" y="4695525"/>
            <a:ext cx="9288304" cy="477912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-86925" y="4968149"/>
            <a:ext cx="9307592" cy="415700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11"/>
          <p:cNvGrpSpPr/>
          <p:nvPr/>
        </p:nvGrpSpPr>
        <p:grpSpPr>
          <a:xfrm>
            <a:off x="3413146" y="4817500"/>
            <a:ext cx="724326" cy="323276"/>
            <a:chOff x="7267909" y="4524400"/>
            <a:chExt cx="724326" cy="323276"/>
          </a:xfrm>
        </p:grpSpPr>
        <p:sp>
          <p:nvSpPr>
            <p:cNvPr id="190" name="Google Shape;190;p11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191" name="Google Shape;191;p11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192" name="Google Shape;192;p11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4" name="Google Shape;194;p11"/>
          <p:cNvGrpSpPr/>
          <p:nvPr/>
        </p:nvGrpSpPr>
        <p:grpSpPr>
          <a:xfrm>
            <a:off x="5956782" y="5060858"/>
            <a:ext cx="369623" cy="164968"/>
            <a:chOff x="7267909" y="4524400"/>
            <a:chExt cx="724326" cy="323276"/>
          </a:xfrm>
        </p:grpSpPr>
        <p:sp>
          <p:nvSpPr>
            <p:cNvPr id="195" name="Google Shape;195;p11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196" name="Google Shape;196;p11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197" name="Google Shape;197;p11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1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9" name="Google Shape;199;p11"/>
          <p:cNvGrpSpPr/>
          <p:nvPr/>
        </p:nvGrpSpPr>
        <p:grpSpPr>
          <a:xfrm>
            <a:off x="8145689" y="4808080"/>
            <a:ext cx="566423" cy="252769"/>
            <a:chOff x="7267909" y="4524400"/>
            <a:chExt cx="724326" cy="323276"/>
          </a:xfrm>
        </p:grpSpPr>
        <p:sp>
          <p:nvSpPr>
            <p:cNvPr id="200" name="Google Shape;200;p11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201" name="Google Shape;201;p11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202" name="Google Shape;202;p11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4" name="Google Shape;204;p11"/>
          <p:cNvSpPr/>
          <p:nvPr/>
        </p:nvSpPr>
        <p:spPr>
          <a:xfrm rot="10800000" flipH="1">
            <a:off x="7429400" y="0"/>
            <a:ext cx="1862465" cy="42124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7"/>
          <p:cNvSpPr/>
          <p:nvPr/>
        </p:nvSpPr>
        <p:spPr>
          <a:xfrm flipH="1">
            <a:off x="-32957" y="4112225"/>
            <a:ext cx="9209722" cy="729394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7"/>
          <p:cNvSpPr/>
          <p:nvPr/>
        </p:nvSpPr>
        <p:spPr>
          <a:xfrm flipH="1">
            <a:off x="-42505" y="4528271"/>
            <a:ext cx="9229011" cy="634459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27"/>
          <p:cNvGrpSpPr/>
          <p:nvPr/>
        </p:nvGrpSpPr>
        <p:grpSpPr>
          <a:xfrm>
            <a:off x="895434" y="4235898"/>
            <a:ext cx="369623" cy="164968"/>
            <a:chOff x="7267909" y="4524400"/>
            <a:chExt cx="724326" cy="323276"/>
          </a:xfrm>
        </p:grpSpPr>
        <p:sp>
          <p:nvSpPr>
            <p:cNvPr id="554" name="Google Shape;554;p27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55" name="Google Shape;555;p27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56" name="Google Shape;556;p27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7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8" name="Google Shape;558;p27"/>
          <p:cNvGrpSpPr/>
          <p:nvPr/>
        </p:nvGrpSpPr>
        <p:grpSpPr>
          <a:xfrm>
            <a:off x="4317766" y="4719120"/>
            <a:ext cx="566423" cy="252769"/>
            <a:chOff x="7267909" y="4524400"/>
            <a:chExt cx="724326" cy="323276"/>
          </a:xfrm>
        </p:grpSpPr>
        <p:sp>
          <p:nvSpPr>
            <p:cNvPr id="559" name="Google Shape;559;p27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60" name="Google Shape;560;p27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61" name="Google Shape;561;p27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7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3" name="Google Shape;563;p27"/>
          <p:cNvGrpSpPr/>
          <p:nvPr/>
        </p:nvGrpSpPr>
        <p:grpSpPr>
          <a:xfrm>
            <a:off x="7959859" y="4235898"/>
            <a:ext cx="369623" cy="164968"/>
            <a:chOff x="7267909" y="4524400"/>
            <a:chExt cx="724326" cy="323276"/>
          </a:xfrm>
        </p:grpSpPr>
        <p:sp>
          <p:nvSpPr>
            <p:cNvPr id="564" name="Google Shape;564;p27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65" name="Google Shape;565;p27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66" name="Google Shape;566;p27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7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8" name="Google Shape;568;p27"/>
          <p:cNvSpPr/>
          <p:nvPr/>
        </p:nvSpPr>
        <p:spPr>
          <a:xfrm rot="10800000">
            <a:off x="-869094" y="-89152"/>
            <a:ext cx="2365372" cy="53499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8"/>
          <p:cNvSpPr/>
          <p:nvPr/>
        </p:nvSpPr>
        <p:spPr>
          <a:xfrm flipH="1">
            <a:off x="-38576" y="4608500"/>
            <a:ext cx="9221153" cy="729394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" name="Google Shape;571;p28"/>
          <p:cNvGrpSpPr/>
          <p:nvPr/>
        </p:nvGrpSpPr>
        <p:grpSpPr>
          <a:xfrm>
            <a:off x="7078948" y="718932"/>
            <a:ext cx="3199402" cy="4058998"/>
            <a:chOff x="7258223" y="589957"/>
            <a:chExt cx="3199402" cy="4058998"/>
          </a:xfrm>
        </p:grpSpPr>
        <p:grpSp>
          <p:nvGrpSpPr>
            <p:cNvPr id="572" name="Google Shape;572;p28"/>
            <p:cNvGrpSpPr/>
            <p:nvPr/>
          </p:nvGrpSpPr>
          <p:grpSpPr>
            <a:xfrm>
              <a:off x="8622304" y="1013539"/>
              <a:ext cx="1835321" cy="3635416"/>
              <a:chOff x="10744354" y="1615051"/>
              <a:chExt cx="1835321" cy="3635416"/>
            </a:xfrm>
          </p:grpSpPr>
          <p:sp>
            <p:nvSpPr>
              <p:cNvPr id="573" name="Google Shape;573;p28"/>
              <p:cNvSpPr/>
              <p:nvPr/>
            </p:nvSpPr>
            <p:spPr>
              <a:xfrm>
                <a:off x="10744354" y="4082605"/>
                <a:ext cx="834107" cy="1167862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22951" extrusionOk="0">
                    <a:moveTo>
                      <a:pt x="1767" y="1"/>
                    </a:moveTo>
                    <a:lnTo>
                      <a:pt x="1767" y="1802"/>
                    </a:lnTo>
                    <a:lnTo>
                      <a:pt x="1749" y="1802"/>
                    </a:lnTo>
                    <a:cubicBezTo>
                      <a:pt x="705" y="2418"/>
                      <a:pt x="1" y="3550"/>
                      <a:pt x="1" y="4853"/>
                    </a:cubicBezTo>
                    <a:lnTo>
                      <a:pt x="1" y="22951"/>
                    </a:lnTo>
                    <a:lnTo>
                      <a:pt x="7093" y="22951"/>
                    </a:lnTo>
                    <a:lnTo>
                      <a:pt x="7093" y="4853"/>
                    </a:lnTo>
                    <a:cubicBezTo>
                      <a:pt x="7093" y="3550"/>
                      <a:pt x="6389" y="2418"/>
                      <a:pt x="5345" y="1802"/>
                    </a:cubicBezTo>
                    <a:lnTo>
                      <a:pt x="11053" y="1802"/>
                    </a:lnTo>
                    <a:cubicBezTo>
                      <a:pt x="10009" y="2418"/>
                      <a:pt x="9305" y="3550"/>
                      <a:pt x="9305" y="4853"/>
                    </a:cubicBezTo>
                    <a:lnTo>
                      <a:pt x="9305" y="22951"/>
                    </a:lnTo>
                    <a:lnTo>
                      <a:pt x="16392" y="22951"/>
                    </a:lnTo>
                    <a:lnTo>
                      <a:pt x="16392" y="4853"/>
                    </a:lnTo>
                    <a:cubicBezTo>
                      <a:pt x="16392" y="3550"/>
                      <a:pt x="15694" y="2418"/>
                      <a:pt x="14643" y="1802"/>
                    </a:cubicBezTo>
                    <a:lnTo>
                      <a:pt x="14831" y="1802"/>
                    </a:lnTo>
                    <a:lnTo>
                      <a:pt x="148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8"/>
              <p:cNvSpPr/>
              <p:nvPr/>
            </p:nvSpPr>
            <p:spPr>
              <a:xfrm>
                <a:off x="11327762" y="1615051"/>
                <a:ext cx="1251912" cy="963740"/>
              </a:xfrm>
              <a:custGeom>
                <a:avLst/>
                <a:gdLst/>
                <a:ahLst/>
                <a:cxnLst/>
                <a:rect l="l" t="t" r="r" b="b"/>
                <a:pathLst>
                  <a:path w="17688" h="13616" extrusionOk="0">
                    <a:moveTo>
                      <a:pt x="12442" y="1"/>
                    </a:moveTo>
                    <a:cubicBezTo>
                      <a:pt x="10829" y="1"/>
                      <a:pt x="9440" y="712"/>
                      <a:pt x="9076" y="985"/>
                    </a:cubicBezTo>
                    <a:cubicBezTo>
                      <a:pt x="8378" y="1513"/>
                      <a:pt x="7973" y="2305"/>
                      <a:pt x="7949" y="3179"/>
                    </a:cubicBezTo>
                    <a:cubicBezTo>
                      <a:pt x="7796" y="3155"/>
                      <a:pt x="7641" y="3143"/>
                      <a:pt x="7487" y="3143"/>
                    </a:cubicBezTo>
                    <a:cubicBezTo>
                      <a:pt x="6675" y="3143"/>
                      <a:pt x="5862" y="3471"/>
                      <a:pt x="5286" y="4048"/>
                    </a:cubicBezTo>
                    <a:cubicBezTo>
                      <a:pt x="4600" y="4734"/>
                      <a:pt x="4201" y="5872"/>
                      <a:pt x="4359" y="6828"/>
                    </a:cubicBezTo>
                    <a:cubicBezTo>
                      <a:pt x="4078" y="6746"/>
                      <a:pt x="3787" y="6706"/>
                      <a:pt x="3496" y="6706"/>
                    </a:cubicBezTo>
                    <a:cubicBezTo>
                      <a:pt x="2527" y="6706"/>
                      <a:pt x="1555" y="7146"/>
                      <a:pt x="951" y="7908"/>
                    </a:cubicBezTo>
                    <a:cubicBezTo>
                      <a:pt x="165" y="8899"/>
                      <a:pt x="141" y="10442"/>
                      <a:pt x="763" y="11545"/>
                    </a:cubicBezTo>
                    <a:cubicBezTo>
                      <a:pt x="452" y="11645"/>
                      <a:pt x="200" y="11897"/>
                      <a:pt x="100" y="12208"/>
                    </a:cubicBezTo>
                    <a:cubicBezTo>
                      <a:pt x="0" y="12513"/>
                      <a:pt x="53" y="12871"/>
                      <a:pt x="247" y="13135"/>
                    </a:cubicBezTo>
                    <a:cubicBezTo>
                      <a:pt x="417" y="13369"/>
                      <a:pt x="792" y="13405"/>
                      <a:pt x="998" y="13616"/>
                    </a:cubicBezTo>
                    <a:cubicBezTo>
                      <a:pt x="1033" y="13463"/>
                      <a:pt x="1215" y="13258"/>
                      <a:pt x="1250" y="13105"/>
                    </a:cubicBezTo>
                    <a:cubicBezTo>
                      <a:pt x="1338" y="13198"/>
                      <a:pt x="1497" y="13242"/>
                      <a:pt x="1647" y="13242"/>
                    </a:cubicBezTo>
                    <a:cubicBezTo>
                      <a:pt x="1726" y="13242"/>
                      <a:pt x="1803" y="13230"/>
                      <a:pt x="1866" y="13205"/>
                    </a:cubicBezTo>
                    <a:cubicBezTo>
                      <a:pt x="2054" y="13129"/>
                      <a:pt x="2183" y="12941"/>
                      <a:pt x="2183" y="12742"/>
                    </a:cubicBezTo>
                    <a:cubicBezTo>
                      <a:pt x="2349" y="12813"/>
                      <a:pt x="2522" y="12846"/>
                      <a:pt x="2695" y="12846"/>
                    </a:cubicBezTo>
                    <a:cubicBezTo>
                      <a:pt x="2935" y="12846"/>
                      <a:pt x="3175" y="12782"/>
                      <a:pt x="3397" y="12665"/>
                    </a:cubicBezTo>
                    <a:cubicBezTo>
                      <a:pt x="3784" y="12466"/>
                      <a:pt x="4072" y="12085"/>
                      <a:pt x="4160" y="11662"/>
                    </a:cubicBezTo>
                    <a:cubicBezTo>
                      <a:pt x="4514" y="12078"/>
                      <a:pt x="5039" y="12286"/>
                      <a:pt x="5572" y="12286"/>
                    </a:cubicBezTo>
                    <a:cubicBezTo>
                      <a:pt x="5912" y="12286"/>
                      <a:pt x="6255" y="12201"/>
                      <a:pt x="6559" y="12032"/>
                    </a:cubicBezTo>
                    <a:cubicBezTo>
                      <a:pt x="7345" y="11598"/>
                      <a:pt x="7850" y="10776"/>
                      <a:pt x="8143" y="9932"/>
                    </a:cubicBezTo>
                    <a:cubicBezTo>
                      <a:pt x="8654" y="10418"/>
                      <a:pt x="9339" y="10665"/>
                      <a:pt x="10036" y="10665"/>
                    </a:cubicBezTo>
                    <a:cubicBezTo>
                      <a:pt x="10298" y="10665"/>
                      <a:pt x="10561" y="10630"/>
                      <a:pt x="10818" y="10559"/>
                    </a:cubicBezTo>
                    <a:cubicBezTo>
                      <a:pt x="11757" y="10307"/>
                      <a:pt x="12537" y="9539"/>
                      <a:pt x="12807" y="8600"/>
                    </a:cubicBezTo>
                    <a:cubicBezTo>
                      <a:pt x="13546" y="6007"/>
                      <a:pt x="17688" y="5350"/>
                      <a:pt x="16878" y="2775"/>
                    </a:cubicBezTo>
                    <a:cubicBezTo>
                      <a:pt x="15637" y="617"/>
                      <a:pt x="13943" y="1"/>
                      <a:pt x="12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8"/>
              <p:cNvSpPr/>
              <p:nvPr/>
            </p:nvSpPr>
            <p:spPr>
              <a:xfrm>
                <a:off x="11310934" y="2536957"/>
                <a:ext cx="186646" cy="178876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5153" extrusionOk="0">
                    <a:moveTo>
                      <a:pt x="1045" y="1"/>
                    </a:moveTo>
                    <a:lnTo>
                      <a:pt x="1" y="35153"/>
                    </a:lnTo>
                    <a:lnTo>
                      <a:pt x="3667" y="35153"/>
                    </a:lnTo>
                    <a:lnTo>
                      <a:pt x="26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" name="Google Shape;576;p28"/>
            <p:cNvGrpSpPr/>
            <p:nvPr/>
          </p:nvGrpSpPr>
          <p:grpSpPr>
            <a:xfrm>
              <a:off x="7258223" y="589957"/>
              <a:ext cx="1876133" cy="4057529"/>
              <a:chOff x="8159423" y="1253913"/>
              <a:chExt cx="1876133" cy="4057529"/>
            </a:xfrm>
          </p:grpSpPr>
          <p:sp>
            <p:nvSpPr>
              <p:cNvPr id="577" name="Google Shape;577;p28"/>
              <p:cNvSpPr/>
              <p:nvPr/>
            </p:nvSpPr>
            <p:spPr>
              <a:xfrm>
                <a:off x="8436671" y="1253913"/>
                <a:ext cx="1598884" cy="1339240"/>
              </a:xfrm>
              <a:custGeom>
                <a:avLst/>
                <a:gdLst/>
                <a:ahLst/>
                <a:cxnLst/>
                <a:rect l="l" t="t" r="r" b="b"/>
                <a:pathLst>
                  <a:path w="19912" h="16679" extrusionOk="0">
                    <a:moveTo>
                      <a:pt x="9329" y="0"/>
                    </a:moveTo>
                    <a:cubicBezTo>
                      <a:pt x="8375" y="0"/>
                      <a:pt x="7443" y="425"/>
                      <a:pt x="6753" y="1092"/>
                    </a:cubicBezTo>
                    <a:cubicBezTo>
                      <a:pt x="6054" y="1772"/>
                      <a:pt x="5597" y="2617"/>
                      <a:pt x="5397" y="3573"/>
                    </a:cubicBezTo>
                    <a:cubicBezTo>
                      <a:pt x="5344" y="3570"/>
                      <a:pt x="5291" y="3568"/>
                      <a:pt x="5238" y="3568"/>
                    </a:cubicBezTo>
                    <a:cubicBezTo>
                      <a:pt x="4364" y="3568"/>
                      <a:pt x="3502" y="4016"/>
                      <a:pt x="3010" y="4741"/>
                    </a:cubicBezTo>
                    <a:cubicBezTo>
                      <a:pt x="2494" y="5509"/>
                      <a:pt x="2300" y="6659"/>
                      <a:pt x="2699" y="7498"/>
                    </a:cubicBezTo>
                    <a:cubicBezTo>
                      <a:pt x="1725" y="7709"/>
                      <a:pt x="822" y="8354"/>
                      <a:pt x="411" y="9264"/>
                    </a:cubicBezTo>
                    <a:cubicBezTo>
                      <a:pt x="0" y="10173"/>
                      <a:pt x="141" y="11335"/>
                      <a:pt x="845" y="12050"/>
                    </a:cubicBezTo>
                    <a:cubicBezTo>
                      <a:pt x="1279" y="12492"/>
                      <a:pt x="1887" y="12774"/>
                      <a:pt x="2473" y="12774"/>
                    </a:cubicBezTo>
                    <a:cubicBezTo>
                      <a:pt x="2830" y="12774"/>
                      <a:pt x="3178" y="12669"/>
                      <a:pt x="3473" y="12432"/>
                    </a:cubicBezTo>
                    <a:lnTo>
                      <a:pt x="3473" y="12432"/>
                    </a:lnTo>
                    <a:cubicBezTo>
                      <a:pt x="3233" y="13153"/>
                      <a:pt x="3362" y="13904"/>
                      <a:pt x="3790" y="14532"/>
                    </a:cubicBezTo>
                    <a:cubicBezTo>
                      <a:pt x="3756" y="14528"/>
                      <a:pt x="3723" y="14526"/>
                      <a:pt x="3689" y="14526"/>
                    </a:cubicBezTo>
                    <a:cubicBezTo>
                      <a:pt x="3294" y="14526"/>
                      <a:pt x="2908" y="14774"/>
                      <a:pt x="2746" y="15136"/>
                    </a:cubicBezTo>
                    <a:cubicBezTo>
                      <a:pt x="2570" y="15523"/>
                      <a:pt x="2675" y="16022"/>
                      <a:pt x="2992" y="16315"/>
                    </a:cubicBezTo>
                    <a:cubicBezTo>
                      <a:pt x="3205" y="16509"/>
                      <a:pt x="3508" y="16638"/>
                      <a:pt x="3796" y="16638"/>
                    </a:cubicBezTo>
                    <a:cubicBezTo>
                      <a:pt x="3937" y="16638"/>
                      <a:pt x="4074" y="16607"/>
                      <a:pt x="4195" y="16538"/>
                    </a:cubicBezTo>
                    <a:cubicBezTo>
                      <a:pt x="4360" y="16632"/>
                      <a:pt x="4549" y="16679"/>
                      <a:pt x="4739" y="16679"/>
                    </a:cubicBezTo>
                    <a:cubicBezTo>
                      <a:pt x="4975" y="16679"/>
                      <a:pt x="5212" y="16607"/>
                      <a:pt x="5403" y="16468"/>
                    </a:cubicBezTo>
                    <a:cubicBezTo>
                      <a:pt x="5744" y="16221"/>
                      <a:pt x="5925" y="15758"/>
                      <a:pt x="5832" y="15341"/>
                    </a:cubicBezTo>
                    <a:lnTo>
                      <a:pt x="5832" y="15341"/>
                    </a:lnTo>
                    <a:cubicBezTo>
                      <a:pt x="6390" y="15799"/>
                      <a:pt x="7128" y="16033"/>
                      <a:pt x="7861" y="16033"/>
                    </a:cubicBezTo>
                    <a:cubicBezTo>
                      <a:pt x="8283" y="16033"/>
                      <a:pt x="8704" y="15955"/>
                      <a:pt x="9087" y="15799"/>
                    </a:cubicBezTo>
                    <a:cubicBezTo>
                      <a:pt x="10138" y="15371"/>
                      <a:pt x="10918" y="14338"/>
                      <a:pt x="11047" y="13212"/>
                    </a:cubicBezTo>
                    <a:cubicBezTo>
                      <a:pt x="11625" y="13618"/>
                      <a:pt x="12287" y="13827"/>
                      <a:pt x="12950" y="13827"/>
                    </a:cubicBezTo>
                    <a:cubicBezTo>
                      <a:pt x="13513" y="13827"/>
                      <a:pt x="14076" y="13677"/>
                      <a:pt x="14590" y="13370"/>
                    </a:cubicBezTo>
                    <a:cubicBezTo>
                      <a:pt x="15711" y="12702"/>
                      <a:pt x="16379" y="11346"/>
                      <a:pt x="16227" y="10050"/>
                    </a:cubicBezTo>
                    <a:lnTo>
                      <a:pt x="16227" y="10050"/>
                    </a:lnTo>
                    <a:cubicBezTo>
                      <a:pt x="16608" y="10321"/>
                      <a:pt x="17082" y="10456"/>
                      <a:pt x="17554" y="10456"/>
                    </a:cubicBezTo>
                    <a:cubicBezTo>
                      <a:pt x="17909" y="10456"/>
                      <a:pt x="18264" y="10380"/>
                      <a:pt x="18579" y="10226"/>
                    </a:cubicBezTo>
                    <a:cubicBezTo>
                      <a:pt x="19313" y="9874"/>
                      <a:pt x="19823" y="9094"/>
                      <a:pt x="19864" y="8278"/>
                    </a:cubicBezTo>
                    <a:cubicBezTo>
                      <a:pt x="19911" y="7205"/>
                      <a:pt x="19759" y="5973"/>
                      <a:pt x="18996" y="5210"/>
                    </a:cubicBezTo>
                    <a:cubicBezTo>
                      <a:pt x="18227" y="4453"/>
                      <a:pt x="17283" y="3902"/>
                      <a:pt x="16344" y="3368"/>
                    </a:cubicBezTo>
                    <a:cubicBezTo>
                      <a:pt x="15054" y="2623"/>
                      <a:pt x="13757" y="1884"/>
                      <a:pt x="12467" y="1139"/>
                    </a:cubicBezTo>
                    <a:cubicBezTo>
                      <a:pt x="11504" y="587"/>
                      <a:pt x="10495" y="24"/>
                      <a:pt x="9387" y="1"/>
                    </a:cubicBezTo>
                    <a:cubicBezTo>
                      <a:pt x="9367" y="0"/>
                      <a:pt x="9348" y="0"/>
                      <a:pt x="9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8"/>
              <p:cNvSpPr/>
              <p:nvPr/>
            </p:nvSpPr>
            <p:spPr>
              <a:xfrm>
                <a:off x="8159423" y="4886233"/>
                <a:ext cx="485748" cy="422142"/>
              </a:xfrm>
              <a:custGeom>
                <a:avLst/>
                <a:gdLst/>
                <a:ahLst/>
                <a:cxnLst/>
                <a:rect l="l" t="t" r="r" b="b"/>
                <a:pathLst>
                  <a:path w="9546" h="8296" extrusionOk="0">
                    <a:moveTo>
                      <a:pt x="4747" y="0"/>
                    </a:moveTo>
                    <a:lnTo>
                      <a:pt x="1" y="3186"/>
                    </a:lnTo>
                    <a:lnTo>
                      <a:pt x="1" y="8296"/>
                    </a:lnTo>
                    <a:lnTo>
                      <a:pt x="9546" y="8296"/>
                    </a:lnTo>
                    <a:lnTo>
                      <a:pt x="9546" y="3186"/>
                    </a:lnTo>
                    <a:lnTo>
                      <a:pt x="9381" y="3186"/>
                    </a:lnTo>
                    <a:lnTo>
                      <a:pt x="95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8"/>
              <p:cNvSpPr/>
              <p:nvPr/>
            </p:nvSpPr>
            <p:spPr>
              <a:xfrm>
                <a:off x="8622381" y="2554899"/>
                <a:ext cx="939184" cy="2756542"/>
              </a:xfrm>
              <a:custGeom>
                <a:avLst/>
                <a:gdLst/>
                <a:ahLst/>
                <a:cxnLst/>
                <a:rect l="l" t="t" r="r" b="b"/>
                <a:pathLst>
                  <a:path w="18457" h="54172" extrusionOk="0">
                    <a:moveTo>
                      <a:pt x="2840" y="1"/>
                    </a:moveTo>
                    <a:lnTo>
                      <a:pt x="1743" y="43553"/>
                    </a:lnTo>
                    <a:lnTo>
                      <a:pt x="1" y="44721"/>
                    </a:lnTo>
                    <a:lnTo>
                      <a:pt x="1" y="54172"/>
                    </a:lnTo>
                    <a:lnTo>
                      <a:pt x="17753" y="54172"/>
                    </a:lnTo>
                    <a:lnTo>
                      <a:pt x="17753" y="45008"/>
                    </a:lnTo>
                    <a:lnTo>
                      <a:pt x="18457" y="45008"/>
                    </a:lnTo>
                    <a:lnTo>
                      <a:pt x="13711" y="41823"/>
                    </a:lnTo>
                    <a:lnTo>
                      <a:pt x="5744" y="41823"/>
                    </a:lnTo>
                    <a:lnTo>
                      <a:pt x="46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0" name="Google Shape;580;p28"/>
          <p:cNvSpPr/>
          <p:nvPr/>
        </p:nvSpPr>
        <p:spPr>
          <a:xfrm flipH="1">
            <a:off x="0" y="5024550"/>
            <a:ext cx="9144000" cy="634459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" name="Google Shape;581;p28"/>
          <p:cNvGrpSpPr/>
          <p:nvPr/>
        </p:nvGrpSpPr>
        <p:grpSpPr>
          <a:xfrm>
            <a:off x="530294" y="4777920"/>
            <a:ext cx="369623" cy="164968"/>
            <a:chOff x="7267909" y="4524400"/>
            <a:chExt cx="724326" cy="323276"/>
          </a:xfrm>
        </p:grpSpPr>
        <p:sp>
          <p:nvSpPr>
            <p:cNvPr id="582" name="Google Shape;582;p28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83" name="Google Shape;583;p28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84" name="Google Shape;584;p28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8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6" name="Google Shape;586;p28"/>
          <p:cNvGrpSpPr/>
          <p:nvPr/>
        </p:nvGrpSpPr>
        <p:grpSpPr>
          <a:xfrm>
            <a:off x="3747026" y="5215393"/>
            <a:ext cx="566423" cy="252769"/>
            <a:chOff x="7267909" y="4524400"/>
            <a:chExt cx="724326" cy="323276"/>
          </a:xfrm>
        </p:grpSpPr>
        <p:sp>
          <p:nvSpPr>
            <p:cNvPr id="587" name="Google Shape;587;p28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88" name="Google Shape;588;p28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89" name="Google Shape;589;p28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8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1" name="Google Shape;591;p28"/>
          <p:cNvGrpSpPr/>
          <p:nvPr/>
        </p:nvGrpSpPr>
        <p:grpSpPr>
          <a:xfrm>
            <a:off x="8560957" y="5259283"/>
            <a:ext cx="369623" cy="164968"/>
            <a:chOff x="7267909" y="4524400"/>
            <a:chExt cx="724326" cy="323276"/>
          </a:xfrm>
        </p:grpSpPr>
        <p:sp>
          <p:nvSpPr>
            <p:cNvPr id="592" name="Google Shape;592;p28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93" name="Google Shape;593;p28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94" name="Google Shape;594;p28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8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28"/>
          <p:cNvSpPr/>
          <p:nvPr/>
        </p:nvSpPr>
        <p:spPr>
          <a:xfrm rot="10800000" flipH="1">
            <a:off x="-1281483" y="-2"/>
            <a:ext cx="2365372" cy="53499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6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55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5704EF-8BF5-4727-18E5-3B977AE39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EA5F514-CB04-5508-1A52-1B551179D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132DC7-2910-CB20-0F35-8F95A36A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12/05/2023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05DDD9-300C-4440-90F3-BBFB5A76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669167-2847-08DD-269E-48DBD802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024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7" r:id="rId3"/>
    <p:sldLayoutId id="2147483658" r:id="rId4"/>
    <p:sldLayoutId id="2147483673" r:id="rId5"/>
    <p:sldLayoutId id="2147483674" r:id="rId6"/>
    <p:sldLayoutId id="2147483694" r:id="rId7"/>
    <p:sldLayoutId id="214748369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14FA813-65D3-BC65-5082-17D4442A3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A09DB6-22C6-BD6A-0512-B099082EC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6AAF9B-53EB-9E46-66AF-297BCCC54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BC89-F736-4576-865F-294C56DF4F78}" type="datetimeFigureOut">
              <a:rPr lang="en-US" smtClean="0"/>
              <a:t>12/05/2023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92E3B8-A610-7FC8-481B-2E1A4416D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424EDC-DBF5-D4AA-BABA-C59738107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6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700;p35">
            <a:extLst>
              <a:ext uri="{FF2B5EF4-FFF2-40B4-BE49-F238E27FC236}">
                <a16:creationId xmlns="" xmlns:a16="http://schemas.microsoft.com/office/drawing/2014/main" id="{D14D74F5-CC19-ED35-79BA-459ACFD8016D}"/>
              </a:ext>
            </a:extLst>
          </p:cNvPr>
          <p:cNvGrpSpPr/>
          <p:nvPr/>
        </p:nvGrpSpPr>
        <p:grpSpPr>
          <a:xfrm>
            <a:off x="2063937" y="1689663"/>
            <a:ext cx="1535776" cy="3154909"/>
            <a:chOff x="8075387" y="1129602"/>
            <a:chExt cx="1535776" cy="3154909"/>
          </a:xfrm>
        </p:grpSpPr>
        <p:sp>
          <p:nvSpPr>
            <p:cNvPr id="25" name="Google Shape;701;p35">
              <a:extLst>
                <a:ext uri="{FF2B5EF4-FFF2-40B4-BE49-F238E27FC236}">
                  <a16:creationId xmlns="" xmlns:a16="http://schemas.microsoft.com/office/drawing/2014/main" id="{2A3F4F29-2A67-B2F0-78BF-A28A1B09F7D0}"/>
                </a:ext>
              </a:extLst>
            </p:cNvPr>
            <p:cNvSpPr/>
            <p:nvPr/>
          </p:nvSpPr>
          <p:spPr>
            <a:xfrm>
              <a:off x="8138811" y="1129602"/>
              <a:ext cx="1472352" cy="1064754"/>
            </a:xfrm>
            <a:custGeom>
              <a:avLst/>
              <a:gdLst/>
              <a:ahLst/>
              <a:cxnLst/>
              <a:rect l="l" t="t" r="r" b="b"/>
              <a:pathLst>
                <a:path w="11399" h="8244" extrusionOk="0">
                  <a:moveTo>
                    <a:pt x="10183" y="1"/>
                  </a:moveTo>
                  <a:cubicBezTo>
                    <a:pt x="9962" y="1"/>
                    <a:pt x="9742" y="36"/>
                    <a:pt x="9533" y="109"/>
                  </a:cubicBezTo>
                  <a:cubicBezTo>
                    <a:pt x="8999" y="302"/>
                    <a:pt x="8559" y="760"/>
                    <a:pt x="8360" y="1294"/>
                  </a:cubicBezTo>
                  <a:cubicBezTo>
                    <a:pt x="8023" y="1052"/>
                    <a:pt x="7608" y="929"/>
                    <a:pt x="7193" y="929"/>
                  </a:cubicBezTo>
                  <a:cubicBezTo>
                    <a:pt x="6834" y="929"/>
                    <a:pt x="6477" y="1021"/>
                    <a:pt x="6172" y="1206"/>
                  </a:cubicBezTo>
                  <a:cubicBezTo>
                    <a:pt x="5515" y="1611"/>
                    <a:pt x="5192" y="2379"/>
                    <a:pt x="5309" y="3142"/>
                  </a:cubicBezTo>
                  <a:cubicBezTo>
                    <a:pt x="4857" y="2686"/>
                    <a:pt x="4216" y="2453"/>
                    <a:pt x="3577" y="2453"/>
                  </a:cubicBezTo>
                  <a:cubicBezTo>
                    <a:pt x="3055" y="2453"/>
                    <a:pt x="2535" y="2608"/>
                    <a:pt x="2118" y="2925"/>
                  </a:cubicBezTo>
                  <a:cubicBezTo>
                    <a:pt x="1197" y="3635"/>
                    <a:pt x="939" y="5089"/>
                    <a:pt x="1526" y="6098"/>
                  </a:cubicBezTo>
                  <a:cubicBezTo>
                    <a:pt x="1432" y="6070"/>
                    <a:pt x="1335" y="6056"/>
                    <a:pt x="1238" y="6056"/>
                  </a:cubicBezTo>
                  <a:cubicBezTo>
                    <a:pt x="765" y="6056"/>
                    <a:pt x="290" y="6381"/>
                    <a:pt x="159" y="6844"/>
                  </a:cubicBezTo>
                  <a:cubicBezTo>
                    <a:pt x="0" y="7395"/>
                    <a:pt x="370" y="8046"/>
                    <a:pt x="921" y="8193"/>
                  </a:cubicBezTo>
                  <a:cubicBezTo>
                    <a:pt x="1050" y="8229"/>
                    <a:pt x="1246" y="8244"/>
                    <a:pt x="1447" y="8244"/>
                  </a:cubicBezTo>
                  <a:cubicBezTo>
                    <a:pt x="1675" y="8244"/>
                    <a:pt x="1909" y="8224"/>
                    <a:pt x="2059" y="8193"/>
                  </a:cubicBezTo>
                  <a:cubicBezTo>
                    <a:pt x="2335" y="8134"/>
                    <a:pt x="2605" y="7982"/>
                    <a:pt x="2746" y="7741"/>
                  </a:cubicBezTo>
                  <a:cubicBezTo>
                    <a:pt x="2892" y="7495"/>
                    <a:pt x="3039" y="7055"/>
                    <a:pt x="2828" y="6867"/>
                  </a:cubicBezTo>
                  <a:lnTo>
                    <a:pt x="2828" y="6867"/>
                  </a:lnTo>
                  <a:cubicBezTo>
                    <a:pt x="2966" y="6949"/>
                    <a:pt x="3128" y="6991"/>
                    <a:pt x="3291" y="6991"/>
                  </a:cubicBezTo>
                  <a:cubicBezTo>
                    <a:pt x="3418" y="6991"/>
                    <a:pt x="3545" y="6965"/>
                    <a:pt x="3661" y="6914"/>
                  </a:cubicBezTo>
                  <a:cubicBezTo>
                    <a:pt x="3925" y="6791"/>
                    <a:pt x="4165" y="6644"/>
                    <a:pt x="4218" y="6357"/>
                  </a:cubicBezTo>
                  <a:cubicBezTo>
                    <a:pt x="4679" y="6894"/>
                    <a:pt x="5387" y="7181"/>
                    <a:pt x="6090" y="7181"/>
                  </a:cubicBezTo>
                  <a:cubicBezTo>
                    <a:pt x="6524" y="7181"/>
                    <a:pt x="6956" y="7072"/>
                    <a:pt x="7327" y="6844"/>
                  </a:cubicBezTo>
                  <a:cubicBezTo>
                    <a:pt x="8295" y="6245"/>
                    <a:pt x="8700" y="4913"/>
                    <a:pt x="8266" y="3858"/>
                  </a:cubicBezTo>
                  <a:cubicBezTo>
                    <a:pt x="8812" y="3752"/>
                    <a:pt x="9434" y="3154"/>
                    <a:pt x="9357" y="2596"/>
                  </a:cubicBezTo>
                  <a:lnTo>
                    <a:pt x="9357" y="2596"/>
                  </a:lnTo>
                  <a:cubicBezTo>
                    <a:pt x="9543" y="2793"/>
                    <a:pt x="9813" y="2889"/>
                    <a:pt x="10086" y="2889"/>
                  </a:cubicBezTo>
                  <a:cubicBezTo>
                    <a:pt x="10268" y="2889"/>
                    <a:pt x="10452" y="2845"/>
                    <a:pt x="10613" y="2760"/>
                  </a:cubicBezTo>
                  <a:cubicBezTo>
                    <a:pt x="11012" y="2543"/>
                    <a:pt x="11264" y="2109"/>
                    <a:pt x="11328" y="1663"/>
                  </a:cubicBezTo>
                  <a:cubicBezTo>
                    <a:pt x="11399" y="1218"/>
                    <a:pt x="11358" y="684"/>
                    <a:pt x="11188" y="267"/>
                  </a:cubicBezTo>
                  <a:cubicBezTo>
                    <a:pt x="10885" y="91"/>
                    <a:pt x="10534" y="1"/>
                    <a:pt x="10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2;p35">
              <a:extLst>
                <a:ext uri="{FF2B5EF4-FFF2-40B4-BE49-F238E27FC236}">
                  <a16:creationId xmlns="" xmlns:a16="http://schemas.microsoft.com/office/drawing/2014/main" id="{2E84F594-5818-EAB6-0BD9-9E1ADF54A2D0}"/>
                </a:ext>
              </a:extLst>
            </p:cNvPr>
            <p:cNvSpPr/>
            <p:nvPr/>
          </p:nvSpPr>
          <p:spPr>
            <a:xfrm>
              <a:off x="8075387" y="2169170"/>
              <a:ext cx="939184" cy="2115340"/>
            </a:xfrm>
            <a:custGeom>
              <a:avLst/>
              <a:gdLst/>
              <a:ahLst/>
              <a:cxnLst/>
              <a:rect l="l" t="t" r="r" b="b"/>
              <a:pathLst>
                <a:path w="18457" h="41571" extrusionOk="0">
                  <a:moveTo>
                    <a:pt x="3357" y="1"/>
                  </a:moveTo>
                  <a:lnTo>
                    <a:pt x="2541" y="25244"/>
                  </a:lnTo>
                  <a:lnTo>
                    <a:pt x="1" y="26945"/>
                  </a:lnTo>
                  <a:lnTo>
                    <a:pt x="1" y="41571"/>
                  </a:lnTo>
                  <a:lnTo>
                    <a:pt x="17753" y="41571"/>
                  </a:lnTo>
                  <a:lnTo>
                    <a:pt x="17753" y="27227"/>
                  </a:lnTo>
                  <a:lnTo>
                    <a:pt x="18457" y="27227"/>
                  </a:lnTo>
                  <a:lnTo>
                    <a:pt x="13711" y="24047"/>
                  </a:lnTo>
                  <a:lnTo>
                    <a:pt x="6073" y="24047"/>
                  </a:lnTo>
                  <a:lnTo>
                    <a:pt x="52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160" y="76194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58115" y="700085"/>
            <a:ext cx="78678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in groups. Decide which human activity contributes to global warming the most. Report to the whole class.</a:t>
            </a:r>
            <a:endParaRPr lang="en-US" sz="20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 descr="Air Pollution With Factory And Cars Stock Illustration - Download Image Now  - Climate Change, City, Pollution - iStock">
            <a:extLst>
              <a:ext uri="{FF2B5EF4-FFF2-40B4-BE49-F238E27FC236}">
                <a16:creationId xmlns="" xmlns:a16="http://schemas.microsoft.com/office/drawing/2014/main" id="{699E178B-A65D-4651-930B-6E710DBFC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" b="4918"/>
          <a:stretch/>
        </p:blipFill>
        <p:spPr bwMode="auto">
          <a:xfrm>
            <a:off x="4216400" y="1487935"/>
            <a:ext cx="4709612" cy="302731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oogle Shape;703;p35">
            <a:extLst>
              <a:ext uri="{FF2B5EF4-FFF2-40B4-BE49-F238E27FC236}">
                <a16:creationId xmlns="" xmlns:a16="http://schemas.microsoft.com/office/drawing/2014/main" id="{A315D761-B5AD-5A8F-CE77-AF06FCFBCAD7}"/>
              </a:ext>
            </a:extLst>
          </p:cNvPr>
          <p:cNvGrpSpPr/>
          <p:nvPr/>
        </p:nvGrpSpPr>
        <p:grpSpPr>
          <a:xfrm>
            <a:off x="2681" y="3058519"/>
            <a:ext cx="3955337" cy="1680047"/>
            <a:chOff x="13605368" y="4339844"/>
            <a:chExt cx="3955337" cy="1680047"/>
          </a:xfrm>
        </p:grpSpPr>
        <p:sp>
          <p:nvSpPr>
            <p:cNvPr id="3" name="Google Shape;704;p35">
              <a:extLst>
                <a:ext uri="{FF2B5EF4-FFF2-40B4-BE49-F238E27FC236}">
                  <a16:creationId xmlns="" xmlns:a16="http://schemas.microsoft.com/office/drawing/2014/main" id="{F9EF4FC0-251D-31C0-01CF-3788CE09FE66}"/>
                </a:ext>
              </a:extLst>
            </p:cNvPr>
            <p:cNvSpPr/>
            <p:nvPr/>
          </p:nvSpPr>
          <p:spPr>
            <a:xfrm>
              <a:off x="13605368" y="4339844"/>
              <a:ext cx="3930386" cy="1680047"/>
            </a:xfrm>
            <a:custGeom>
              <a:avLst/>
              <a:gdLst/>
              <a:ahLst/>
              <a:cxnLst/>
              <a:rect l="l" t="t" r="r" b="b"/>
              <a:pathLst>
                <a:path w="37018" h="15823" extrusionOk="0">
                  <a:moveTo>
                    <a:pt x="13329" y="1"/>
                  </a:moveTo>
                  <a:lnTo>
                    <a:pt x="9223" y="1808"/>
                  </a:lnTo>
                  <a:lnTo>
                    <a:pt x="3444" y="4506"/>
                  </a:lnTo>
                  <a:lnTo>
                    <a:pt x="2599" y="8959"/>
                  </a:lnTo>
                  <a:lnTo>
                    <a:pt x="0" y="11874"/>
                  </a:lnTo>
                  <a:lnTo>
                    <a:pt x="0" y="15582"/>
                  </a:lnTo>
                  <a:lnTo>
                    <a:pt x="37018" y="15823"/>
                  </a:lnTo>
                  <a:lnTo>
                    <a:pt x="36302" y="15107"/>
                  </a:lnTo>
                  <a:lnTo>
                    <a:pt x="34413" y="14984"/>
                  </a:lnTo>
                  <a:lnTo>
                    <a:pt x="32859" y="13429"/>
                  </a:lnTo>
                  <a:lnTo>
                    <a:pt x="24217" y="13429"/>
                  </a:lnTo>
                  <a:lnTo>
                    <a:pt x="19929" y="12244"/>
                  </a:lnTo>
                  <a:lnTo>
                    <a:pt x="18521" y="7451"/>
                  </a:lnTo>
                  <a:lnTo>
                    <a:pt x="18310" y="2864"/>
                  </a:lnTo>
                  <a:lnTo>
                    <a:pt x="13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05;p35">
              <a:extLst>
                <a:ext uri="{FF2B5EF4-FFF2-40B4-BE49-F238E27FC236}">
                  <a16:creationId xmlns="" xmlns:a16="http://schemas.microsoft.com/office/drawing/2014/main" id="{0B819395-62AE-5195-8A8E-061FD41CA5CD}"/>
                </a:ext>
              </a:extLst>
            </p:cNvPr>
            <p:cNvSpPr/>
            <p:nvPr/>
          </p:nvSpPr>
          <p:spPr>
            <a:xfrm>
              <a:off x="13605368" y="4818276"/>
              <a:ext cx="574407" cy="782422"/>
            </a:xfrm>
            <a:custGeom>
              <a:avLst/>
              <a:gdLst/>
              <a:ahLst/>
              <a:cxnLst/>
              <a:rect l="l" t="t" r="r" b="b"/>
              <a:pathLst>
                <a:path w="5410" h="7369" extrusionOk="0">
                  <a:moveTo>
                    <a:pt x="3444" y="0"/>
                  </a:moveTo>
                  <a:lnTo>
                    <a:pt x="2599" y="4453"/>
                  </a:lnTo>
                  <a:lnTo>
                    <a:pt x="0" y="7368"/>
                  </a:lnTo>
                  <a:lnTo>
                    <a:pt x="5034" y="5303"/>
                  </a:lnTo>
                  <a:lnTo>
                    <a:pt x="5409" y="3062"/>
                  </a:lnTo>
                  <a:lnTo>
                    <a:pt x="34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06;p35">
              <a:extLst>
                <a:ext uri="{FF2B5EF4-FFF2-40B4-BE49-F238E27FC236}">
                  <a16:creationId xmlns="" xmlns:a16="http://schemas.microsoft.com/office/drawing/2014/main" id="{EEA4AA60-544C-2EC2-9B7D-B794FFA057A3}"/>
                </a:ext>
              </a:extLst>
            </p:cNvPr>
            <p:cNvSpPr/>
            <p:nvPr/>
          </p:nvSpPr>
          <p:spPr>
            <a:xfrm>
              <a:off x="15349408" y="4795767"/>
              <a:ext cx="256200" cy="450511"/>
            </a:xfrm>
            <a:custGeom>
              <a:avLst/>
              <a:gdLst/>
              <a:ahLst/>
              <a:cxnLst/>
              <a:rect l="l" t="t" r="r" b="b"/>
              <a:pathLst>
                <a:path w="2413" h="4243" extrusionOk="0">
                  <a:moveTo>
                    <a:pt x="1948" y="1"/>
                  </a:moveTo>
                  <a:lnTo>
                    <a:pt x="1" y="2389"/>
                  </a:lnTo>
                  <a:cubicBezTo>
                    <a:pt x="1" y="2389"/>
                    <a:pt x="2300" y="4243"/>
                    <a:pt x="2408" y="4243"/>
                  </a:cubicBezTo>
                  <a:cubicBezTo>
                    <a:pt x="2412" y="4243"/>
                    <a:pt x="2413" y="4241"/>
                    <a:pt x="2412" y="4237"/>
                  </a:cubicBezTo>
                  <a:cubicBezTo>
                    <a:pt x="2371" y="4102"/>
                    <a:pt x="2095" y="3157"/>
                    <a:pt x="2095" y="3157"/>
                  </a:cubicBezTo>
                  <a:lnTo>
                    <a:pt x="19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7;p35">
              <a:extLst>
                <a:ext uri="{FF2B5EF4-FFF2-40B4-BE49-F238E27FC236}">
                  <a16:creationId xmlns="" xmlns:a16="http://schemas.microsoft.com/office/drawing/2014/main" id="{03819EA0-5533-C192-95AA-0A13C4F31BEF}"/>
                </a:ext>
              </a:extLst>
            </p:cNvPr>
            <p:cNvSpPr/>
            <p:nvPr/>
          </p:nvSpPr>
          <p:spPr>
            <a:xfrm>
              <a:off x="13605368" y="5451090"/>
              <a:ext cx="3955337" cy="568793"/>
            </a:xfrm>
            <a:custGeom>
              <a:avLst/>
              <a:gdLst/>
              <a:ahLst/>
              <a:cxnLst/>
              <a:rect l="l" t="t" r="r" b="b"/>
              <a:pathLst>
                <a:path w="37253" h="5357" extrusionOk="0">
                  <a:moveTo>
                    <a:pt x="19407" y="0"/>
                  </a:moveTo>
                  <a:lnTo>
                    <a:pt x="16215" y="3209"/>
                  </a:lnTo>
                  <a:lnTo>
                    <a:pt x="13300" y="3209"/>
                  </a:lnTo>
                  <a:lnTo>
                    <a:pt x="11816" y="2042"/>
                  </a:lnTo>
                  <a:lnTo>
                    <a:pt x="8319" y="3673"/>
                  </a:lnTo>
                  <a:lnTo>
                    <a:pt x="5034" y="2963"/>
                  </a:lnTo>
                  <a:lnTo>
                    <a:pt x="0" y="4377"/>
                  </a:lnTo>
                  <a:lnTo>
                    <a:pt x="0" y="5357"/>
                  </a:lnTo>
                  <a:lnTo>
                    <a:pt x="37012" y="5357"/>
                  </a:lnTo>
                  <a:cubicBezTo>
                    <a:pt x="37253" y="5357"/>
                    <a:pt x="36302" y="4641"/>
                    <a:pt x="36302" y="4641"/>
                  </a:cubicBezTo>
                  <a:lnTo>
                    <a:pt x="34413" y="4518"/>
                  </a:lnTo>
                  <a:lnTo>
                    <a:pt x="33246" y="3350"/>
                  </a:lnTo>
                  <a:lnTo>
                    <a:pt x="30629" y="4377"/>
                  </a:lnTo>
                  <a:lnTo>
                    <a:pt x="26605" y="4060"/>
                  </a:lnTo>
                  <a:lnTo>
                    <a:pt x="22575" y="4641"/>
                  </a:lnTo>
                  <a:lnTo>
                    <a:pt x="19929" y="3849"/>
                  </a:lnTo>
                  <a:lnTo>
                    <a:pt x="19929" y="1778"/>
                  </a:lnTo>
                  <a:lnTo>
                    <a:pt x="19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708;p35">
            <a:extLst>
              <a:ext uri="{FF2B5EF4-FFF2-40B4-BE49-F238E27FC236}">
                <a16:creationId xmlns="" xmlns:a16="http://schemas.microsoft.com/office/drawing/2014/main" id="{2AA57EB4-ABB4-B56F-D0A4-7426C478838A}"/>
              </a:ext>
            </a:extLst>
          </p:cNvPr>
          <p:cNvGrpSpPr/>
          <p:nvPr/>
        </p:nvGrpSpPr>
        <p:grpSpPr>
          <a:xfrm>
            <a:off x="1239400" y="2212366"/>
            <a:ext cx="708507" cy="1222288"/>
            <a:chOff x="5270150" y="3053975"/>
            <a:chExt cx="163775" cy="282525"/>
          </a:xfrm>
        </p:grpSpPr>
        <p:sp>
          <p:nvSpPr>
            <p:cNvPr id="8" name="Google Shape;709;p35">
              <a:extLst>
                <a:ext uri="{FF2B5EF4-FFF2-40B4-BE49-F238E27FC236}">
                  <a16:creationId xmlns="" xmlns:a16="http://schemas.microsoft.com/office/drawing/2014/main" id="{15E31C34-C808-BAF7-B187-0061ADF1DD6A}"/>
                </a:ext>
              </a:extLst>
            </p:cNvPr>
            <p:cNvSpPr/>
            <p:nvPr/>
          </p:nvSpPr>
          <p:spPr>
            <a:xfrm>
              <a:off x="5321125" y="3307425"/>
              <a:ext cx="99750" cy="29075"/>
            </a:xfrm>
            <a:custGeom>
              <a:avLst/>
              <a:gdLst/>
              <a:ahLst/>
              <a:cxnLst/>
              <a:rect l="l" t="t" r="r" b="b"/>
              <a:pathLst>
                <a:path w="3990" h="1163" extrusionOk="0">
                  <a:moveTo>
                    <a:pt x="2435" y="1"/>
                  </a:moveTo>
                  <a:lnTo>
                    <a:pt x="0" y="359"/>
                  </a:lnTo>
                  <a:cubicBezTo>
                    <a:pt x="0" y="359"/>
                    <a:pt x="1479" y="1162"/>
                    <a:pt x="1977" y="1162"/>
                  </a:cubicBezTo>
                  <a:cubicBezTo>
                    <a:pt x="2476" y="1162"/>
                    <a:pt x="2083" y="500"/>
                    <a:pt x="2083" y="499"/>
                  </a:cubicBezTo>
                  <a:lnTo>
                    <a:pt x="2083" y="499"/>
                  </a:lnTo>
                  <a:cubicBezTo>
                    <a:pt x="2617" y="916"/>
                    <a:pt x="3989" y="998"/>
                    <a:pt x="3989" y="998"/>
                  </a:cubicBezTo>
                  <a:cubicBezTo>
                    <a:pt x="3989" y="998"/>
                    <a:pt x="3913" y="599"/>
                    <a:pt x="3790" y="541"/>
                  </a:cubicBezTo>
                  <a:cubicBezTo>
                    <a:pt x="3673" y="482"/>
                    <a:pt x="2435" y="1"/>
                    <a:pt x="2435" y="1"/>
                  </a:cubicBez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10;p35">
              <a:extLst>
                <a:ext uri="{FF2B5EF4-FFF2-40B4-BE49-F238E27FC236}">
                  <a16:creationId xmlns="" xmlns:a16="http://schemas.microsoft.com/office/drawing/2014/main" id="{0A2B116D-A746-2462-6E06-787751E89C11}"/>
                </a:ext>
              </a:extLst>
            </p:cNvPr>
            <p:cNvSpPr/>
            <p:nvPr/>
          </p:nvSpPr>
          <p:spPr>
            <a:xfrm>
              <a:off x="5313050" y="3103875"/>
              <a:ext cx="114850" cy="217250"/>
            </a:xfrm>
            <a:custGeom>
              <a:avLst/>
              <a:gdLst/>
              <a:ahLst/>
              <a:cxnLst/>
              <a:rect l="l" t="t" r="r" b="b"/>
              <a:pathLst>
                <a:path w="4594" h="8690" extrusionOk="0">
                  <a:moveTo>
                    <a:pt x="399" y="0"/>
                  </a:moveTo>
                  <a:lnTo>
                    <a:pt x="1" y="8266"/>
                  </a:lnTo>
                  <a:cubicBezTo>
                    <a:pt x="1" y="8266"/>
                    <a:pt x="904" y="8606"/>
                    <a:pt x="1837" y="8683"/>
                  </a:cubicBezTo>
                  <a:cubicBezTo>
                    <a:pt x="1892" y="8687"/>
                    <a:pt x="1946" y="8689"/>
                    <a:pt x="1998" y="8689"/>
                  </a:cubicBezTo>
                  <a:cubicBezTo>
                    <a:pt x="2145" y="8689"/>
                    <a:pt x="2280" y="8672"/>
                    <a:pt x="2406" y="8641"/>
                  </a:cubicBezTo>
                  <a:cubicBezTo>
                    <a:pt x="2899" y="8530"/>
                    <a:pt x="3309" y="8196"/>
                    <a:pt x="3567" y="7767"/>
                  </a:cubicBezTo>
                  <a:cubicBezTo>
                    <a:pt x="3919" y="7181"/>
                    <a:pt x="4594" y="5966"/>
                    <a:pt x="4594" y="5233"/>
                  </a:cubicBezTo>
                  <a:cubicBezTo>
                    <a:pt x="4594" y="4230"/>
                    <a:pt x="3673" y="681"/>
                    <a:pt x="3673" y="681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11;p35">
              <a:extLst>
                <a:ext uri="{FF2B5EF4-FFF2-40B4-BE49-F238E27FC236}">
                  <a16:creationId xmlns="" xmlns:a16="http://schemas.microsoft.com/office/drawing/2014/main" id="{305390D2-4136-F974-354A-E4999FAA2978}"/>
                </a:ext>
              </a:extLst>
            </p:cNvPr>
            <p:cNvSpPr/>
            <p:nvPr/>
          </p:nvSpPr>
          <p:spPr>
            <a:xfrm>
              <a:off x="5270150" y="3053975"/>
              <a:ext cx="163775" cy="266950"/>
            </a:xfrm>
            <a:custGeom>
              <a:avLst/>
              <a:gdLst/>
              <a:ahLst/>
              <a:cxnLst/>
              <a:rect l="l" t="t" r="r" b="b"/>
              <a:pathLst>
                <a:path w="6551" h="10678" extrusionOk="0">
                  <a:moveTo>
                    <a:pt x="3796" y="0"/>
                  </a:moveTo>
                  <a:cubicBezTo>
                    <a:pt x="2432" y="0"/>
                    <a:pt x="2274" y="1040"/>
                    <a:pt x="2274" y="1040"/>
                  </a:cubicBezTo>
                  <a:cubicBezTo>
                    <a:pt x="2274" y="1040"/>
                    <a:pt x="561" y="2196"/>
                    <a:pt x="479" y="4953"/>
                  </a:cubicBezTo>
                  <a:cubicBezTo>
                    <a:pt x="402" y="7704"/>
                    <a:pt x="1036" y="9423"/>
                    <a:pt x="1036" y="9423"/>
                  </a:cubicBezTo>
                  <a:cubicBezTo>
                    <a:pt x="1036" y="9423"/>
                    <a:pt x="121" y="10262"/>
                    <a:pt x="39" y="10497"/>
                  </a:cubicBezTo>
                  <a:cubicBezTo>
                    <a:pt x="1" y="10617"/>
                    <a:pt x="410" y="10677"/>
                    <a:pt x="874" y="10677"/>
                  </a:cubicBezTo>
                  <a:cubicBezTo>
                    <a:pt x="1338" y="10677"/>
                    <a:pt x="1857" y="10617"/>
                    <a:pt x="2039" y="10497"/>
                  </a:cubicBezTo>
                  <a:cubicBezTo>
                    <a:pt x="2397" y="10262"/>
                    <a:pt x="2954" y="9499"/>
                    <a:pt x="2837" y="7986"/>
                  </a:cubicBezTo>
                  <a:cubicBezTo>
                    <a:pt x="2714" y="6466"/>
                    <a:pt x="2638" y="3234"/>
                    <a:pt x="2796" y="2876"/>
                  </a:cubicBezTo>
                  <a:lnTo>
                    <a:pt x="2796" y="2876"/>
                  </a:lnTo>
                  <a:cubicBezTo>
                    <a:pt x="2796" y="2876"/>
                    <a:pt x="3710" y="3417"/>
                    <a:pt x="4449" y="3417"/>
                  </a:cubicBezTo>
                  <a:cubicBezTo>
                    <a:pt x="4649" y="3417"/>
                    <a:pt x="4837" y="3377"/>
                    <a:pt x="4990" y="3275"/>
                  </a:cubicBezTo>
                  <a:cubicBezTo>
                    <a:pt x="5712" y="2794"/>
                    <a:pt x="5272" y="1914"/>
                    <a:pt x="5272" y="1914"/>
                  </a:cubicBezTo>
                  <a:lnTo>
                    <a:pt x="5272" y="1914"/>
                  </a:lnTo>
                  <a:lnTo>
                    <a:pt x="6551" y="2436"/>
                  </a:lnTo>
                  <a:lnTo>
                    <a:pt x="6551" y="2436"/>
                  </a:lnTo>
                  <a:lnTo>
                    <a:pt x="5512" y="1157"/>
                  </a:lnTo>
                  <a:cubicBezTo>
                    <a:pt x="5512" y="1157"/>
                    <a:pt x="5313" y="43"/>
                    <a:pt x="3875" y="2"/>
                  </a:cubicBezTo>
                  <a:cubicBezTo>
                    <a:pt x="3849" y="1"/>
                    <a:pt x="3822" y="0"/>
                    <a:pt x="3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12;p35">
              <a:extLst>
                <a:ext uri="{FF2B5EF4-FFF2-40B4-BE49-F238E27FC236}">
                  <a16:creationId xmlns="" xmlns:a16="http://schemas.microsoft.com/office/drawing/2014/main" id="{A85C93F2-3939-9030-DEDA-A56929BA3B74}"/>
                </a:ext>
              </a:extLst>
            </p:cNvPr>
            <p:cNvSpPr/>
            <p:nvPr/>
          </p:nvSpPr>
          <p:spPr>
            <a:xfrm>
              <a:off x="5375127" y="3075922"/>
              <a:ext cx="9982" cy="10196"/>
            </a:xfrm>
            <a:custGeom>
              <a:avLst/>
              <a:gdLst/>
              <a:ahLst/>
              <a:cxnLst/>
              <a:rect l="l" t="t" r="r" b="b"/>
              <a:pathLst>
                <a:path w="282" h="288" extrusionOk="0">
                  <a:moveTo>
                    <a:pt x="141" y="0"/>
                  </a:moveTo>
                  <a:cubicBezTo>
                    <a:pt x="59" y="0"/>
                    <a:pt x="0" y="65"/>
                    <a:pt x="0" y="141"/>
                  </a:cubicBezTo>
                  <a:cubicBezTo>
                    <a:pt x="0" y="223"/>
                    <a:pt x="59" y="288"/>
                    <a:pt x="141" y="288"/>
                  </a:cubicBezTo>
                  <a:cubicBezTo>
                    <a:pt x="217" y="288"/>
                    <a:pt x="282" y="223"/>
                    <a:pt x="282" y="141"/>
                  </a:cubicBezTo>
                  <a:cubicBezTo>
                    <a:pt x="282" y="65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3;p35">
              <a:extLst>
                <a:ext uri="{FF2B5EF4-FFF2-40B4-BE49-F238E27FC236}">
                  <a16:creationId xmlns="" xmlns:a16="http://schemas.microsoft.com/office/drawing/2014/main" id="{68220990-AD7F-4B38-75AE-692982ECE2A6}"/>
                </a:ext>
              </a:extLst>
            </p:cNvPr>
            <p:cNvSpPr/>
            <p:nvPr/>
          </p:nvSpPr>
          <p:spPr>
            <a:xfrm>
              <a:off x="5298825" y="3131725"/>
              <a:ext cx="30675" cy="166050"/>
            </a:xfrm>
            <a:custGeom>
              <a:avLst/>
              <a:gdLst/>
              <a:ahLst/>
              <a:cxnLst/>
              <a:rect l="l" t="t" r="r" b="b"/>
              <a:pathLst>
                <a:path w="1227" h="6642" fill="none" extrusionOk="0">
                  <a:moveTo>
                    <a:pt x="1" y="6290"/>
                  </a:moveTo>
                  <a:cubicBezTo>
                    <a:pt x="6" y="6495"/>
                    <a:pt x="241" y="6642"/>
                    <a:pt x="446" y="6612"/>
                  </a:cubicBezTo>
                  <a:cubicBezTo>
                    <a:pt x="652" y="6577"/>
                    <a:pt x="810" y="6407"/>
                    <a:pt x="886" y="6213"/>
                  </a:cubicBezTo>
                  <a:cubicBezTo>
                    <a:pt x="963" y="6020"/>
                    <a:pt x="974" y="5809"/>
                    <a:pt x="986" y="5603"/>
                  </a:cubicBezTo>
                  <a:cubicBezTo>
                    <a:pt x="1015" y="4841"/>
                    <a:pt x="1051" y="4084"/>
                    <a:pt x="1080" y="3321"/>
                  </a:cubicBezTo>
                  <a:cubicBezTo>
                    <a:pt x="1133" y="2212"/>
                    <a:pt x="1180" y="1110"/>
                    <a:pt x="1227" y="1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714;p35">
            <a:extLst>
              <a:ext uri="{FF2B5EF4-FFF2-40B4-BE49-F238E27FC236}">
                <a16:creationId xmlns="" xmlns:a16="http://schemas.microsoft.com/office/drawing/2014/main" id="{73A96247-A590-F2C6-324F-7A886AFA7F3B}"/>
              </a:ext>
            </a:extLst>
          </p:cNvPr>
          <p:cNvGrpSpPr/>
          <p:nvPr/>
        </p:nvGrpSpPr>
        <p:grpSpPr>
          <a:xfrm flipH="1">
            <a:off x="2594945" y="3594670"/>
            <a:ext cx="566399" cy="977084"/>
            <a:chOff x="5270150" y="3053975"/>
            <a:chExt cx="163775" cy="282525"/>
          </a:xfrm>
        </p:grpSpPr>
        <p:sp>
          <p:nvSpPr>
            <p:cNvPr id="19" name="Google Shape;715;p35">
              <a:extLst>
                <a:ext uri="{FF2B5EF4-FFF2-40B4-BE49-F238E27FC236}">
                  <a16:creationId xmlns="" xmlns:a16="http://schemas.microsoft.com/office/drawing/2014/main" id="{9D31A1A6-BF69-35F7-5501-A07D585281A9}"/>
                </a:ext>
              </a:extLst>
            </p:cNvPr>
            <p:cNvSpPr/>
            <p:nvPr/>
          </p:nvSpPr>
          <p:spPr>
            <a:xfrm>
              <a:off x="5321125" y="3307425"/>
              <a:ext cx="99750" cy="29075"/>
            </a:xfrm>
            <a:custGeom>
              <a:avLst/>
              <a:gdLst/>
              <a:ahLst/>
              <a:cxnLst/>
              <a:rect l="l" t="t" r="r" b="b"/>
              <a:pathLst>
                <a:path w="3990" h="1163" extrusionOk="0">
                  <a:moveTo>
                    <a:pt x="2435" y="1"/>
                  </a:moveTo>
                  <a:lnTo>
                    <a:pt x="0" y="359"/>
                  </a:lnTo>
                  <a:cubicBezTo>
                    <a:pt x="0" y="359"/>
                    <a:pt x="1479" y="1162"/>
                    <a:pt x="1977" y="1162"/>
                  </a:cubicBezTo>
                  <a:cubicBezTo>
                    <a:pt x="2476" y="1162"/>
                    <a:pt x="2083" y="500"/>
                    <a:pt x="2083" y="499"/>
                  </a:cubicBezTo>
                  <a:lnTo>
                    <a:pt x="2083" y="499"/>
                  </a:lnTo>
                  <a:cubicBezTo>
                    <a:pt x="2617" y="916"/>
                    <a:pt x="3989" y="998"/>
                    <a:pt x="3989" y="998"/>
                  </a:cubicBezTo>
                  <a:cubicBezTo>
                    <a:pt x="3989" y="998"/>
                    <a:pt x="3913" y="599"/>
                    <a:pt x="3790" y="541"/>
                  </a:cubicBezTo>
                  <a:cubicBezTo>
                    <a:pt x="3673" y="482"/>
                    <a:pt x="2435" y="1"/>
                    <a:pt x="2435" y="1"/>
                  </a:cubicBez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6;p35">
              <a:extLst>
                <a:ext uri="{FF2B5EF4-FFF2-40B4-BE49-F238E27FC236}">
                  <a16:creationId xmlns="" xmlns:a16="http://schemas.microsoft.com/office/drawing/2014/main" id="{F57AD426-F274-8354-FD5B-436AF066919E}"/>
                </a:ext>
              </a:extLst>
            </p:cNvPr>
            <p:cNvSpPr/>
            <p:nvPr/>
          </p:nvSpPr>
          <p:spPr>
            <a:xfrm>
              <a:off x="5313050" y="3103875"/>
              <a:ext cx="114850" cy="217250"/>
            </a:xfrm>
            <a:custGeom>
              <a:avLst/>
              <a:gdLst/>
              <a:ahLst/>
              <a:cxnLst/>
              <a:rect l="l" t="t" r="r" b="b"/>
              <a:pathLst>
                <a:path w="4594" h="8690" extrusionOk="0">
                  <a:moveTo>
                    <a:pt x="399" y="0"/>
                  </a:moveTo>
                  <a:lnTo>
                    <a:pt x="1" y="8266"/>
                  </a:lnTo>
                  <a:cubicBezTo>
                    <a:pt x="1" y="8266"/>
                    <a:pt x="904" y="8606"/>
                    <a:pt x="1837" y="8683"/>
                  </a:cubicBezTo>
                  <a:cubicBezTo>
                    <a:pt x="1892" y="8687"/>
                    <a:pt x="1946" y="8689"/>
                    <a:pt x="1998" y="8689"/>
                  </a:cubicBezTo>
                  <a:cubicBezTo>
                    <a:pt x="2145" y="8689"/>
                    <a:pt x="2280" y="8672"/>
                    <a:pt x="2406" y="8641"/>
                  </a:cubicBezTo>
                  <a:cubicBezTo>
                    <a:pt x="2899" y="8530"/>
                    <a:pt x="3309" y="8196"/>
                    <a:pt x="3567" y="7767"/>
                  </a:cubicBezTo>
                  <a:cubicBezTo>
                    <a:pt x="3919" y="7181"/>
                    <a:pt x="4594" y="5966"/>
                    <a:pt x="4594" y="5233"/>
                  </a:cubicBezTo>
                  <a:cubicBezTo>
                    <a:pt x="4594" y="4230"/>
                    <a:pt x="3673" y="681"/>
                    <a:pt x="3673" y="681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17;p35">
              <a:extLst>
                <a:ext uri="{FF2B5EF4-FFF2-40B4-BE49-F238E27FC236}">
                  <a16:creationId xmlns="" xmlns:a16="http://schemas.microsoft.com/office/drawing/2014/main" id="{9E2BA217-36F3-84F8-40D3-02CE590E2859}"/>
                </a:ext>
              </a:extLst>
            </p:cNvPr>
            <p:cNvSpPr/>
            <p:nvPr/>
          </p:nvSpPr>
          <p:spPr>
            <a:xfrm>
              <a:off x="5270150" y="3053975"/>
              <a:ext cx="163775" cy="266950"/>
            </a:xfrm>
            <a:custGeom>
              <a:avLst/>
              <a:gdLst/>
              <a:ahLst/>
              <a:cxnLst/>
              <a:rect l="l" t="t" r="r" b="b"/>
              <a:pathLst>
                <a:path w="6551" h="10678" extrusionOk="0">
                  <a:moveTo>
                    <a:pt x="3796" y="0"/>
                  </a:moveTo>
                  <a:cubicBezTo>
                    <a:pt x="2432" y="0"/>
                    <a:pt x="2274" y="1040"/>
                    <a:pt x="2274" y="1040"/>
                  </a:cubicBezTo>
                  <a:cubicBezTo>
                    <a:pt x="2274" y="1040"/>
                    <a:pt x="561" y="2196"/>
                    <a:pt x="479" y="4953"/>
                  </a:cubicBezTo>
                  <a:cubicBezTo>
                    <a:pt x="402" y="7704"/>
                    <a:pt x="1036" y="9423"/>
                    <a:pt x="1036" y="9423"/>
                  </a:cubicBezTo>
                  <a:cubicBezTo>
                    <a:pt x="1036" y="9423"/>
                    <a:pt x="121" y="10262"/>
                    <a:pt x="39" y="10497"/>
                  </a:cubicBezTo>
                  <a:cubicBezTo>
                    <a:pt x="1" y="10617"/>
                    <a:pt x="410" y="10677"/>
                    <a:pt x="874" y="10677"/>
                  </a:cubicBezTo>
                  <a:cubicBezTo>
                    <a:pt x="1338" y="10677"/>
                    <a:pt x="1857" y="10617"/>
                    <a:pt x="2039" y="10497"/>
                  </a:cubicBezTo>
                  <a:cubicBezTo>
                    <a:pt x="2397" y="10262"/>
                    <a:pt x="2954" y="9499"/>
                    <a:pt x="2837" y="7986"/>
                  </a:cubicBezTo>
                  <a:cubicBezTo>
                    <a:pt x="2714" y="6466"/>
                    <a:pt x="2638" y="3234"/>
                    <a:pt x="2796" y="2876"/>
                  </a:cubicBezTo>
                  <a:lnTo>
                    <a:pt x="2796" y="2876"/>
                  </a:lnTo>
                  <a:cubicBezTo>
                    <a:pt x="2796" y="2876"/>
                    <a:pt x="3710" y="3417"/>
                    <a:pt x="4449" y="3417"/>
                  </a:cubicBezTo>
                  <a:cubicBezTo>
                    <a:pt x="4649" y="3417"/>
                    <a:pt x="4837" y="3377"/>
                    <a:pt x="4990" y="3275"/>
                  </a:cubicBezTo>
                  <a:cubicBezTo>
                    <a:pt x="5712" y="2794"/>
                    <a:pt x="5272" y="1914"/>
                    <a:pt x="5272" y="1914"/>
                  </a:cubicBezTo>
                  <a:lnTo>
                    <a:pt x="5272" y="1914"/>
                  </a:lnTo>
                  <a:lnTo>
                    <a:pt x="6551" y="2436"/>
                  </a:lnTo>
                  <a:lnTo>
                    <a:pt x="6551" y="2436"/>
                  </a:lnTo>
                  <a:lnTo>
                    <a:pt x="5512" y="1157"/>
                  </a:lnTo>
                  <a:cubicBezTo>
                    <a:pt x="5512" y="1157"/>
                    <a:pt x="5313" y="43"/>
                    <a:pt x="3875" y="2"/>
                  </a:cubicBezTo>
                  <a:cubicBezTo>
                    <a:pt x="3849" y="1"/>
                    <a:pt x="3822" y="0"/>
                    <a:pt x="3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18;p35">
              <a:extLst>
                <a:ext uri="{FF2B5EF4-FFF2-40B4-BE49-F238E27FC236}">
                  <a16:creationId xmlns="" xmlns:a16="http://schemas.microsoft.com/office/drawing/2014/main" id="{0A21EFC5-9BAC-8389-98ED-D92E8719F58C}"/>
                </a:ext>
              </a:extLst>
            </p:cNvPr>
            <p:cNvSpPr/>
            <p:nvPr/>
          </p:nvSpPr>
          <p:spPr>
            <a:xfrm>
              <a:off x="5375127" y="3075922"/>
              <a:ext cx="9982" cy="10196"/>
            </a:xfrm>
            <a:custGeom>
              <a:avLst/>
              <a:gdLst/>
              <a:ahLst/>
              <a:cxnLst/>
              <a:rect l="l" t="t" r="r" b="b"/>
              <a:pathLst>
                <a:path w="282" h="288" extrusionOk="0">
                  <a:moveTo>
                    <a:pt x="141" y="0"/>
                  </a:moveTo>
                  <a:cubicBezTo>
                    <a:pt x="59" y="0"/>
                    <a:pt x="0" y="65"/>
                    <a:pt x="0" y="141"/>
                  </a:cubicBezTo>
                  <a:cubicBezTo>
                    <a:pt x="0" y="223"/>
                    <a:pt x="59" y="288"/>
                    <a:pt x="141" y="288"/>
                  </a:cubicBezTo>
                  <a:cubicBezTo>
                    <a:pt x="217" y="288"/>
                    <a:pt x="282" y="223"/>
                    <a:pt x="282" y="141"/>
                  </a:cubicBezTo>
                  <a:cubicBezTo>
                    <a:pt x="282" y="65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9;p35">
              <a:extLst>
                <a:ext uri="{FF2B5EF4-FFF2-40B4-BE49-F238E27FC236}">
                  <a16:creationId xmlns="" xmlns:a16="http://schemas.microsoft.com/office/drawing/2014/main" id="{40E40E8C-9C89-8E4D-313A-3038F3C1E24F}"/>
                </a:ext>
              </a:extLst>
            </p:cNvPr>
            <p:cNvSpPr/>
            <p:nvPr/>
          </p:nvSpPr>
          <p:spPr>
            <a:xfrm>
              <a:off x="5298825" y="3131725"/>
              <a:ext cx="30675" cy="166050"/>
            </a:xfrm>
            <a:custGeom>
              <a:avLst/>
              <a:gdLst/>
              <a:ahLst/>
              <a:cxnLst/>
              <a:rect l="l" t="t" r="r" b="b"/>
              <a:pathLst>
                <a:path w="1227" h="6642" fill="none" extrusionOk="0">
                  <a:moveTo>
                    <a:pt x="1" y="6290"/>
                  </a:moveTo>
                  <a:cubicBezTo>
                    <a:pt x="6" y="6495"/>
                    <a:pt x="241" y="6642"/>
                    <a:pt x="446" y="6612"/>
                  </a:cubicBezTo>
                  <a:cubicBezTo>
                    <a:pt x="652" y="6577"/>
                    <a:pt x="810" y="6407"/>
                    <a:pt x="886" y="6213"/>
                  </a:cubicBezTo>
                  <a:cubicBezTo>
                    <a:pt x="963" y="6020"/>
                    <a:pt x="974" y="5809"/>
                    <a:pt x="986" y="5603"/>
                  </a:cubicBezTo>
                  <a:cubicBezTo>
                    <a:pt x="1015" y="4841"/>
                    <a:pt x="1051" y="4084"/>
                    <a:pt x="1080" y="3321"/>
                  </a:cubicBezTo>
                  <a:cubicBezTo>
                    <a:pt x="1133" y="2212"/>
                    <a:pt x="1180" y="1110"/>
                    <a:pt x="1227" y="1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57418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FREE PRACTICE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41"/>
          <p:cNvGrpSpPr/>
          <p:nvPr/>
        </p:nvGrpSpPr>
        <p:grpSpPr>
          <a:xfrm>
            <a:off x="353059" y="4608509"/>
            <a:ext cx="1396031" cy="467155"/>
            <a:chOff x="5485375" y="3716900"/>
            <a:chExt cx="471250" cy="157700"/>
          </a:xfrm>
        </p:grpSpPr>
        <p:sp>
          <p:nvSpPr>
            <p:cNvPr id="772" name="Google Shape;772;p41"/>
            <p:cNvSpPr/>
            <p:nvPr/>
          </p:nvSpPr>
          <p:spPr>
            <a:xfrm>
              <a:off x="5485375" y="3809900"/>
              <a:ext cx="471250" cy="64700"/>
            </a:xfrm>
            <a:custGeom>
              <a:avLst/>
              <a:gdLst/>
              <a:ahLst/>
              <a:cxnLst/>
              <a:rect l="l" t="t" r="r" b="b"/>
              <a:pathLst>
                <a:path w="18850" h="2588" extrusionOk="0">
                  <a:moveTo>
                    <a:pt x="1" y="0"/>
                  </a:moveTo>
                  <a:lnTo>
                    <a:pt x="699" y="2587"/>
                  </a:lnTo>
                  <a:lnTo>
                    <a:pt x="18850" y="2587"/>
                  </a:lnTo>
                  <a:lnTo>
                    <a:pt x="18281" y="1297"/>
                  </a:lnTo>
                  <a:lnTo>
                    <a:pt x="18850" y="4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13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5670625" y="3850950"/>
              <a:ext cx="0" cy="23650"/>
            </a:xfrm>
            <a:custGeom>
              <a:avLst/>
              <a:gdLst/>
              <a:ahLst/>
              <a:cxnLst/>
              <a:rect l="l" t="t" r="r" b="b"/>
              <a:pathLst>
                <a:path h="946" fill="none" extrusionOk="0">
                  <a:moveTo>
                    <a:pt x="0" y="1"/>
                  </a:moveTo>
                  <a:lnTo>
                    <a:pt x="0" y="945"/>
                  </a:lnTo>
                </a:path>
              </a:pathLst>
            </a:custGeom>
            <a:noFill/>
            <a:ln w="3675" cap="rnd" cmpd="sng">
              <a:solidFill>
                <a:srgbClr val="76C7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5485375" y="3716900"/>
              <a:ext cx="471250" cy="134075"/>
            </a:xfrm>
            <a:custGeom>
              <a:avLst/>
              <a:gdLst/>
              <a:ahLst/>
              <a:cxnLst/>
              <a:rect l="l" t="t" r="r" b="b"/>
              <a:pathLst>
                <a:path w="18850" h="5363" extrusionOk="0">
                  <a:moveTo>
                    <a:pt x="9727" y="1"/>
                  </a:moveTo>
                  <a:lnTo>
                    <a:pt x="1" y="2248"/>
                  </a:lnTo>
                  <a:lnTo>
                    <a:pt x="1" y="3720"/>
                  </a:lnTo>
                  <a:lnTo>
                    <a:pt x="2400" y="4665"/>
                  </a:lnTo>
                  <a:lnTo>
                    <a:pt x="7410" y="5363"/>
                  </a:lnTo>
                  <a:lnTo>
                    <a:pt x="15130" y="4102"/>
                  </a:lnTo>
                  <a:lnTo>
                    <a:pt x="16010" y="4794"/>
                  </a:lnTo>
                  <a:lnTo>
                    <a:pt x="18850" y="4160"/>
                  </a:lnTo>
                  <a:lnTo>
                    <a:pt x="18850" y="3157"/>
                  </a:lnTo>
                  <a:lnTo>
                    <a:pt x="9727" y="1"/>
                  </a:ln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5595675" y="3775125"/>
              <a:ext cx="241125" cy="34800"/>
            </a:xfrm>
            <a:custGeom>
              <a:avLst/>
              <a:gdLst/>
              <a:ahLst/>
              <a:cxnLst/>
              <a:rect l="l" t="t" r="r" b="b"/>
              <a:pathLst>
                <a:path w="9645" h="1392" extrusionOk="0">
                  <a:moveTo>
                    <a:pt x="4822" y="1"/>
                  </a:moveTo>
                  <a:cubicBezTo>
                    <a:pt x="2159" y="1"/>
                    <a:pt x="0" y="312"/>
                    <a:pt x="0" y="699"/>
                  </a:cubicBezTo>
                  <a:cubicBezTo>
                    <a:pt x="0" y="1080"/>
                    <a:pt x="2159" y="1391"/>
                    <a:pt x="4822" y="1391"/>
                  </a:cubicBezTo>
                  <a:cubicBezTo>
                    <a:pt x="7486" y="1391"/>
                    <a:pt x="9645" y="1080"/>
                    <a:pt x="9645" y="699"/>
                  </a:cubicBezTo>
                  <a:cubicBezTo>
                    <a:pt x="9645" y="312"/>
                    <a:pt x="7486" y="1"/>
                    <a:pt x="4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41"/>
          <p:cNvGrpSpPr/>
          <p:nvPr/>
        </p:nvGrpSpPr>
        <p:grpSpPr>
          <a:xfrm>
            <a:off x="1102345" y="3865620"/>
            <a:ext cx="566399" cy="977084"/>
            <a:chOff x="5270150" y="3053975"/>
            <a:chExt cx="163775" cy="282525"/>
          </a:xfrm>
        </p:grpSpPr>
        <p:sp>
          <p:nvSpPr>
            <p:cNvPr id="777" name="Google Shape;777;p41"/>
            <p:cNvSpPr/>
            <p:nvPr/>
          </p:nvSpPr>
          <p:spPr>
            <a:xfrm>
              <a:off x="5321125" y="3307425"/>
              <a:ext cx="99750" cy="29075"/>
            </a:xfrm>
            <a:custGeom>
              <a:avLst/>
              <a:gdLst/>
              <a:ahLst/>
              <a:cxnLst/>
              <a:rect l="l" t="t" r="r" b="b"/>
              <a:pathLst>
                <a:path w="3990" h="1163" extrusionOk="0">
                  <a:moveTo>
                    <a:pt x="2435" y="1"/>
                  </a:moveTo>
                  <a:lnTo>
                    <a:pt x="0" y="359"/>
                  </a:lnTo>
                  <a:cubicBezTo>
                    <a:pt x="0" y="359"/>
                    <a:pt x="1479" y="1162"/>
                    <a:pt x="1977" y="1162"/>
                  </a:cubicBezTo>
                  <a:cubicBezTo>
                    <a:pt x="2476" y="1162"/>
                    <a:pt x="2083" y="500"/>
                    <a:pt x="2083" y="499"/>
                  </a:cubicBezTo>
                  <a:lnTo>
                    <a:pt x="2083" y="499"/>
                  </a:lnTo>
                  <a:cubicBezTo>
                    <a:pt x="2617" y="916"/>
                    <a:pt x="3989" y="998"/>
                    <a:pt x="3989" y="998"/>
                  </a:cubicBezTo>
                  <a:cubicBezTo>
                    <a:pt x="3989" y="998"/>
                    <a:pt x="3913" y="599"/>
                    <a:pt x="3790" y="541"/>
                  </a:cubicBezTo>
                  <a:cubicBezTo>
                    <a:pt x="3673" y="482"/>
                    <a:pt x="2435" y="1"/>
                    <a:pt x="2435" y="1"/>
                  </a:cubicBez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5313050" y="3103875"/>
              <a:ext cx="114850" cy="217250"/>
            </a:xfrm>
            <a:custGeom>
              <a:avLst/>
              <a:gdLst/>
              <a:ahLst/>
              <a:cxnLst/>
              <a:rect l="l" t="t" r="r" b="b"/>
              <a:pathLst>
                <a:path w="4594" h="8690" extrusionOk="0">
                  <a:moveTo>
                    <a:pt x="399" y="0"/>
                  </a:moveTo>
                  <a:lnTo>
                    <a:pt x="1" y="8266"/>
                  </a:lnTo>
                  <a:cubicBezTo>
                    <a:pt x="1" y="8266"/>
                    <a:pt x="904" y="8606"/>
                    <a:pt x="1837" y="8683"/>
                  </a:cubicBezTo>
                  <a:cubicBezTo>
                    <a:pt x="1892" y="8687"/>
                    <a:pt x="1946" y="8689"/>
                    <a:pt x="1998" y="8689"/>
                  </a:cubicBezTo>
                  <a:cubicBezTo>
                    <a:pt x="2145" y="8689"/>
                    <a:pt x="2280" y="8672"/>
                    <a:pt x="2406" y="8641"/>
                  </a:cubicBezTo>
                  <a:cubicBezTo>
                    <a:pt x="2899" y="8530"/>
                    <a:pt x="3309" y="8196"/>
                    <a:pt x="3567" y="7767"/>
                  </a:cubicBezTo>
                  <a:cubicBezTo>
                    <a:pt x="3919" y="7181"/>
                    <a:pt x="4594" y="5966"/>
                    <a:pt x="4594" y="5233"/>
                  </a:cubicBezTo>
                  <a:cubicBezTo>
                    <a:pt x="4594" y="4230"/>
                    <a:pt x="3673" y="681"/>
                    <a:pt x="3673" y="681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5270150" y="3053975"/>
              <a:ext cx="163775" cy="266950"/>
            </a:xfrm>
            <a:custGeom>
              <a:avLst/>
              <a:gdLst/>
              <a:ahLst/>
              <a:cxnLst/>
              <a:rect l="l" t="t" r="r" b="b"/>
              <a:pathLst>
                <a:path w="6551" h="10678" extrusionOk="0">
                  <a:moveTo>
                    <a:pt x="3796" y="0"/>
                  </a:moveTo>
                  <a:cubicBezTo>
                    <a:pt x="2432" y="0"/>
                    <a:pt x="2274" y="1040"/>
                    <a:pt x="2274" y="1040"/>
                  </a:cubicBezTo>
                  <a:cubicBezTo>
                    <a:pt x="2274" y="1040"/>
                    <a:pt x="561" y="2196"/>
                    <a:pt x="479" y="4953"/>
                  </a:cubicBezTo>
                  <a:cubicBezTo>
                    <a:pt x="402" y="7704"/>
                    <a:pt x="1036" y="9423"/>
                    <a:pt x="1036" y="9423"/>
                  </a:cubicBezTo>
                  <a:cubicBezTo>
                    <a:pt x="1036" y="9423"/>
                    <a:pt x="121" y="10262"/>
                    <a:pt x="39" y="10497"/>
                  </a:cubicBezTo>
                  <a:cubicBezTo>
                    <a:pt x="1" y="10617"/>
                    <a:pt x="410" y="10677"/>
                    <a:pt x="874" y="10677"/>
                  </a:cubicBezTo>
                  <a:cubicBezTo>
                    <a:pt x="1338" y="10677"/>
                    <a:pt x="1857" y="10617"/>
                    <a:pt x="2039" y="10497"/>
                  </a:cubicBezTo>
                  <a:cubicBezTo>
                    <a:pt x="2397" y="10262"/>
                    <a:pt x="2954" y="9499"/>
                    <a:pt x="2837" y="7986"/>
                  </a:cubicBezTo>
                  <a:cubicBezTo>
                    <a:pt x="2714" y="6466"/>
                    <a:pt x="2638" y="3234"/>
                    <a:pt x="2796" y="2876"/>
                  </a:cubicBezTo>
                  <a:lnTo>
                    <a:pt x="2796" y="2876"/>
                  </a:lnTo>
                  <a:cubicBezTo>
                    <a:pt x="2796" y="2876"/>
                    <a:pt x="3710" y="3417"/>
                    <a:pt x="4449" y="3417"/>
                  </a:cubicBezTo>
                  <a:cubicBezTo>
                    <a:pt x="4649" y="3417"/>
                    <a:pt x="4837" y="3377"/>
                    <a:pt x="4990" y="3275"/>
                  </a:cubicBezTo>
                  <a:cubicBezTo>
                    <a:pt x="5712" y="2794"/>
                    <a:pt x="5272" y="1914"/>
                    <a:pt x="5272" y="1914"/>
                  </a:cubicBezTo>
                  <a:lnTo>
                    <a:pt x="5272" y="1914"/>
                  </a:lnTo>
                  <a:lnTo>
                    <a:pt x="6551" y="2436"/>
                  </a:lnTo>
                  <a:lnTo>
                    <a:pt x="6551" y="2436"/>
                  </a:lnTo>
                  <a:lnTo>
                    <a:pt x="5512" y="1157"/>
                  </a:lnTo>
                  <a:cubicBezTo>
                    <a:pt x="5512" y="1157"/>
                    <a:pt x="5313" y="43"/>
                    <a:pt x="3875" y="2"/>
                  </a:cubicBezTo>
                  <a:cubicBezTo>
                    <a:pt x="3849" y="1"/>
                    <a:pt x="3822" y="0"/>
                    <a:pt x="3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5375127" y="3075922"/>
              <a:ext cx="9982" cy="10196"/>
            </a:xfrm>
            <a:custGeom>
              <a:avLst/>
              <a:gdLst/>
              <a:ahLst/>
              <a:cxnLst/>
              <a:rect l="l" t="t" r="r" b="b"/>
              <a:pathLst>
                <a:path w="282" h="288" extrusionOk="0">
                  <a:moveTo>
                    <a:pt x="141" y="0"/>
                  </a:moveTo>
                  <a:cubicBezTo>
                    <a:pt x="59" y="0"/>
                    <a:pt x="0" y="65"/>
                    <a:pt x="0" y="141"/>
                  </a:cubicBezTo>
                  <a:cubicBezTo>
                    <a:pt x="0" y="223"/>
                    <a:pt x="59" y="288"/>
                    <a:pt x="141" y="288"/>
                  </a:cubicBezTo>
                  <a:cubicBezTo>
                    <a:pt x="217" y="288"/>
                    <a:pt x="282" y="223"/>
                    <a:pt x="282" y="141"/>
                  </a:cubicBezTo>
                  <a:cubicBezTo>
                    <a:pt x="282" y="65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5298825" y="3131725"/>
              <a:ext cx="30675" cy="166050"/>
            </a:xfrm>
            <a:custGeom>
              <a:avLst/>
              <a:gdLst/>
              <a:ahLst/>
              <a:cxnLst/>
              <a:rect l="l" t="t" r="r" b="b"/>
              <a:pathLst>
                <a:path w="1227" h="6642" fill="none" extrusionOk="0">
                  <a:moveTo>
                    <a:pt x="1" y="6290"/>
                  </a:moveTo>
                  <a:cubicBezTo>
                    <a:pt x="6" y="6495"/>
                    <a:pt x="241" y="6642"/>
                    <a:pt x="446" y="6612"/>
                  </a:cubicBezTo>
                  <a:cubicBezTo>
                    <a:pt x="652" y="6577"/>
                    <a:pt x="810" y="6407"/>
                    <a:pt x="886" y="6213"/>
                  </a:cubicBezTo>
                  <a:cubicBezTo>
                    <a:pt x="963" y="6020"/>
                    <a:pt x="974" y="5809"/>
                    <a:pt x="986" y="5603"/>
                  </a:cubicBezTo>
                  <a:cubicBezTo>
                    <a:pt x="1015" y="4841"/>
                    <a:pt x="1051" y="4084"/>
                    <a:pt x="1080" y="3321"/>
                  </a:cubicBezTo>
                  <a:cubicBezTo>
                    <a:pt x="1133" y="2212"/>
                    <a:pt x="1180" y="1110"/>
                    <a:pt x="1227" y="1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7">
            <a:extLst>
              <a:ext uri="{FF2B5EF4-FFF2-40B4-BE49-F238E27FC236}">
                <a16:creationId xmlns="" xmlns:a16="http://schemas.microsoft.com/office/drawing/2014/main" id="{88EEBEF0-A884-844C-392B-50CF3E01BD66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A75E3B1-AD29-D6AE-AA68-DA4665A3D6FF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vi-VN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1</a:t>
            </a:r>
            <a:endParaRPr lang="en-US" sz="3000" b="1" kern="1200" dirty="0">
              <a:solidFill>
                <a:prstClr val="white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1A3549F-39AA-F822-5854-4EF0D75E4D75}"/>
              </a:ext>
            </a:extLst>
          </p:cNvPr>
          <p:cNvSpPr/>
          <p:nvPr/>
        </p:nvSpPr>
        <p:spPr>
          <a:xfrm>
            <a:off x="819688" y="854405"/>
            <a:ext cx="5960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A1518A-8BDD-0AB8-D56A-D66084D93F7E}"/>
              </a:ext>
            </a:extLst>
          </p:cNvPr>
          <p:cNvSpPr txBox="1"/>
          <p:nvPr/>
        </p:nvSpPr>
        <p:spPr>
          <a:xfrm>
            <a:off x="426371" y="1546740"/>
            <a:ext cx="759303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vi-VN" sz="24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400" i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6858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Talk about human activities and global warming </a:t>
            </a:r>
          </a:p>
          <a:p>
            <a:pPr marL="342900" indent="-342900" defTabSz="6858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ideas clearly in a discussion</a:t>
            </a:r>
          </a:p>
          <a:p>
            <a:pPr marL="342900" indent="-342900" defTabSz="6858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Vocabulary to talk about global warming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5D90611-3A84-2677-C512-6C7509BA5FA6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EAAF4A8-69CB-2248-3C01-29E43F9F7880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8213" y="2068066"/>
            <a:ext cx="6565121" cy="1736866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for Lesson 5 - Unit 5.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53941" y="1493154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6571" y="1421419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153525" y="1482714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CONSOLIDATION</a:t>
            </a:r>
          </a:p>
        </p:txBody>
      </p:sp>
      <p:grpSp>
        <p:nvGrpSpPr>
          <p:cNvPr id="2" name="Google Shape;1028;p52">
            <a:extLst>
              <a:ext uri="{FF2B5EF4-FFF2-40B4-BE49-F238E27FC236}">
                <a16:creationId xmlns="" xmlns:a16="http://schemas.microsoft.com/office/drawing/2014/main" id="{990304E0-6808-8BA1-5E0B-6FBD4F45E7CC}"/>
              </a:ext>
            </a:extLst>
          </p:cNvPr>
          <p:cNvGrpSpPr/>
          <p:nvPr/>
        </p:nvGrpSpPr>
        <p:grpSpPr>
          <a:xfrm>
            <a:off x="10" y="3041902"/>
            <a:ext cx="4657805" cy="1978423"/>
            <a:chOff x="13605368" y="4339844"/>
            <a:chExt cx="3955337" cy="1680047"/>
          </a:xfrm>
        </p:grpSpPr>
        <p:sp>
          <p:nvSpPr>
            <p:cNvPr id="4" name="Google Shape;1029;p52">
              <a:extLst>
                <a:ext uri="{FF2B5EF4-FFF2-40B4-BE49-F238E27FC236}">
                  <a16:creationId xmlns="" xmlns:a16="http://schemas.microsoft.com/office/drawing/2014/main" id="{CC9F17E6-5631-7475-F1D7-342B1E70CA1A}"/>
                </a:ext>
              </a:extLst>
            </p:cNvPr>
            <p:cNvSpPr/>
            <p:nvPr/>
          </p:nvSpPr>
          <p:spPr>
            <a:xfrm>
              <a:off x="13605368" y="4339844"/>
              <a:ext cx="3930386" cy="1680047"/>
            </a:xfrm>
            <a:custGeom>
              <a:avLst/>
              <a:gdLst/>
              <a:ahLst/>
              <a:cxnLst/>
              <a:rect l="l" t="t" r="r" b="b"/>
              <a:pathLst>
                <a:path w="37018" h="15823" extrusionOk="0">
                  <a:moveTo>
                    <a:pt x="13329" y="1"/>
                  </a:moveTo>
                  <a:lnTo>
                    <a:pt x="9223" y="1808"/>
                  </a:lnTo>
                  <a:lnTo>
                    <a:pt x="3444" y="4506"/>
                  </a:lnTo>
                  <a:lnTo>
                    <a:pt x="2599" y="8959"/>
                  </a:lnTo>
                  <a:lnTo>
                    <a:pt x="0" y="11874"/>
                  </a:lnTo>
                  <a:lnTo>
                    <a:pt x="0" y="15582"/>
                  </a:lnTo>
                  <a:lnTo>
                    <a:pt x="37018" y="15823"/>
                  </a:lnTo>
                  <a:lnTo>
                    <a:pt x="36302" y="15107"/>
                  </a:lnTo>
                  <a:lnTo>
                    <a:pt x="34413" y="14984"/>
                  </a:lnTo>
                  <a:lnTo>
                    <a:pt x="32859" y="13429"/>
                  </a:lnTo>
                  <a:lnTo>
                    <a:pt x="24217" y="13429"/>
                  </a:lnTo>
                  <a:lnTo>
                    <a:pt x="19929" y="12244"/>
                  </a:lnTo>
                  <a:lnTo>
                    <a:pt x="18521" y="7451"/>
                  </a:lnTo>
                  <a:lnTo>
                    <a:pt x="18310" y="2864"/>
                  </a:lnTo>
                  <a:lnTo>
                    <a:pt x="13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30;p52">
              <a:extLst>
                <a:ext uri="{FF2B5EF4-FFF2-40B4-BE49-F238E27FC236}">
                  <a16:creationId xmlns="" xmlns:a16="http://schemas.microsoft.com/office/drawing/2014/main" id="{82FBB1B5-824D-4321-1DA6-DF27CF238496}"/>
                </a:ext>
              </a:extLst>
            </p:cNvPr>
            <p:cNvSpPr/>
            <p:nvPr/>
          </p:nvSpPr>
          <p:spPr>
            <a:xfrm>
              <a:off x="13605368" y="4818276"/>
              <a:ext cx="574407" cy="782422"/>
            </a:xfrm>
            <a:custGeom>
              <a:avLst/>
              <a:gdLst/>
              <a:ahLst/>
              <a:cxnLst/>
              <a:rect l="l" t="t" r="r" b="b"/>
              <a:pathLst>
                <a:path w="5410" h="7369" extrusionOk="0">
                  <a:moveTo>
                    <a:pt x="3444" y="0"/>
                  </a:moveTo>
                  <a:lnTo>
                    <a:pt x="2599" y="4453"/>
                  </a:lnTo>
                  <a:lnTo>
                    <a:pt x="0" y="7368"/>
                  </a:lnTo>
                  <a:lnTo>
                    <a:pt x="5034" y="5303"/>
                  </a:lnTo>
                  <a:lnTo>
                    <a:pt x="5409" y="3062"/>
                  </a:lnTo>
                  <a:lnTo>
                    <a:pt x="34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31;p52">
              <a:extLst>
                <a:ext uri="{FF2B5EF4-FFF2-40B4-BE49-F238E27FC236}">
                  <a16:creationId xmlns="" xmlns:a16="http://schemas.microsoft.com/office/drawing/2014/main" id="{CA0BE177-04D5-F993-E122-F3CDFC9B8FBB}"/>
                </a:ext>
              </a:extLst>
            </p:cNvPr>
            <p:cNvSpPr/>
            <p:nvPr/>
          </p:nvSpPr>
          <p:spPr>
            <a:xfrm>
              <a:off x="15349408" y="4795767"/>
              <a:ext cx="256200" cy="450511"/>
            </a:xfrm>
            <a:custGeom>
              <a:avLst/>
              <a:gdLst/>
              <a:ahLst/>
              <a:cxnLst/>
              <a:rect l="l" t="t" r="r" b="b"/>
              <a:pathLst>
                <a:path w="2413" h="4243" extrusionOk="0">
                  <a:moveTo>
                    <a:pt x="1948" y="1"/>
                  </a:moveTo>
                  <a:lnTo>
                    <a:pt x="1" y="2389"/>
                  </a:lnTo>
                  <a:cubicBezTo>
                    <a:pt x="1" y="2389"/>
                    <a:pt x="2300" y="4243"/>
                    <a:pt x="2408" y="4243"/>
                  </a:cubicBezTo>
                  <a:cubicBezTo>
                    <a:pt x="2412" y="4243"/>
                    <a:pt x="2413" y="4241"/>
                    <a:pt x="2412" y="4237"/>
                  </a:cubicBezTo>
                  <a:cubicBezTo>
                    <a:pt x="2371" y="4102"/>
                    <a:pt x="2095" y="3157"/>
                    <a:pt x="2095" y="3157"/>
                  </a:cubicBezTo>
                  <a:lnTo>
                    <a:pt x="19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32;p52">
              <a:extLst>
                <a:ext uri="{FF2B5EF4-FFF2-40B4-BE49-F238E27FC236}">
                  <a16:creationId xmlns="" xmlns:a16="http://schemas.microsoft.com/office/drawing/2014/main" id="{BCA51747-8779-4966-B346-243BB47685F8}"/>
                </a:ext>
              </a:extLst>
            </p:cNvPr>
            <p:cNvSpPr/>
            <p:nvPr/>
          </p:nvSpPr>
          <p:spPr>
            <a:xfrm>
              <a:off x="13605368" y="5451090"/>
              <a:ext cx="3955337" cy="568793"/>
            </a:xfrm>
            <a:custGeom>
              <a:avLst/>
              <a:gdLst/>
              <a:ahLst/>
              <a:cxnLst/>
              <a:rect l="l" t="t" r="r" b="b"/>
              <a:pathLst>
                <a:path w="37253" h="5357" extrusionOk="0">
                  <a:moveTo>
                    <a:pt x="19407" y="0"/>
                  </a:moveTo>
                  <a:lnTo>
                    <a:pt x="16215" y="3209"/>
                  </a:lnTo>
                  <a:lnTo>
                    <a:pt x="13300" y="3209"/>
                  </a:lnTo>
                  <a:lnTo>
                    <a:pt x="11816" y="2042"/>
                  </a:lnTo>
                  <a:lnTo>
                    <a:pt x="8319" y="3673"/>
                  </a:lnTo>
                  <a:lnTo>
                    <a:pt x="5034" y="2963"/>
                  </a:lnTo>
                  <a:lnTo>
                    <a:pt x="0" y="4377"/>
                  </a:lnTo>
                  <a:lnTo>
                    <a:pt x="0" y="5357"/>
                  </a:lnTo>
                  <a:lnTo>
                    <a:pt x="37012" y="5357"/>
                  </a:lnTo>
                  <a:cubicBezTo>
                    <a:pt x="37253" y="5357"/>
                    <a:pt x="36302" y="4641"/>
                    <a:pt x="36302" y="4641"/>
                  </a:cubicBezTo>
                  <a:lnTo>
                    <a:pt x="34413" y="4518"/>
                  </a:lnTo>
                  <a:lnTo>
                    <a:pt x="33246" y="3350"/>
                  </a:lnTo>
                  <a:lnTo>
                    <a:pt x="30629" y="4377"/>
                  </a:lnTo>
                  <a:lnTo>
                    <a:pt x="26605" y="4060"/>
                  </a:lnTo>
                  <a:lnTo>
                    <a:pt x="22575" y="4641"/>
                  </a:lnTo>
                  <a:lnTo>
                    <a:pt x="19929" y="3849"/>
                  </a:lnTo>
                  <a:lnTo>
                    <a:pt x="19929" y="1778"/>
                  </a:lnTo>
                  <a:lnTo>
                    <a:pt x="19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033;p52">
            <a:extLst>
              <a:ext uri="{FF2B5EF4-FFF2-40B4-BE49-F238E27FC236}">
                <a16:creationId xmlns="" xmlns:a16="http://schemas.microsoft.com/office/drawing/2014/main" id="{0F2279DC-B4B9-2683-37CE-D3FBB2476ED4}"/>
              </a:ext>
            </a:extLst>
          </p:cNvPr>
          <p:cNvGrpSpPr/>
          <p:nvPr/>
        </p:nvGrpSpPr>
        <p:grpSpPr>
          <a:xfrm flipH="1">
            <a:off x="650574" y="2051195"/>
            <a:ext cx="1557459" cy="1626371"/>
            <a:chOff x="3817433" y="-449535"/>
            <a:chExt cx="445752" cy="465475"/>
          </a:xfrm>
        </p:grpSpPr>
        <p:sp>
          <p:nvSpPr>
            <p:cNvPr id="14" name="Google Shape;1034;p52">
              <a:extLst>
                <a:ext uri="{FF2B5EF4-FFF2-40B4-BE49-F238E27FC236}">
                  <a16:creationId xmlns="" xmlns:a16="http://schemas.microsoft.com/office/drawing/2014/main" id="{0B74DF30-80CF-3FBD-5B4E-2D4CDFCF2CB4}"/>
                </a:ext>
              </a:extLst>
            </p:cNvPr>
            <p:cNvSpPr/>
            <p:nvPr/>
          </p:nvSpPr>
          <p:spPr>
            <a:xfrm>
              <a:off x="3817433" y="-449535"/>
              <a:ext cx="445752" cy="465475"/>
            </a:xfrm>
            <a:custGeom>
              <a:avLst/>
              <a:gdLst/>
              <a:ahLst/>
              <a:cxnLst/>
              <a:rect l="l" t="t" r="r" b="b"/>
              <a:pathLst>
                <a:path w="9786" h="10219" extrusionOk="0">
                  <a:moveTo>
                    <a:pt x="2921" y="1"/>
                  </a:moveTo>
                  <a:cubicBezTo>
                    <a:pt x="2349" y="1"/>
                    <a:pt x="1972" y="226"/>
                    <a:pt x="1972" y="226"/>
                  </a:cubicBezTo>
                  <a:cubicBezTo>
                    <a:pt x="1972" y="226"/>
                    <a:pt x="1647" y="7"/>
                    <a:pt x="1381" y="7"/>
                  </a:cubicBezTo>
                  <a:cubicBezTo>
                    <a:pt x="1265" y="7"/>
                    <a:pt x="1160" y="49"/>
                    <a:pt x="1098" y="168"/>
                  </a:cubicBezTo>
                  <a:cubicBezTo>
                    <a:pt x="898" y="561"/>
                    <a:pt x="1274" y="954"/>
                    <a:pt x="1274" y="954"/>
                  </a:cubicBezTo>
                  <a:cubicBezTo>
                    <a:pt x="699" y="2168"/>
                    <a:pt x="693" y="4902"/>
                    <a:pt x="693" y="4902"/>
                  </a:cubicBezTo>
                  <a:cubicBezTo>
                    <a:pt x="482" y="5946"/>
                    <a:pt x="875" y="7178"/>
                    <a:pt x="875" y="7178"/>
                  </a:cubicBezTo>
                  <a:cubicBezTo>
                    <a:pt x="640" y="7665"/>
                    <a:pt x="505" y="8750"/>
                    <a:pt x="505" y="8750"/>
                  </a:cubicBezTo>
                  <a:cubicBezTo>
                    <a:pt x="505" y="8750"/>
                    <a:pt x="0" y="9143"/>
                    <a:pt x="135" y="9501"/>
                  </a:cubicBezTo>
                  <a:cubicBezTo>
                    <a:pt x="228" y="9758"/>
                    <a:pt x="405" y="9794"/>
                    <a:pt x="498" y="9794"/>
                  </a:cubicBezTo>
                  <a:cubicBezTo>
                    <a:pt x="534" y="9794"/>
                    <a:pt x="558" y="9789"/>
                    <a:pt x="558" y="9789"/>
                  </a:cubicBezTo>
                  <a:cubicBezTo>
                    <a:pt x="609" y="9819"/>
                    <a:pt x="663" y="9829"/>
                    <a:pt x="712" y="9829"/>
                  </a:cubicBezTo>
                  <a:cubicBezTo>
                    <a:pt x="802" y="9829"/>
                    <a:pt x="875" y="9795"/>
                    <a:pt x="875" y="9795"/>
                  </a:cubicBezTo>
                  <a:cubicBezTo>
                    <a:pt x="972" y="9835"/>
                    <a:pt x="1194" y="9881"/>
                    <a:pt x="1449" y="9881"/>
                  </a:cubicBezTo>
                  <a:cubicBezTo>
                    <a:pt x="1531" y="9881"/>
                    <a:pt x="1616" y="9876"/>
                    <a:pt x="1702" y="9865"/>
                  </a:cubicBezTo>
                  <a:cubicBezTo>
                    <a:pt x="2048" y="9824"/>
                    <a:pt x="2206" y="9202"/>
                    <a:pt x="2206" y="9202"/>
                  </a:cubicBezTo>
                  <a:cubicBezTo>
                    <a:pt x="2206" y="9202"/>
                    <a:pt x="2259" y="9396"/>
                    <a:pt x="2394" y="9484"/>
                  </a:cubicBezTo>
                  <a:cubicBezTo>
                    <a:pt x="2535" y="9572"/>
                    <a:pt x="2963" y="9642"/>
                    <a:pt x="2963" y="9642"/>
                  </a:cubicBezTo>
                  <a:cubicBezTo>
                    <a:pt x="3060" y="10027"/>
                    <a:pt x="3356" y="10067"/>
                    <a:pt x="3475" y="10067"/>
                  </a:cubicBezTo>
                  <a:cubicBezTo>
                    <a:pt x="3507" y="10067"/>
                    <a:pt x="3526" y="10064"/>
                    <a:pt x="3526" y="10064"/>
                  </a:cubicBezTo>
                  <a:cubicBezTo>
                    <a:pt x="3577" y="10080"/>
                    <a:pt x="3626" y="10085"/>
                    <a:pt x="3672" y="10085"/>
                  </a:cubicBezTo>
                  <a:cubicBezTo>
                    <a:pt x="3821" y="10085"/>
                    <a:pt x="3931" y="10023"/>
                    <a:pt x="3931" y="10023"/>
                  </a:cubicBezTo>
                  <a:lnTo>
                    <a:pt x="3931" y="10023"/>
                  </a:lnTo>
                  <a:cubicBezTo>
                    <a:pt x="3931" y="10023"/>
                    <a:pt x="3871" y="10107"/>
                    <a:pt x="4145" y="10107"/>
                  </a:cubicBezTo>
                  <a:cubicBezTo>
                    <a:pt x="4204" y="10107"/>
                    <a:pt x="4278" y="10103"/>
                    <a:pt x="4371" y="10094"/>
                  </a:cubicBezTo>
                  <a:cubicBezTo>
                    <a:pt x="4905" y="10041"/>
                    <a:pt x="5192" y="9448"/>
                    <a:pt x="5192" y="9448"/>
                  </a:cubicBezTo>
                  <a:cubicBezTo>
                    <a:pt x="5516" y="9520"/>
                    <a:pt x="5837" y="9541"/>
                    <a:pt x="6096" y="9541"/>
                  </a:cubicBezTo>
                  <a:cubicBezTo>
                    <a:pt x="6429" y="9541"/>
                    <a:pt x="6659" y="9507"/>
                    <a:pt x="6659" y="9507"/>
                  </a:cubicBezTo>
                  <a:lnTo>
                    <a:pt x="6659" y="9507"/>
                  </a:lnTo>
                  <a:cubicBezTo>
                    <a:pt x="6477" y="9630"/>
                    <a:pt x="6418" y="10082"/>
                    <a:pt x="6794" y="10164"/>
                  </a:cubicBezTo>
                  <a:cubicBezTo>
                    <a:pt x="6952" y="10197"/>
                    <a:pt x="7248" y="10219"/>
                    <a:pt x="7565" y="10219"/>
                  </a:cubicBezTo>
                  <a:cubicBezTo>
                    <a:pt x="7986" y="10219"/>
                    <a:pt x="8444" y="10180"/>
                    <a:pt x="8665" y="10076"/>
                  </a:cubicBezTo>
                  <a:cubicBezTo>
                    <a:pt x="9047" y="9894"/>
                    <a:pt x="8888" y="9666"/>
                    <a:pt x="8888" y="9666"/>
                  </a:cubicBezTo>
                  <a:cubicBezTo>
                    <a:pt x="9387" y="9466"/>
                    <a:pt x="9328" y="8733"/>
                    <a:pt x="9328" y="8733"/>
                  </a:cubicBezTo>
                  <a:lnTo>
                    <a:pt x="9328" y="8733"/>
                  </a:lnTo>
                  <a:cubicBezTo>
                    <a:pt x="9328" y="8733"/>
                    <a:pt x="9387" y="8752"/>
                    <a:pt x="9460" y="8752"/>
                  </a:cubicBezTo>
                  <a:cubicBezTo>
                    <a:pt x="9566" y="8752"/>
                    <a:pt x="9702" y="8711"/>
                    <a:pt x="9733" y="8510"/>
                  </a:cubicBezTo>
                  <a:cubicBezTo>
                    <a:pt x="9786" y="8170"/>
                    <a:pt x="9258" y="7689"/>
                    <a:pt x="9258" y="7689"/>
                  </a:cubicBezTo>
                  <a:cubicBezTo>
                    <a:pt x="9258" y="7689"/>
                    <a:pt x="9346" y="6515"/>
                    <a:pt x="8706" y="5459"/>
                  </a:cubicBezTo>
                  <a:cubicBezTo>
                    <a:pt x="7738" y="3746"/>
                    <a:pt x="5415" y="2896"/>
                    <a:pt x="5415" y="2896"/>
                  </a:cubicBezTo>
                  <a:cubicBezTo>
                    <a:pt x="5321" y="2162"/>
                    <a:pt x="4788" y="1804"/>
                    <a:pt x="4788" y="1804"/>
                  </a:cubicBezTo>
                  <a:cubicBezTo>
                    <a:pt x="4852" y="1529"/>
                    <a:pt x="4741" y="1136"/>
                    <a:pt x="4741" y="1136"/>
                  </a:cubicBezTo>
                  <a:cubicBezTo>
                    <a:pt x="4741" y="1136"/>
                    <a:pt x="5304" y="666"/>
                    <a:pt x="4958" y="314"/>
                  </a:cubicBezTo>
                  <a:cubicBezTo>
                    <a:pt x="4843" y="202"/>
                    <a:pt x="4711" y="164"/>
                    <a:pt x="4586" y="164"/>
                  </a:cubicBezTo>
                  <a:cubicBezTo>
                    <a:pt x="4327" y="164"/>
                    <a:pt x="4095" y="326"/>
                    <a:pt x="4095" y="326"/>
                  </a:cubicBezTo>
                  <a:cubicBezTo>
                    <a:pt x="3661" y="79"/>
                    <a:pt x="3257" y="1"/>
                    <a:pt x="2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35;p52">
              <a:extLst>
                <a:ext uri="{FF2B5EF4-FFF2-40B4-BE49-F238E27FC236}">
                  <a16:creationId xmlns="" xmlns:a16="http://schemas.microsoft.com/office/drawing/2014/main" id="{20B90AAA-DF41-DFBD-EB13-50E0EB6802F4}"/>
                </a:ext>
              </a:extLst>
            </p:cNvPr>
            <p:cNvSpPr/>
            <p:nvPr/>
          </p:nvSpPr>
          <p:spPr>
            <a:xfrm>
              <a:off x="3873277" y="-441655"/>
              <a:ext cx="29699" cy="27740"/>
            </a:xfrm>
            <a:custGeom>
              <a:avLst/>
              <a:gdLst/>
              <a:ahLst/>
              <a:cxnLst/>
              <a:rect l="l" t="t" r="r" b="b"/>
              <a:pathLst>
                <a:path w="652" h="609" extrusionOk="0">
                  <a:moveTo>
                    <a:pt x="271" y="1"/>
                  </a:moveTo>
                  <a:cubicBezTo>
                    <a:pt x="227" y="1"/>
                    <a:pt x="184" y="11"/>
                    <a:pt x="147" y="36"/>
                  </a:cubicBezTo>
                  <a:cubicBezTo>
                    <a:pt x="89" y="71"/>
                    <a:pt x="53" y="130"/>
                    <a:pt x="36" y="194"/>
                  </a:cubicBezTo>
                  <a:cubicBezTo>
                    <a:pt x="1" y="306"/>
                    <a:pt x="18" y="534"/>
                    <a:pt x="136" y="599"/>
                  </a:cubicBezTo>
                  <a:cubicBezTo>
                    <a:pt x="146" y="606"/>
                    <a:pt x="159" y="609"/>
                    <a:pt x="172" y="609"/>
                  </a:cubicBezTo>
                  <a:cubicBezTo>
                    <a:pt x="290" y="609"/>
                    <a:pt x="497" y="380"/>
                    <a:pt x="576" y="312"/>
                  </a:cubicBezTo>
                  <a:cubicBezTo>
                    <a:pt x="605" y="288"/>
                    <a:pt x="634" y="265"/>
                    <a:pt x="646" y="229"/>
                  </a:cubicBezTo>
                  <a:cubicBezTo>
                    <a:pt x="652" y="188"/>
                    <a:pt x="634" y="147"/>
                    <a:pt x="605" y="124"/>
                  </a:cubicBezTo>
                  <a:cubicBezTo>
                    <a:pt x="576" y="94"/>
                    <a:pt x="540" y="83"/>
                    <a:pt x="505" y="65"/>
                  </a:cubicBezTo>
                  <a:cubicBezTo>
                    <a:pt x="446" y="42"/>
                    <a:pt x="388" y="18"/>
                    <a:pt x="329" y="6"/>
                  </a:cubicBezTo>
                  <a:cubicBezTo>
                    <a:pt x="310" y="3"/>
                    <a:pt x="290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36;p52">
              <a:extLst>
                <a:ext uri="{FF2B5EF4-FFF2-40B4-BE49-F238E27FC236}">
                  <a16:creationId xmlns="" xmlns:a16="http://schemas.microsoft.com/office/drawing/2014/main" id="{1DB09BF9-1D4E-2DEB-6A1B-E26CB5E5A84D}"/>
                </a:ext>
              </a:extLst>
            </p:cNvPr>
            <p:cNvSpPr/>
            <p:nvPr/>
          </p:nvSpPr>
          <p:spPr>
            <a:xfrm>
              <a:off x="4015712" y="-429357"/>
              <a:ext cx="26237" cy="26783"/>
            </a:xfrm>
            <a:custGeom>
              <a:avLst/>
              <a:gdLst/>
              <a:ahLst/>
              <a:cxnLst/>
              <a:rect l="l" t="t" r="r" b="b"/>
              <a:pathLst>
                <a:path w="576" h="588" extrusionOk="0">
                  <a:moveTo>
                    <a:pt x="264" y="0"/>
                  </a:moveTo>
                  <a:cubicBezTo>
                    <a:pt x="212" y="6"/>
                    <a:pt x="65" y="12"/>
                    <a:pt x="36" y="53"/>
                  </a:cubicBezTo>
                  <a:cubicBezTo>
                    <a:pt x="0" y="106"/>
                    <a:pt x="59" y="165"/>
                    <a:pt x="88" y="206"/>
                  </a:cubicBezTo>
                  <a:cubicBezTo>
                    <a:pt x="112" y="235"/>
                    <a:pt x="370" y="581"/>
                    <a:pt x="364" y="587"/>
                  </a:cubicBezTo>
                  <a:cubicBezTo>
                    <a:pt x="435" y="517"/>
                    <a:pt x="505" y="446"/>
                    <a:pt x="540" y="352"/>
                  </a:cubicBezTo>
                  <a:cubicBezTo>
                    <a:pt x="575" y="264"/>
                    <a:pt x="575" y="147"/>
                    <a:pt x="505" y="77"/>
                  </a:cubicBezTo>
                  <a:cubicBezTo>
                    <a:pt x="446" y="12"/>
                    <a:pt x="352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37;p52">
              <a:extLst>
                <a:ext uri="{FF2B5EF4-FFF2-40B4-BE49-F238E27FC236}">
                  <a16:creationId xmlns="" xmlns:a16="http://schemas.microsoft.com/office/drawing/2014/main" id="{87D89F8D-CE19-AC19-DB28-08C287C4AD97}"/>
                </a:ext>
              </a:extLst>
            </p:cNvPr>
            <p:cNvSpPr/>
            <p:nvPr/>
          </p:nvSpPr>
          <p:spPr>
            <a:xfrm>
              <a:off x="3969594" y="-330355"/>
              <a:ext cx="34367" cy="28926"/>
            </a:xfrm>
            <a:custGeom>
              <a:avLst/>
              <a:gdLst/>
              <a:ahLst/>
              <a:cxnLst/>
              <a:rect l="l" t="t" r="r" b="b"/>
              <a:pathLst>
                <a:path w="893" h="1545" extrusionOk="0">
                  <a:moveTo>
                    <a:pt x="348" y="1"/>
                  </a:moveTo>
                  <a:cubicBezTo>
                    <a:pt x="336" y="1"/>
                    <a:pt x="324" y="2"/>
                    <a:pt x="311" y="4"/>
                  </a:cubicBezTo>
                  <a:cubicBezTo>
                    <a:pt x="200" y="21"/>
                    <a:pt x="112" y="109"/>
                    <a:pt x="71" y="209"/>
                  </a:cubicBezTo>
                  <a:cubicBezTo>
                    <a:pt x="24" y="309"/>
                    <a:pt x="12" y="420"/>
                    <a:pt x="6" y="531"/>
                  </a:cubicBezTo>
                  <a:cubicBezTo>
                    <a:pt x="1" y="725"/>
                    <a:pt x="1" y="919"/>
                    <a:pt x="59" y="1101"/>
                  </a:cubicBezTo>
                  <a:cubicBezTo>
                    <a:pt x="124" y="1277"/>
                    <a:pt x="247" y="1447"/>
                    <a:pt x="423" y="1517"/>
                  </a:cubicBezTo>
                  <a:cubicBezTo>
                    <a:pt x="470" y="1535"/>
                    <a:pt x="521" y="1545"/>
                    <a:pt x="572" y="1545"/>
                  </a:cubicBezTo>
                  <a:cubicBezTo>
                    <a:pt x="622" y="1545"/>
                    <a:pt x="672" y="1535"/>
                    <a:pt x="716" y="1511"/>
                  </a:cubicBezTo>
                  <a:cubicBezTo>
                    <a:pt x="798" y="1464"/>
                    <a:pt x="851" y="1376"/>
                    <a:pt x="875" y="1282"/>
                  </a:cubicBezTo>
                  <a:cubicBezTo>
                    <a:pt x="892" y="1189"/>
                    <a:pt x="886" y="1089"/>
                    <a:pt x="869" y="995"/>
                  </a:cubicBezTo>
                  <a:cubicBezTo>
                    <a:pt x="834" y="760"/>
                    <a:pt x="763" y="543"/>
                    <a:pt x="663" y="326"/>
                  </a:cubicBezTo>
                  <a:cubicBezTo>
                    <a:pt x="603" y="194"/>
                    <a:pt x="522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38;p52">
              <a:extLst>
                <a:ext uri="{FF2B5EF4-FFF2-40B4-BE49-F238E27FC236}">
                  <a16:creationId xmlns="" xmlns:a16="http://schemas.microsoft.com/office/drawing/2014/main" id="{75479D9A-ABFF-90F6-C37D-104CA7FFD8BA}"/>
                </a:ext>
              </a:extLst>
            </p:cNvPr>
            <p:cNvSpPr/>
            <p:nvPr/>
          </p:nvSpPr>
          <p:spPr>
            <a:xfrm>
              <a:off x="3830005" y="-94154"/>
              <a:ext cx="54296" cy="65319"/>
            </a:xfrm>
            <a:custGeom>
              <a:avLst/>
              <a:gdLst/>
              <a:ahLst/>
              <a:cxnLst/>
              <a:rect l="l" t="t" r="r" b="b"/>
              <a:pathLst>
                <a:path w="1192" h="1434" extrusionOk="0">
                  <a:moveTo>
                    <a:pt x="715" y="1"/>
                  </a:moveTo>
                  <a:cubicBezTo>
                    <a:pt x="594" y="1"/>
                    <a:pt x="488" y="103"/>
                    <a:pt x="440" y="215"/>
                  </a:cubicBezTo>
                  <a:cubicBezTo>
                    <a:pt x="387" y="344"/>
                    <a:pt x="387" y="479"/>
                    <a:pt x="364" y="614"/>
                  </a:cubicBezTo>
                  <a:cubicBezTo>
                    <a:pt x="329" y="813"/>
                    <a:pt x="241" y="995"/>
                    <a:pt x="123" y="1154"/>
                  </a:cubicBezTo>
                  <a:cubicBezTo>
                    <a:pt x="76" y="1218"/>
                    <a:pt x="0" y="1295"/>
                    <a:pt x="59" y="1371"/>
                  </a:cubicBezTo>
                  <a:cubicBezTo>
                    <a:pt x="99" y="1423"/>
                    <a:pt x="179" y="1434"/>
                    <a:pt x="251" y="1434"/>
                  </a:cubicBezTo>
                  <a:cubicBezTo>
                    <a:pt x="284" y="1434"/>
                    <a:pt x="316" y="1431"/>
                    <a:pt x="340" y="1429"/>
                  </a:cubicBezTo>
                  <a:cubicBezTo>
                    <a:pt x="481" y="1424"/>
                    <a:pt x="628" y="1412"/>
                    <a:pt x="763" y="1365"/>
                  </a:cubicBezTo>
                  <a:cubicBezTo>
                    <a:pt x="898" y="1324"/>
                    <a:pt x="1027" y="1242"/>
                    <a:pt x="1103" y="1119"/>
                  </a:cubicBezTo>
                  <a:cubicBezTo>
                    <a:pt x="1179" y="995"/>
                    <a:pt x="1191" y="837"/>
                    <a:pt x="1168" y="690"/>
                  </a:cubicBezTo>
                  <a:cubicBezTo>
                    <a:pt x="1138" y="549"/>
                    <a:pt x="1074" y="415"/>
                    <a:pt x="1009" y="280"/>
                  </a:cubicBezTo>
                  <a:cubicBezTo>
                    <a:pt x="956" y="162"/>
                    <a:pt x="880" y="27"/>
                    <a:pt x="751" y="4"/>
                  </a:cubicBezTo>
                  <a:cubicBezTo>
                    <a:pt x="739" y="2"/>
                    <a:pt x="727" y="1"/>
                    <a:pt x="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39;p52">
              <a:extLst>
                <a:ext uri="{FF2B5EF4-FFF2-40B4-BE49-F238E27FC236}">
                  <a16:creationId xmlns="" xmlns:a16="http://schemas.microsoft.com/office/drawing/2014/main" id="{197049CA-E360-2A8B-D919-2C9752BFE1F8}"/>
                </a:ext>
              </a:extLst>
            </p:cNvPr>
            <p:cNvSpPr/>
            <p:nvPr/>
          </p:nvSpPr>
          <p:spPr>
            <a:xfrm>
              <a:off x="3975082" y="-94564"/>
              <a:ext cx="52975" cy="75567"/>
            </a:xfrm>
            <a:custGeom>
              <a:avLst/>
              <a:gdLst/>
              <a:ahLst/>
              <a:cxnLst/>
              <a:rect l="l" t="t" r="r" b="b"/>
              <a:pathLst>
                <a:path w="1163" h="1659" extrusionOk="0">
                  <a:moveTo>
                    <a:pt x="536" y="0"/>
                  </a:moveTo>
                  <a:cubicBezTo>
                    <a:pt x="389" y="0"/>
                    <a:pt x="237" y="56"/>
                    <a:pt x="142" y="160"/>
                  </a:cubicBezTo>
                  <a:cubicBezTo>
                    <a:pt x="1" y="306"/>
                    <a:pt x="42" y="617"/>
                    <a:pt x="36" y="805"/>
                  </a:cubicBezTo>
                  <a:cubicBezTo>
                    <a:pt x="30" y="975"/>
                    <a:pt x="24" y="1151"/>
                    <a:pt x="24" y="1321"/>
                  </a:cubicBezTo>
                  <a:cubicBezTo>
                    <a:pt x="18" y="1368"/>
                    <a:pt x="18" y="1415"/>
                    <a:pt x="30" y="1462"/>
                  </a:cubicBezTo>
                  <a:cubicBezTo>
                    <a:pt x="59" y="1544"/>
                    <a:pt x="142" y="1609"/>
                    <a:pt x="224" y="1632"/>
                  </a:cubicBezTo>
                  <a:cubicBezTo>
                    <a:pt x="284" y="1652"/>
                    <a:pt x="348" y="1659"/>
                    <a:pt x="411" y="1659"/>
                  </a:cubicBezTo>
                  <a:cubicBezTo>
                    <a:pt x="439" y="1659"/>
                    <a:pt x="466" y="1657"/>
                    <a:pt x="494" y="1655"/>
                  </a:cubicBezTo>
                  <a:cubicBezTo>
                    <a:pt x="628" y="1655"/>
                    <a:pt x="775" y="1650"/>
                    <a:pt x="881" y="1562"/>
                  </a:cubicBezTo>
                  <a:cubicBezTo>
                    <a:pt x="969" y="1491"/>
                    <a:pt x="1010" y="1386"/>
                    <a:pt x="1045" y="1274"/>
                  </a:cubicBezTo>
                  <a:cubicBezTo>
                    <a:pt x="1115" y="1057"/>
                    <a:pt x="1162" y="822"/>
                    <a:pt x="1127" y="600"/>
                  </a:cubicBezTo>
                  <a:cubicBezTo>
                    <a:pt x="1092" y="371"/>
                    <a:pt x="963" y="148"/>
                    <a:pt x="757" y="48"/>
                  </a:cubicBezTo>
                  <a:cubicBezTo>
                    <a:pt x="691" y="16"/>
                    <a:pt x="614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40;p52">
              <a:extLst>
                <a:ext uri="{FF2B5EF4-FFF2-40B4-BE49-F238E27FC236}">
                  <a16:creationId xmlns="" xmlns:a16="http://schemas.microsoft.com/office/drawing/2014/main" id="{8F2314C9-5415-C7C3-EFED-E4EAF3C41C39}"/>
                </a:ext>
              </a:extLst>
            </p:cNvPr>
            <p:cNvSpPr/>
            <p:nvPr/>
          </p:nvSpPr>
          <p:spPr>
            <a:xfrm>
              <a:off x="4122618" y="-33026"/>
              <a:ext cx="70056" cy="32295"/>
            </a:xfrm>
            <a:custGeom>
              <a:avLst/>
              <a:gdLst/>
              <a:ahLst/>
              <a:cxnLst/>
              <a:rect l="l" t="t" r="r" b="b"/>
              <a:pathLst>
                <a:path w="1538" h="709" extrusionOk="0">
                  <a:moveTo>
                    <a:pt x="541" y="1"/>
                  </a:moveTo>
                  <a:cubicBezTo>
                    <a:pt x="466" y="1"/>
                    <a:pt x="396" y="14"/>
                    <a:pt x="364" y="64"/>
                  </a:cubicBezTo>
                  <a:cubicBezTo>
                    <a:pt x="317" y="129"/>
                    <a:pt x="358" y="228"/>
                    <a:pt x="311" y="299"/>
                  </a:cubicBezTo>
                  <a:cubicBezTo>
                    <a:pt x="252" y="387"/>
                    <a:pt x="0" y="398"/>
                    <a:pt x="65" y="563"/>
                  </a:cubicBezTo>
                  <a:cubicBezTo>
                    <a:pt x="88" y="615"/>
                    <a:pt x="153" y="633"/>
                    <a:pt x="211" y="651"/>
                  </a:cubicBezTo>
                  <a:cubicBezTo>
                    <a:pt x="384" y="689"/>
                    <a:pt x="562" y="708"/>
                    <a:pt x="741" y="708"/>
                  </a:cubicBezTo>
                  <a:cubicBezTo>
                    <a:pt x="891" y="708"/>
                    <a:pt x="1042" y="695"/>
                    <a:pt x="1191" y="668"/>
                  </a:cubicBezTo>
                  <a:cubicBezTo>
                    <a:pt x="1267" y="651"/>
                    <a:pt x="1349" y="627"/>
                    <a:pt x="1420" y="580"/>
                  </a:cubicBezTo>
                  <a:cubicBezTo>
                    <a:pt x="1484" y="533"/>
                    <a:pt x="1537" y="457"/>
                    <a:pt x="1531" y="375"/>
                  </a:cubicBezTo>
                  <a:cubicBezTo>
                    <a:pt x="1519" y="246"/>
                    <a:pt x="1384" y="170"/>
                    <a:pt x="1261" y="129"/>
                  </a:cubicBezTo>
                  <a:cubicBezTo>
                    <a:pt x="1097" y="70"/>
                    <a:pt x="921" y="35"/>
                    <a:pt x="745" y="17"/>
                  </a:cubicBezTo>
                  <a:cubicBezTo>
                    <a:pt x="695" y="14"/>
                    <a:pt x="616" y="1"/>
                    <a:pt x="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41;p52">
              <a:extLst>
                <a:ext uri="{FF2B5EF4-FFF2-40B4-BE49-F238E27FC236}">
                  <a16:creationId xmlns="" xmlns:a16="http://schemas.microsoft.com/office/drawing/2014/main" id="{FAC82DF0-3F81-6D3B-BCF5-66DC5852D9BF}"/>
                </a:ext>
              </a:extLst>
            </p:cNvPr>
            <p:cNvSpPr/>
            <p:nvPr/>
          </p:nvSpPr>
          <p:spPr>
            <a:xfrm>
              <a:off x="4003960" y="-434686"/>
              <a:ext cx="29425" cy="36895"/>
            </a:xfrm>
            <a:custGeom>
              <a:avLst/>
              <a:gdLst/>
              <a:ahLst/>
              <a:cxnLst/>
              <a:rect l="l" t="t" r="r" b="b"/>
              <a:pathLst>
                <a:path w="646" h="810" fill="none" extrusionOk="0">
                  <a:moveTo>
                    <a:pt x="0" y="0"/>
                  </a:moveTo>
                  <a:cubicBezTo>
                    <a:pt x="0" y="0"/>
                    <a:pt x="434" y="311"/>
                    <a:pt x="646" y="810"/>
                  </a:cubicBezTo>
                </a:path>
              </a:pathLst>
            </a:custGeom>
            <a:noFill/>
            <a:ln w="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42;p52">
              <a:extLst>
                <a:ext uri="{FF2B5EF4-FFF2-40B4-BE49-F238E27FC236}">
                  <a16:creationId xmlns="" xmlns:a16="http://schemas.microsoft.com/office/drawing/2014/main" id="{A83C77DB-AD24-8116-DD65-A50FE561A909}"/>
                </a:ext>
              </a:extLst>
            </p:cNvPr>
            <p:cNvSpPr/>
            <p:nvPr/>
          </p:nvSpPr>
          <p:spPr>
            <a:xfrm>
              <a:off x="3929392" y="-380711"/>
              <a:ext cx="15534" cy="15021"/>
            </a:xfrm>
            <a:custGeom>
              <a:avLst/>
              <a:gdLst/>
              <a:ahLst/>
              <a:cxnLst/>
              <a:rect l="l" t="t" r="r" b="b"/>
              <a:pathLst>
                <a:path w="177" h="171" extrusionOk="0">
                  <a:moveTo>
                    <a:pt x="88" y="0"/>
                  </a:moveTo>
                  <a:cubicBezTo>
                    <a:pt x="36" y="0"/>
                    <a:pt x="0" y="35"/>
                    <a:pt x="0" y="82"/>
                  </a:cubicBezTo>
                  <a:cubicBezTo>
                    <a:pt x="0" y="135"/>
                    <a:pt x="36" y="170"/>
                    <a:pt x="88" y="170"/>
                  </a:cubicBezTo>
                  <a:cubicBezTo>
                    <a:pt x="135" y="170"/>
                    <a:pt x="176" y="135"/>
                    <a:pt x="176" y="82"/>
                  </a:cubicBezTo>
                  <a:cubicBezTo>
                    <a:pt x="176" y="35"/>
                    <a:pt x="135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43;p52">
              <a:extLst>
                <a:ext uri="{FF2B5EF4-FFF2-40B4-BE49-F238E27FC236}">
                  <a16:creationId xmlns="" xmlns:a16="http://schemas.microsoft.com/office/drawing/2014/main" id="{9B0C8CB9-A61F-E552-7D70-0A4557B1ABDA}"/>
                </a:ext>
              </a:extLst>
            </p:cNvPr>
            <p:cNvSpPr/>
            <p:nvPr/>
          </p:nvSpPr>
          <p:spPr>
            <a:xfrm flipH="1">
              <a:off x="4011204" y="-382657"/>
              <a:ext cx="15534" cy="15020"/>
            </a:xfrm>
            <a:custGeom>
              <a:avLst/>
              <a:gdLst/>
              <a:ahLst/>
              <a:cxnLst/>
              <a:rect l="l" t="t" r="r" b="b"/>
              <a:pathLst>
                <a:path w="177" h="171" extrusionOk="0">
                  <a:moveTo>
                    <a:pt x="88" y="0"/>
                  </a:moveTo>
                  <a:cubicBezTo>
                    <a:pt x="35" y="0"/>
                    <a:pt x="0" y="35"/>
                    <a:pt x="0" y="82"/>
                  </a:cubicBezTo>
                  <a:cubicBezTo>
                    <a:pt x="0" y="135"/>
                    <a:pt x="35" y="170"/>
                    <a:pt x="88" y="170"/>
                  </a:cubicBezTo>
                  <a:cubicBezTo>
                    <a:pt x="135" y="170"/>
                    <a:pt x="176" y="135"/>
                    <a:pt x="176" y="82"/>
                  </a:cubicBezTo>
                  <a:cubicBezTo>
                    <a:pt x="176" y="35"/>
                    <a:pt x="135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44;p52">
              <a:extLst>
                <a:ext uri="{FF2B5EF4-FFF2-40B4-BE49-F238E27FC236}">
                  <a16:creationId xmlns="" xmlns:a16="http://schemas.microsoft.com/office/drawing/2014/main" id="{CA69773C-DF79-60C7-D04D-B0A78532555F}"/>
                </a:ext>
              </a:extLst>
            </p:cNvPr>
            <p:cNvSpPr/>
            <p:nvPr/>
          </p:nvSpPr>
          <p:spPr>
            <a:xfrm>
              <a:off x="3879169" y="-363415"/>
              <a:ext cx="77253" cy="73791"/>
            </a:xfrm>
            <a:custGeom>
              <a:avLst/>
              <a:gdLst/>
              <a:ahLst/>
              <a:cxnLst/>
              <a:rect l="l" t="t" r="r" b="b"/>
              <a:pathLst>
                <a:path w="1696" h="1620" fill="none" extrusionOk="0">
                  <a:moveTo>
                    <a:pt x="1696" y="1432"/>
                  </a:moveTo>
                  <a:cubicBezTo>
                    <a:pt x="1696" y="1432"/>
                    <a:pt x="1080" y="1619"/>
                    <a:pt x="540" y="1168"/>
                  </a:cubicBezTo>
                  <a:cubicBezTo>
                    <a:pt x="0" y="716"/>
                    <a:pt x="0" y="0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45;p52">
              <a:extLst>
                <a:ext uri="{FF2B5EF4-FFF2-40B4-BE49-F238E27FC236}">
                  <a16:creationId xmlns="" xmlns:a16="http://schemas.microsoft.com/office/drawing/2014/main" id="{FD1C0268-7118-5656-0B89-625787DCAC9E}"/>
                </a:ext>
              </a:extLst>
            </p:cNvPr>
            <p:cNvSpPr/>
            <p:nvPr/>
          </p:nvSpPr>
          <p:spPr>
            <a:xfrm>
              <a:off x="3945991" y="-359680"/>
              <a:ext cx="72151" cy="82354"/>
            </a:xfrm>
            <a:custGeom>
              <a:avLst/>
              <a:gdLst/>
              <a:ahLst/>
              <a:cxnLst/>
              <a:rect l="l" t="t" r="r" b="b"/>
              <a:pathLst>
                <a:path w="1584" h="1808" fill="none" extrusionOk="0">
                  <a:moveTo>
                    <a:pt x="1185" y="0"/>
                  </a:moveTo>
                  <a:cubicBezTo>
                    <a:pt x="1185" y="0"/>
                    <a:pt x="1584" y="974"/>
                    <a:pt x="1519" y="1367"/>
                  </a:cubicBezTo>
                  <a:cubicBezTo>
                    <a:pt x="1461" y="1755"/>
                    <a:pt x="792" y="1807"/>
                    <a:pt x="522" y="1690"/>
                  </a:cubicBezTo>
                  <a:cubicBezTo>
                    <a:pt x="252" y="1567"/>
                    <a:pt x="0" y="816"/>
                    <a:pt x="0" y="816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6;p52">
              <a:extLst>
                <a:ext uri="{FF2B5EF4-FFF2-40B4-BE49-F238E27FC236}">
                  <a16:creationId xmlns="" xmlns:a16="http://schemas.microsoft.com/office/drawing/2014/main" id="{7B882EE9-98D5-DA12-33E7-FEB77CB1FC2D}"/>
                </a:ext>
              </a:extLst>
            </p:cNvPr>
            <p:cNvSpPr/>
            <p:nvPr/>
          </p:nvSpPr>
          <p:spPr>
            <a:xfrm>
              <a:off x="4014088" y="-357812"/>
              <a:ext cx="21181" cy="43045"/>
            </a:xfrm>
            <a:custGeom>
              <a:avLst/>
              <a:gdLst/>
              <a:ahLst/>
              <a:cxnLst/>
              <a:rect l="l" t="t" r="r" b="b"/>
              <a:pathLst>
                <a:path w="465" h="945" fill="none" extrusionOk="0">
                  <a:moveTo>
                    <a:pt x="1" y="945"/>
                  </a:moveTo>
                  <a:cubicBezTo>
                    <a:pt x="1" y="945"/>
                    <a:pt x="429" y="751"/>
                    <a:pt x="464" y="0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7887" y="4590976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1200" b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Website: </a:t>
            </a:r>
            <a:r>
              <a:rPr lang="en-US" sz="1200" b="1" i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hoclieu.vn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685800">
              <a:buClrTx/>
            </a:pPr>
            <a:r>
              <a:rPr lang="en-US" sz="1200" b="1" kern="1200" dirty="0" err="1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Fanpage</a:t>
            </a:r>
            <a:r>
              <a:rPr lang="en-US" sz="1200" b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n-US" sz="1200" b="1" i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facebook.com/tienganhglobalsuccess.vn/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2"/>
          <p:cNvSpPr/>
          <p:nvPr/>
        </p:nvSpPr>
        <p:spPr>
          <a:xfrm>
            <a:off x="0" y="3749925"/>
            <a:ext cx="9144000" cy="984592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32"/>
          <p:cNvGrpSpPr/>
          <p:nvPr/>
        </p:nvGrpSpPr>
        <p:grpSpPr>
          <a:xfrm>
            <a:off x="3682437" y="3982471"/>
            <a:ext cx="369623" cy="164968"/>
            <a:chOff x="7267909" y="4524400"/>
            <a:chExt cx="724326" cy="323276"/>
          </a:xfrm>
        </p:grpSpPr>
        <p:sp>
          <p:nvSpPr>
            <p:cNvPr id="609" name="Google Shape;609;p32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610" name="Google Shape;610;p32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611" name="Google Shape;611;p32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2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3" name="Google Shape;613;p32"/>
          <p:cNvGrpSpPr/>
          <p:nvPr/>
        </p:nvGrpSpPr>
        <p:grpSpPr>
          <a:xfrm>
            <a:off x="6963099" y="-173412"/>
            <a:ext cx="2756681" cy="4058952"/>
            <a:chOff x="6963099" y="-173412"/>
            <a:chExt cx="2756681" cy="4058952"/>
          </a:xfrm>
        </p:grpSpPr>
        <p:sp>
          <p:nvSpPr>
            <p:cNvPr id="614" name="Google Shape;614;p32"/>
            <p:cNvSpPr/>
            <p:nvPr/>
          </p:nvSpPr>
          <p:spPr>
            <a:xfrm>
              <a:off x="8120896" y="-173412"/>
              <a:ext cx="1598884" cy="1339240"/>
            </a:xfrm>
            <a:custGeom>
              <a:avLst/>
              <a:gdLst/>
              <a:ahLst/>
              <a:cxnLst/>
              <a:rect l="l" t="t" r="r" b="b"/>
              <a:pathLst>
                <a:path w="19912" h="16679" extrusionOk="0">
                  <a:moveTo>
                    <a:pt x="9329" y="0"/>
                  </a:moveTo>
                  <a:cubicBezTo>
                    <a:pt x="8375" y="0"/>
                    <a:pt x="7443" y="425"/>
                    <a:pt x="6753" y="1092"/>
                  </a:cubicBezTo>
                  <a:cubicBezTo>
                    <a:pt x="6054" y="1772"/>
                    <a:pt x="5597" y="2617"/>
                    <a:pt x="5397" y="3573"/>
                  </a:cubicBezTo>
                  <a:cubicBezTo>
                    <a:pt x="5344" y="3570"/>
                    <a:pt x="5291" y="3568"/>
                    <a:pt x="5238" y="3568"/>
                  </a:cubicBezTo>
                  <a:cubicBezTo>
                    <a:pt x="4364" y="3568"/>
                    <a:pt x="3502" y="4016"/>
                    <a:pt x="3010" y="4741"/>
                  </a:cubicBezTo>
                  <a:cubicBezTo>
                    <a:pt x="2494" y="5509"/>
                    <a:pt x="2300" y="6659"/>
                    <a:pt x="2699" y="7498"/>
                  </a:cubicBezTo>
                  <a:cubicBezTo>
                    <a:pt x="1725" y="7709"/>
                    <a:pt x="822" y="8354"/>
                    <a:pt x="411" y="9264"/>
                  </a:cubicBezTo>
                  <a:cubicBezTo>
                    <a:pt x="0" y="10173"/>
                    <a:pt x="141" y="11335"/>
                    <a:pt x="845" y="12050"/>
                  </a:cubicBezTo>
                  <a:cubicBezTo>
                    <a:pt x="1279" y="12492"/>
                    <a:pt x="1887" y="12774"/>
                    <a:pt x="2473" y="12774"/>
                  </a:cubicBezTo>
                  <a:cubicBezTo>
                    <a:pt x="2830" y="12774"/>
                    <a:pt x="3178" y="12669"/>
                    <a:pt x="3473" y="12432"/>
                  </a:cubicBezTo>
                  <a:lnTo>
                    <a:pt x="3473" y="12432"/>
                  </a:lnTo>
                  <a:cubicBezTo>
                    <a:pt x="3233" y="13153"/>
                    <a:pt x="3362" y="13904"/>
                    <a:pt x="3790" y="14532"/>
                  </a:cubicBezTo>
                  <a:cubicBezTo>
                    <a:pt x="3756" y="14528"/>
                    <a:pt x="3723" y="14526"/>
                    <a:pt x="3689" y="14526"/>
                  </a:cubicBezTo>
                  <a:cubicBezTo>
                    <a:pt x="3294" y="14526"/>
                    <a:pt x="2908" y="14774"/>
                    <a:pt x="2746" y="15136"/>
                  </a:cubicBezTo>
                  <a:cubicBezTo>
                    <a:pt x="2570" y="15523"/>
                    <a:pt x="2675" y="16022"/>
                    <a:pt x="2992" y="16315"/>
                  </a:cubicBezTo>
                  <a:cubicBezTo>
                    <a:pt x="3205" y="16509"/>
                    <a:pt x="3508" y="16638"/>
                    <a:pt x="3796" y="16638"/>
                  </a:cubicBezTo>
                  <a:cubicBezTo>
                    <a:pt x="3937" y="16638"/>
                    <a:pt x="4074" y="16607"/>
                    <a:pt x="4195" y="16538"/>
                  </a:cubicBezTo>
                  <a:cubicBezTo>
                    <a:pt x="4360" y="16632"/>
                    <a:pt x="4549" y="16679"/>
                    <a:pt x="4739" y="16679"/>
                  </a:cubicBezTo>
                  <a:cubicBezTo>
                    <a:pt x="4975" y="16679"/>
                    <a:pt x="5212" y="16607"/>
                    <a:pt x="5403" y="16468"/>
                  </a:cubicBezTo>
                  <a:cubicBezTo>
                    <a:pt x="5744" y="16221"/>
                    <a:pt x="5925" y="15758"/>
                    <a:pt x="5832" y="15341"/>
                  </a:cubicBezTo>
                  <a:lnTo>
                    <a:pt x="5832" y="15341"/>
                  </a:lnTo>
                  <a:cubicBezTo>
                    <a:pt x="6390" y="15799"/>
                    <a:pt x="7128" y="16033"/>
                    <a:pt x="7861" y="16033"/>
                  </a:cubicBezTo>
                  <a:cubicBezTo>
                    <a:pt x="8283" y="16033"/>
                    <a:pt x="8704" y="15955"/>
                    <a:pt x="9087" y="15799"/>
                  </a:cubicBezTo>
                  <a:cubicBezTo>
                    <a:pt x="10138" y="15371"/>
                    <a:pt x="10918" y="14338"/>
                    <a:pt x="11047" y="13212"/>
                  </a:cubicBezTo>
                  <a:cubicBezTo>
                    <a:pt x="11625" y="13618"/>
                    <a:pt x="12287" y="13827"/>
                    <a:pt x="12950" y="13827"/>
                  </a:cubicBezTo>
                  <a:cubicBezTo>
                    <a:pt x="13513" y="13827"/>
                    <a:pt x="14076" y="13677"/>
                    <a:pt x="14590" y="13370"/>
                  </a:cubicBezTo>
                  <a:cubicBezTo>
                    <a:pt x="15711" y="12702"/>
                    <a:pt x="16379" y="11346"/>
                    <a:pt x="16227" y="10050"/>
                  </a:cubicBezTo>
                  <a:lnTo>
                    <a:pt x="16227" y="10050"/>
                  </a:lnTo>
                  <a:cubicBezTo>
                    <a:pt x="16608" y="10321"/>
                    <a:pt x="17082" y="10456"/>
                    <a:pt x="17554" y="10456"/>
                  </a:cubicBezTo>
                  <a:cubicBezTo>
                    <a:pt x="17909" y="10456"/>
                    <a:pt x="18264" y="10380"/>
                    <a:pt x="18579" y="10226"/>
                  </a:cubicBezTo>
                  <a:cubicBezTo>
                    <a:pt x="19313" y="9874"/>
                    <a:pt x="19823" y="9094"/>
                    <a:pt x="19864" y="8278"/>
                  </a:cubicBezTo>
                  <a:cubicBezTo>
                    <a:pt x="19911" y="7205"/>
                    <a:pt x="19759" y="5973"/>
                    <a:pt x="18996" y="5210"/>
                  </a:cubicBezTo>
                  <a:cubicBezTo>
                    <a:pt x="18227" y="4453"/>
                    <a:pt x="17283" y="3902"/>
                    <a:pt x="16344" y="3368"/>
                  </a:cubicBezTo>
                  <a:cubicBezTo>
                    <a:pt x="15054" y="2623"/>
                    <a:pt x="13757" y="1884"/>
                    <a:pt x="12467" y="1139"/>
                  </a:cubicBezTo>
                  <a:cubicBezTo>
                    <a:pt x="11504" y="587"/>
                    <a:pt x="10495" y="24"/>
                    <a:pt x="9387" y="1"/>
                  </a:cubicBezTo>
                  <a:cubicBezTo>
                    <a:pt x="9367" y="0"/>
                    <a:pt x="9348" y="0"/>
                    <a:pt x="9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7026523" y="730677"/>
              <a:ext cx="1472352" cy="1064754"/>
            </a:xfrm>
            <a:custGeom>
              <a:avLst/>
              <a:gdLst/>
              <a:ahLst/>
              <a:cxnLst/>
              <a:rect l="l" t="t" r="r" b="b"/>
              <a:pathLst>
                <a:path w="11399" h="8244" extrusionOk="0">
                  <a:moveTo>
                    <a:pt x="10183" y="1"/>
                  </a:moveTo>
                  <a:cubicBezTo>
                    <a:pt x="9962" y="1"/>
                    <a:pt x="9742" y="36"/>
                    <a:pt x="9533" y="109"/>
                  </a:cubicBezTo>
                  <a:cubicBezTo>
                    <a:pt x="8999" y="302"/>
                    <a:pt x="8559" y="760"/>
                    <a:pt x="8360" y="1294"/>
                  </a:cubicBezTo>
                  <a:cubicBezTo>
                    <a:pt x="8023" y="1052"/>
                    <a:pt x="7608" y="929"/>
                    <a:pt x="7193" y="929"/>
                  </a:cubicBezTo>
                  <a:cubicBezTo>
                    <a:pt x="6834" y="929"/>
                    <a:pt x="6477" y="1021"/>
                    <a:pt x="6172" y="1206"/>
                  </a:cubicBezTo>
                  <a:cubicBezTo>
                    <a:pt x="5515" y="1611"/>
                    <a:pt x="5192" y="2379"/>
                    <a:pt x="5309" y="3142"/>
                  </a:cubicBezTo>
                  <a:cubicBezTo>
                    <a:pt x="4857" y="2686"/>
                    <a:pt x="4216" y="2453"/>
                    <a:pt x="3577" y="2453"/>
                  </a:cubicBezTo>
                  <a:cubicBezTo>
                    <a:pt x="3055" y="2453"/>
                    <a:pt x="2535" y="2608"/>
                    <a:pt x="2118" y="2925"/>
                  </a:cubicBezTo>
                  <a:cubicBezTo>
                    <a:pt x="1197" y="3635"/>
                    <a:pt x="939" y="5089"/>
                    <a:pt x="1526" y="6098"/>
                  </a:cubicBezTo>
                  <a:cubicBezTo>
                    <a:pt x="1432" y="6070"/>
                    <a:pt x="1335" y="6056"/>
                    <a:pt x="1238" y="6056"/>
                  </a:cubicBezTo>
                  <a:cubicBezTo>
                    <a:pt x="765" y="6056"/>
                    <a:pt x="290" y="6381"/>
                    <a:pt x="159" y="6844"/>
                  </a:cubicBezTo>
                  <a:cubicBezTo>
                    <a:pt x="0" y="7395"/>
                    <a:pt x="370" y="8046"/>
                    <a:pt x="921" y="8193"/>
                  </a:cubicBezTo>
                  <a:cubicBezTo>
                    <a:pt x="1050" y="8229"/>
                    <a:pt x="1246" y="8244"/>
                    <a:pt x="1447" y="8244"/>
                  </a:cubicBezTo>
                  <a:cubicBezTo>
                    <a:pt x="1675" y="8244"/>
                    <a:pt x="1909" y="8224"/>
                    <a:pt x="2059" y="8193"/>
                  </a:cubicBezTo>
                  <a:cubicBezTo>
                    <a:pt x="2335" y="8134"/>
                    <a:pt x="2605" y="7982"/>
                    <a:pt x="2746" y="7741"/>
                  </a:cubicBezTo>
                  <a:cubicBezTo>
                    <a:pt x="2892" y="7495"/>
                    <a:pt x="3039" y="7055"/>
                    <a:pt x="2828" y="6867"/>
                  </a:cubicBezTo>
                  <a:lnTo>
                    <a:pt x="2828" y="6867"/>
                  </a:lnTo>
                  <a:cubicBezTo>
                    <a:pt x="2966" y="6949"/>
                    <a:pt x="3128" y="6991"/>
                    <a:pt x="3291" y="6991"/>
                  </a:cubicBezTo>
                  <a:cubicBezTo>
                    <a:pt x="3418" y="6991"/>
                    <a:pt x="3545" y="6965"/>
                    <a:pt x="3661" y="6914"/>
                  </a:cubicBezTo>
                  <a:cubicBezTo>
                    <a:pt x="3925" y="6791"/>
                    <a:pt x="4165" y="6644"/>
                    <a:pt x="4218" y="6357"/>
                  </a:cubicBezTo>
                  <a:cubicBezTo>
                    <a:pt x="4679" y="6894"/>
                    <a:pt x="5387" y="7181"/>
                    <a:pt x="6090" y="7181"/>
                  </a:cubicBezTo>
                  <a:cubicBezTo>
                    <a:pt x="6524" y="7181"/>
                    <a:pt x="6956" y="7072"/>
                    <a:pt x="7327" y="6844"/>
                  </a:cubicBezTo>
                  <a:cubicBezTo>
                    <a:pt x="8295" y="6245"/>
                    <a:pt x="8700" y="4913"/>
                    <a:pt x="8266" y="3858"/>
                  </a:cubicBezTo>
                  <a:cubicBezTo>
                    <a:pt x="8812" y="3752"/>
                    <a:pt x="9434" y="3154"/>
                    <a:pt x="9357" y="2596"/>
                  </a:cubicBezTo>
                  <a:lnTo>
                    <a:pt x="9357" y="2596"/>
                  </a:lnTo>
                  <a:cubicBezTo>
                    <a:pt x="9543" y="2793"/>
                    <a:pt x="9813" y="2889"/>
                    <a:pt x="10086" y="2889"/>
                  </a:cubicBezTo>
                  <a:cubicBezTo>
                    <a:pt x="10268" y="2889"/>
                    <a:pt x="10452" y="2845"/>
                    <a:pt x="10613" y="2760"/>
                  </a:cubicBezTo>
                  <a:cubicBezTo>
                    <a:pt x="11012" y="2543"/>
                    <a:pt x="11264" y="2109"/>
                    <a:pt x="11328" y="1663"/>
                  </a:cubicBezTo>
                  <a:cubicBezTo>
                    <a:pt x="11399" y="1218"/>
                    <a:pt x="11358" y="684"/>
                    <a:pt x="11188" y="267"/>
                  </a:cubicBezTo>
                  <a:cubicBezTo>
                    <a:pt x="10885" y="91"/>
                    <a:pt x="10534" y="1"/>
                    <a:pt x="10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6963099" y="1770245"/>
              <a:ext cx="939164" cy="2115295"/>
            </a:xfrm>
            <a:custGeom>
              <a:avLst/>
              <a:gdLst/>
              <a:ahLst/>
              <a:cxnLst/>
              <a:rect l="l" t="t" r="r" b="b"/>
              <a:pathLst>
                <a:path w="18457" h="41571" extrusionOk="0">
                  <a:moveTo>
                    <a:pt x="3357" y="1"/>
                  </a:moveTo>
                  <a:lnTo>
                    <a:pt x="2541" y="25244"/>
                  </a:lnTo>
                  <a:lnTo>
                    <a:pt x="1" y="26945"/>
                  </a:lnTo>
                  <a:lnTo>
                    <a:pt x="1" y="41571"/>
                  </a:lnTo>
                  <a:lnTo>
                    <a:pt x="17753" y="41571"/>
                  </a:lnTo>
                  <a:lnTo>
                    <a:pt x="17753" y="27227"/>
                  </a:lnTo>
                  <a:lnTo>
                    <a:pt x="18457" y="27227"/>
                  </a:lnTo>
                  <a:lnTo>
                    <a:pt x="13711" y="24047"/>
                  </a:lnTo>
                  <a:lnTo>
                    <a:pt x="6073" y="24047"/>
                  </a:lnTo>
                  <a:lnTo>
                    <a:pt x="52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7843648" y="3458908"/>
              <a:ext cx="485748" cy="422142"/>
            </a:xfrm>
            <a:custGeom>
              <a:avLst/>
              <a:gdLst/>
              <a:ahLst/>
              <a:cxnLst/>
              <a:rect l="l" t="t" r="r" b="b"/>
              <a:pathLst>
                <a:path w="9546" h="8296" extrusionOk="0">
                  <a:moveTo>
                    <a:pt x="4747" y="0"/>
                  </a:moveTo>
                  <a:lnTo>
                    <a:pt x="1" y="3186"/>
                  </a:lnTo>
                  <a:lnTo>
                    <a:pt x="1" y="8296"/>
                  </a:lnTo>
                  <a:lnTo>
                    <a:pt x="9546" y="8296"/>
                  </a:lnTo>
                  <a:lnTo>
                    <a:pt x="9546" y="3186"/>
                  </a:lnTo>
                  <a:lnTo>
                    <a:pt x="9381" y="3186"/>
                  </a:lnTo>
                  <a:lnTo>
                    <a:pt x="9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8306606" y="1127574"/>
              <a:ext cx="939184" cy="2756542"/>
            </a:xfrm>
            <a:custGeom>
              <a:avLst/>
              <a:gdLst/>
              <a:ahLst/>
              <a:cxnLst/>
              <a:rect l="l" t="t" r="r" b="b"/>
              <a:pathLst>
                <a:path w="18457" h="54172" extrusionOk="0">
                  <a:moveTo>
                    <a:pt x="2840" y="1"/>
                  </a:moveTo>
                  <a:lnTo>
                    <a:pt x="1743" y="43553"/>
                  </a:lnTo>
                  <a:lnTo>
                    <a:pt x="1" y="44721"/>
                  </a:lnTo>
                  <a:lnTo>
                    <a:pt x="1" y="54172"/>
                  </a:lnTo>
                  <a:lnTo>
                    <a:pt x="17753" y="54172"/>
                  </a:lnTo>
                  <a:lnTo>
                    <a:pt x="17753" y="45008"/>
                  </a:lnTo>
                  <a:lnTo>
                    <a:pt x="18457" y="45008"/>
                  </a:lnTo>
                  <a:lnTo>
                    <a:pt x="13711" y="41823"/>
                  </a:lnTo>
                  <a:lnTo>
                    <a:pt x="5744" y="41823"/>
                  </a:lnTo>
                  <a:lnTo>
                    <a:pt x="46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" name="Google Shape;619;p32"/>
          <p:cNvSpPr txBox="1">
            <a:spLocks noGrp="1"/>
          </p:cNvSpPr>
          <p:nvPr>
            <p:ph type="ctrTitle"/>
          </p:nvPr>
        </p:nvSpPr>
        <p:spPr>
          <a:xfrm>
            <a:off x="279848" y="1784314"/>
            <a:ext cx="5702542" cy="1997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ACTIVITIES AND GLOBAL WARMING</a:t>
            </a:r>
          </a:p>
        </p:txBody>
      </p:sp>
      <p:grpSp>
        <p:nvGrpSpPr>
          <p:cNvPr id="620" name="Google Shape;620;p32"/>
          <p:cNvGrpSpPr/>
          <p:nvPr/>
        </p:nvGrpSpPr>
        <p:grpSpPr>
          <a:xfrm>
            <a:off x="4863533" y="3755632"/>
            <a:ext cx="2337448" cy="1204087"/>
            <a:chOff x="5168436" y="3613564"/>
            <a:chExt cx="2210353" cy="1138616"/>
          </a:xfrm>
        </p:grpSpPr>
        <p:sp>
          <p:nvSpPr>
            <p:cNvPr id="621" name="Google Shape;621;p32"/>
            <p:cNvSpPr/>
            <p:nvPr/>
          </p:nvSpPr>
          <p:spPr>
            <a:xfrm>
              <a:off x="5261333" y="3742819"/>
              <a:ext cx="2108616" cy="1009361"/>
            </a:xfrm>
            <a:custGeom>
              <a:avLst/>
              <a:gdLst/>
              <a:ahLst/>
              <a:cxnLst/>
              <a:rect l="l" t="t" r="r" b="b"/>
              <a:pathLst>
                <a:path w="12643" h="6052" extrusionOk="0">
                  <a:moveTo>
                    <a:pt x="12643" y="0"/>
                  </a:moveTo>
                  <a:lnTo>
                    <a:pt x="9211" y="775"/>
                  </a:lnTo>
                  <a:lnTo>
                    <a:pt x="4201" y="839"/>
                  </a:lnTo>
                  <a:lnTo>
                    <a:pt x="71" y="593"/>
                  </a:lnTo>
                  <a:lnTo>
                    <a:pt x="1" y="605"/>
                  </a:lnTo>
                  <a:lnTo>
                    <a:pt x="511" y="1238"/>
                  </a:lnTo>
                  <a:lnTo>
                    <a:pt x="2042" y="1977"/>
                  </a:lnTo>
                  <a:cubicBezTo>
                    <a:pt x="2042" y="1977"/>
                    <a:pt x="2763" y="3215"/>
                    <a:pt x="2822" y="3215"/>
                  </a:cubicBezTo>
                  <a:cubicBezTo>
                    <a:pt x="2822" y="3215"/>
                    <a:pt x="2822" y="3215"/>
                    <a:pt x="2822" y="3215"/>
                  </a:cubicBezTo>
                  <a:cubicBezTo>
                    <a:pt x="2823" y="3215"/>
                    <a:pt x="2823" y="3215"/>
                    <a:pt x="2824" y="3215"/>
                  </a:cubicBezTo>
                  <a:cubicBezTo>
                    <a:pt x="2900" y="3215"/>
                    <a:pt x="5134" y="4259"/>
                    <a:pt x="5134" y="4259"/>
                  </a:cubicBezTo>
                  <a:lnTo>
                    <a:pt x="5838" y="5133"/>
                  </a:lnTo>
                  <a:cubicBezTo>
                    <a:pt x="5838" y="5133"/>
                    <a:pt x="7158" y="5972"/>
                    <a:pt x="7498" y="6049"/>
                  </a:cubicBezTo>
                  <a:cubicBezTo>
                    <a:pt x="7506" y="6050"/>
                    <a:pt x="7514" y="6051"/>
                    <a:pt x="7523" y="6051"/>
                  </a:cubicBezTo>
                  <a:cubicBezTo>
                    <a:pt x="7897" y="6051"/>
                    <a:pt x="9105" y="4523"/>
                    <a:pt x="9105" y="4523"/>
                  </a:cubicBezTo>
                  <a:lnTo>
                    <a:pt x="10161" y="3778"/>
                  </a:lnTo>
                  <a:lnTo>
                    <a:pt x="11153" y="2130"/>
                  </a:lnTo>
                  <a:lnTo>
                    <a:pt x="12003" y="1567"/>
                  </a:lnTo>
                  <a:lnTo>
                    <a:pt x="126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168436" y="3613564"/>
              <a:ext cx="2210353" cy="391603"/>
            </a:xfrm>
            <a:custGeom>
              <a:avLst/>
              <a:gdLst/>
              <a:ahLst/>
              <a:cxnLst/>
              <a:rect l="l" t="t" r="r" b="b"/>
              <a:pathLst>
                <a:path w="13253" h="2348" extrusionOk="0">
                  <a:moveTo>
                    <a:pt x="2482" y="1"/>
                  </a:moveTo>
                  <a:cubicBezTo>
                    <a:pt x="2482" y="1"/>
                    <a:pt x="235" y="271"/>
                    <a:pt x="118" y="288"/>
                  </a:cubicBezTo>
                  <a:cubicBezTo>
                    <a:pt x="0" y="312"/>
                    <a:pt x="558" y="1380"/>
                    <a:pt x="558" y="1380"/>
                  </a:cubicBezTo>
                  <a:lnTo>
                    <a:pt x="1314" y="1743"/>
                  </a:lnTo>
                  <a:lnTo>
                    <a:pt x="1707" y="1655"/>
                  </a:lnTo>
                  <a:lnTo>
                    <a:pt x="2599" y="1690"/>
                  </a:lnTo>
                  <a:lnTo>
                    <a:pt x="3421" y="1954"/>
                  </a:lnTo>
                  <a:lnTo>
                    <a:pt x="6319" y="2348"/>
                  </a:lnTo>
                  <a:lnTo>
                    <a:pt x="7075" y="2095"/>
                  </a:lnTo>
                  <a:lnTo>
                    <a:pt x="9416" y="2277"/>
                  </a:lnTo>
                  <a:lnTo>
                    <a:pt x="10249" y="1667"/>
                  </a:lnTo>
                  <a:lnTo>
                    <a:pt x="12807" y="1380"/>
                  </a:lnTo>
                  <a:lnTo>
                    <a:pt x="12954" y="1145"/>
                  </a:lnTo>
                  <a:cubicBezTo>
                    <a:pt x="12954" y="1145"/>
                    <a:pt x="13253" y="805"/>
                    <a:pt x="13200" y="723"/>
                  </a:cubicBezTo>
                  <a:cubicBezTo>
                    <a:pt x="13147" y="640"/>
                    <a:pt x="11792" y="318"/>
                    <a:pt x="11792" y="318"/>
                  </a:cubicBezTo>
                  <a:lnTo>
                    <a:pt x="10918" y="283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32"/>
          <p:cNvSpPr txBox="1">
            <a:spLocks noGrp="1"/>
          </p:cNvSpPr>
          <p:nvPr>
            <p:ph type="subTitle" idx="1"/>
          </p:nvPr>
        </p:nvSpPr>
        <p:spPr>
          <a:xfrm>
            <a:off x="356807" y="3870007"/>
            <a:ext cx="4116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Book – page 56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24" name="Google Shape;624;p32"/>
          <p:cNvGrpSpPr/>
          <p:nvPr/>
        </p:nvGrpSpPr>
        <p:grpSpPr>
          <a:xfrm>
            <a:off x="5258274" y="2375495"/>
            <a:ext cx="1557459" cy="1626371"/>
            <a:chOff x="3817433" y="-449535"/>
            <a:chExt cx="445752" cy="465475"/>
          </a:xfrm>
        </p:grpSpPr>
        <p:sp>
          <p:nvSpPr>
            <p:cNvPr id="625" name="Google Shape;625;p32"/>
            <p:cNvSpPr/>
            <p:nvPr/>
          </p:nvSpPr>
          <p:spPr>
            <a:xfrm>
              <a:off x="3817433" y="-449535"/>
              <a:ext cx="445752" cy="465475"/>
            </a:xfrm>
            <a:custGeom>
              <a:avLst/>
              <a:gdLst/>
              <a:ahLst/>
              <a:cxnLst/>
              <a:rect l="l" t="t" r="r" b="b"/>
              <a:pathLst>
                <a:path w="9786" h="10219" extrusionOk="0">
                  <a:moveTo>
                    <a:pt x="2921" y="1"/>
                  </a:moveTo>
                  <a:cubicBezTo>
                    <a:pt x="2349" y="1"/>
                    <a:pt x="1972" y="226"/>
                    <a:pt x="1972" y="226"/>
                  </a:cubicBezTo>
                  <a:cubicBezTo>
                    <a:pt x="1972" y="226"/>
                    <a:pt x="1647" y="7"/>
                    <a:pt x="1381" y="7"/>
                  </a:cubicBezTo>
                  <a:cubicBezTo>
                    <a:pt x="1265" y="7"/>
                    <a:pt x="1160" y="49"/>
                    <a:pt x="1098" y="168"/>
                  </a:cubicBezTo>
                  <a:cubicBezTo>
                    <a:pt x="898" y="561"/>
                    <a:pt x="1274" y="954"/>
                    <a:pt x="1274" y="954"/>
                  </a:cubicBezTo>
                  <a:cubicBezTo>
                    <a:pt x="699" y="2168"/>
                    <a:pt x="693" y="4902"/>
                    <a:pt x="693" y="4902"/>
                  </a:cubicBezTo>
                  <a:cubicBezTo>
                    <a:pt x="482" y="5946"/>
                    <a:pt x="875" y="7178"/>
                    <a:pt x="875" y="7178"/>
                  </a:cubicBezTo>
                  <a:cubicBezTo>
                    <a:pt x="640" y="7665"/>
                    <a:pt x="505" y="8750"/>
                    <a:pt x="505" y="8750"/>
                  </a:cubicBezTo>
                  <a:cubicBezTo>
                    <a:pt x="505" y="8750"/>
                    <a:pt x="0" y="9143"/>
                    <a:pt x="135" y="9501"/>
                  </a:cubicBezTo>
                  <a:cubicBezTo>
                    <a:pt x="228" y="9758"/>
                    <a:pt x="405" y="9794"/>
                    <a:pt x="498" y="9794"/>
                  </a:cubicBezTo>
                  <a:cubicBezTo>
                    <a:pt x="534" y="9794"/>
                    <a:pt x="558" y="9789"/>
                    <a:pt x="558" y="9789"/>
                  </a:cubicBezTo>
                  <a:cubicBezTo>
                    <a:pt x="609" y="9819"/>
                    <a:pt x="663" y="9829"/>
                    <a:pt x="712" y="9829"/>
                  </a:cubicBezTo>
                  <a:cubicBezTo>
                    <a:pt x="802" y="9829"/>
                    <a:pt x="875" y="9795"/>
                    <a:pt x="875" y="9795"/>
                  </a:cubicBezTo>
                  <a:cubicBezTo>
                    <a:pt x="972" y="9835"/>
                    <a:pt x="1194" y="9881"/>
                    <a:pt x="1449" y="9881"/>
                  </a:cubicBezTo>
                  <a:cubicBezTo>
                    <a:pt x="1531" y="9881"/>
                    <a:pt x="1616" y="9876"/>
                    <a:pt x="1702" y="9865"/>
                  </a:cubicBezTo>
                  <a:cubicBezTo>
                    <a:pt x="2048" y="9824"/>
                    <a:pt x="2206" y="9202"/>
                    <a:pt x="2206" y="9202"/>
                  </a:cubicBezTo>
                  <a:cubicBezTo>
                    <a:pt x="2206" y="9202"/>
                    <a:pt x="2259" y="9396"/>
                    <a:pt x="2394" y="9484"/>
                  </a:cubicBezTo>
                  <a:cubicBezTo>
                    <a:pt x="2535" y="9572"/>
                    <a:pt x="2963" y="9642"/>
                    <a:pt x="2963" y="9642"/>
                  </a:cubicBezTo>
                  <a:cubicBezTo>
                    <a:pt x="3060" y="10027"/>
                    <a:pt x="3356" y="10067"/>
                    <a:pt x="3475" y="10067"/>
                  </a:cubicBezTo>
                  <a:cubicBezTo>
                    <a:pt x="3507" y="10067"/>
                    <a:pt x="3526" y="10064"/>
                    <a:pt x="3526" y="10064"/>
                  </a:cubicBezTo>
                  <a:cubicBezTo>
                    <a:pt x="3577" y="10080"/>
                    <a:pt x="3626" y="10085"/>
                    <a:pt x="3672" y="10085"/>
                  </a:cubicBezTo>
                  <a:cubicBezTo>
                    <a:pt x="3821" y="10085"/>
                    <a:pt x="3931" y="10023"/>
                    <a:pt x="3931" y="10023"/>
                  </a:cubicBezTo>
                  <a:lnTo>
                    <a:pt x="3931" y="10023"/>
                  </a:lnTo>
                  <a:cubicBezTo>
                    <a:pt x="3931" y="10023"/>
                    <a:pt x="3871" y="10107"/>
                    <a:pt x="4145" y="10107"/>
                  </a:cubicBezTo>
                  <a:cubicBezTo>
                    <a:pt x="4204" y="10107"/>
                    <a:pt x="4278" y="10103"/>
                    <a:pt x="4371" y="10094"/>
                  </a:cubicBezTo>
                  <a:cubicBezTo>
                    <a:pt x="4905" y="10041"/>
                    <a:pt x="5192" y="9448"/>
                    <a:pt x="5192" y="9448"/>
                  </a:cubicBezTo>
                  <a:cubicBezTo>
                    <a:pt x="5516" y="9520"/>
                    <a:pt x="5837" y="9541"/>
                    <a:pt x="6096" y="9541"/>
                  </a:cubicBezTo>
                  <a:cubicBezTo>
                    <a:pt x="6429" y="9541"/>
                    <a:pt x="6659" y="9507"/>
                    <a:pt x="6659" y="9507"/>
                  </a:cubicBezTo>
                  <a:lnTo>
                    <a:pt x="6659" y="9507"/>
                  </a:lnTo>
                  <a:cubicBezTo>
                    <a:pt x="6477" y="9630"/>
                    <a:pt x="6418" y="10082"/>
                    <a:pt x="6794" y="10164"/>
                  </a:cubicBezTo>
                  <a:cubicBezTo>
                    <a:pt x="6952" y="10197"/>
                    <a:pt x="7248" y="10219"/>
                    <a:pt x="7565" y="10219"/>
                  </a:cubicBezTo>
                  <a:cubicBezTo>
                    <a:pt x="7986" y="10219"/>
                    <a:pt x="8444" y="10180"/>
                    <a:pt x="8665" y="10076"/>
                  </a:cubicBezTo>
                  <a:cubicBezTo>
                    <a:pt x="9047" y="9894"/>
                    <a:pt x="8888" y="9666"/>
                    <a:pt x="8888" y="9666"/>
                  </a:cubicBezTo>
                  <a:cubicBezTo>
                    <a:pt x="9387" y="9466"/>
                    <a:pt x="9328" y="8733"/>
                    <a:pt x="9328" y="8733"/>
                  </a:cubicBezTo>
                  <a:lnTo>
                    <a:pt x="9328" y="8733"/>
                  </a:lnTo>
                  <a:cubicBezTo>
                    <a:pt x="9328" y="8733"/>
                    <a:pt x="9387" y="8752"/>
                    <a:pt x="9460" y="8752"/>
                  </a:cubicBezTo>
                  <a:cubicBezTo>
                    <a:pt x="9566" y="8752"/>
                    <a:pt x="9702" y="8711"/>
                    <a:pt x="9733" y="8510"/>
                  </a:cubicBezTo>
                  <a:cubicBezTo>
                    <a:pt x="9786" y="8170"/>
                    <a:pt x="9258" y="7689"/>
                    <a:pt x="9258" y="7689"/>
                  </a:cubicBezTo>
                  <a:cubicBezTo>
                    <a:pt x="9258" y="7689"/>
                    <a:pt x="9346" y="6515"/>
                    <a:pt x="8706" y="5459"/>
                  </a:cubicBezTo>
                  <a:cubicBezTo>
                    <a:pt x="7738" y="3746"/>
                    <a:pt x="5415" y="2896"/>
                    <a:pt x="5415" y="2896"/>
                  </a:cubicBezTo>
                  <a:cubicBezTo>
                    <a:pt x="5321" y="2162"/>
                    <a:pt x="4788" y="1804"/>
                    <a:pt x="4788" y="1804"/>
                  </a:cubicBezTo>
                  <a:cubicBezTo>
                    <a:pt x="4852" y="1529"/>
                    <a:pt x="4741" y="1136"/>
                    <a:pt x="4741" y="1136"/>
                  </a:cubicBezTo>
                  <a:cubicBezTo>
                    <a:pt x="4741" y="1136"/>
                    <a:pt x="5304" y="666"/>
                    <a:pt x="4958" y="314"/>
                  </a:cubicBezTo>
                  <a:cubicBezTo>
                    <a:pt x="4843" y="202"/>
                    <a:pt x="4711" y="164"/>
                    <a:pt x="4586" y="164"/>
                  </a:cubicBezTo>
                  <a:cubicBezTo>
                    <a:pt x="4327" y="164"/>
                    <a:pt x="4095" y="326"/>
                    <a:pt x="4095" y="326"/>
                  </a:cubicBezTo>
                  <a:cubicBezTo>
                    <a:pt x="3661" y="79"/>
                    <a:pt x="3257" y="1"/>
                    <a:pt x="2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873277" y="-441655"/>
              <a:ext cx="29699" cy="27740"/>
            </a:xfrm>
            <a:custGeom>
              <a:avLst/>
              <a:gdLst/>
              <a:ahLst/>
              <a:cxnLst/>
              <a:rect l="l" t="t" r="r" b="b"/>
              <a:pathLst>
                <a:path w="652" h="609" extrusionOk="0">
                  <a:moveTo>
                    <a:pt x="271" y="1"/>
                  </a:moveTo>
                  <a:cubicBezTo>
                    <a:pt x="227" y="1"/>
                    <a:pt x="184" y="11"/>
                    <a:pt x="147" y="36"/>
                  </a:cubicBezTo>
                  <a:cubicBezTo>
                    <a:pt x="89" y="71"/>
                    <a:pt x="53" y="130"/>
                    <a:pt x="36" y="194"/>
                  </a:cubicBezTo>
                  <a:cubicBezTo>
                    <a:pt x="1" y="306"/>
                    <a:pt x="18" y="534"/>
                    <a:pt x="136" y="599"/>
                  </a:cubicBezTo>
                  <a:cubicBezTo>
                    <a:pt x="146" y="606"/>
                    <a:pt x="159" y="609"/>
                    <a:pt x="172" y="609"/>
                  </a:cubicBezTo>
                  <a:cubicBezTo>
                    <a:pt x="290" y="609"/>
                    <a:pt x="497" y="380"/>
                    <a:pt x="576" y="312"/>
                  </a:cubicBezTo>
                  <a:cubicBezTo>
                    <a:pt x="605" y="288"/>
                    <a:pt x="634" y="265"/>
                    <a:pt x="646" y="229"/>
                  </a:cubicBezTo>
                  <a:cubicBezTo>
                    <a:pt x="652" y="188"/>
                    <a:pt x="634" y="147"/>
                    <a:pt x="605" y="124"/>
                  </a:cubicBezTo>
                  <a:cubicBezTo>
                    <a:pt x="576" y="94"/>
                    <a:pt x="540" y="83"/>
                    <a:pt x="505" y="65"/>
                  </a:cubicBezTo>
                  <a:cubicBezTo>
                    <a:pt x="446" y="42"/>
                    <a:pt x="388" y="18"/>
                    <a:pt x="329" y="6"/>
                  </a:cubicBezTo>
                  <a:cubicBezTo>
                    <a:pt x="310" y="3"/>
                    <a:pt x="290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4015712" y="-429357"/>
              <a:ext cx="26237" cy="26783"/>
            </a:xfrm>
            <a:custGeom>
              <a:avLst/>
              <a:gdLst/>
              <a:ahLst/>
              <a:cxnLst/>
              <a:rect l="l" t="t" r="r" b="b"/>
              <a:pathLst>
                <a:path w="576" h="588" extrusionOk="0">
                  <a:moveTo>
                    <a:pt x="264" y="0"/>
                  </a:moveTo>
                  <a:cubicBezTo>
                    <a:pt x="212" y="6"/>
                    <a:pt x="65" y="12"/>
                    <a:pt x="36" y="53"/>
                  </a:cubicBezTo>
                  <a:cubicBezTo>
                    <a:pt x="0" y="106"/>
                    <a:pt x="59" y="165"/>
                    <a:pt x="88" y="206"/>
                  </a:cubicBezTo>
                  <a:cubicBezTo>
                    <a:pt x="112" y="235"/>
                    <a:pt x="370" y="581"/>
                    <a:pt x="364" y="587"/>
                  </a:cubicBezTo>
                  <a:cubicBezTo>
                    <a:pt x="435" y="517"/>
                    <a:pt x="505" y="446"/>
                    <a:pt x="540" y="352"/>
                  </a:cubicBezTo>
                  <a:cubicBezTo>
                    <a:pt x="575" y="264"/>
                    <a:pt x="575" y="147"/>
                    <a:pt x="505" y="77"/>
                  </a:cubicBezTo>
                  <a:cubicBezTo>
                    <a:pt x="446" y="12"/>
                    <a:pt x="352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969594" y="-330355"/>
              <a:ext cx="34367" cy="28926"/>
            </a:xfrm>
            <a:custGeom>
              <a:avLst/>
              <a:gdLst/>
              <a:ahLst/>
              <a:cxnLst/>
              <a:rect l="l" t="t" r="r" b="b"/>
              <a:pathLst>
                <a:path w="893" h="1545" extrusionOk="0">
                  <a:moveTo>
                    <a:pt x="348" y="1"/>
                  </a:moveTo>
                  <a:cubicBezTo>
                    <a:pt x="336" y="1"/>
                    <a:pt x="324" y="2"/>
                    <a:pt x="311" y="4"/>
                  </a:cubicBezTo>
                  <a:cubicBezTo>
                    <a:pt x="200" y="21"/>
                    <a:pt x="112" y="109"/>
                    <a:pt x="71" y="209"/>
                  </a:cubicBezTo>
                  <a:cubicBezTo>
                    <a:pt x="24" y="309"/>
                    <a:pt x="12" y="420"/>
                    <a:pt x="6" y="531"/>
                  </a:cubicBezTo>
                  <a:cubicBezTo>
                    <a:pt x="1" y="725"/>
                    <a:pt x="1" y="919"/>
                    <a:pt x="59" y="1101"/>
                  </a:cubicBezTo>
                  <a:cubicBezTo>
                    <a:pt x="124" y="1277"/>
                    <a:pt x="247" y="1447"/>
                    <a:pt x="423" y="1517"/>
                  </a:cubicBezTo>
                  <a:cubicBezTo>
                    <a:pt x="470" y="1535"/>
                    <a:pt x="521" y="1545"/>
                    <a:pt x="572" y="1545"/>
                  </a:cubicBezTo>
                  <a:cubicBezTo>
                    <a:pt x="622" y="1545"/>
                    <a:pt x="672" y="1535"/>
                    <a:pt x="716" y="1511"/>
                  </a:cubicBezTo>
                  <a:cubicBezTo>
                    <a:pt x="798" y="1464"/>
                    <a:pt x="851" y="1376"/>
                    <a:pt x="875" y="1282"/>
                  </a:cubicBezTo>
                  <a:cubicBezTo>
                    <a:pt x="892" y="1189"/>
                    <a:pt x="886" y="1089"/>
                    <a:pt x="869" y="995"/>
                  </a:cubicBezTo>
                  <a:cubicBezTo>
                    <a:pt x="834" y="760"/>
                    <a:pt x="763" y="543"/>
                    <a:pt x="663" y="326"/>
                  </a:cubicBezTo>
                  <a:cubicBezTo>
                    <a:pt x="603" y="194"/>
                    <a:pt x="522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3830005" y="-94154"/>
              <a:ext cx="54296" cy="65319"/>
            </a:xfrm>
            <a:custGeom>
              <a:avLst/>
              <a:gdLst/>
              <a:ahLst/>
              <a:cxnLst/>
              <a:rect l="l" t="t" r="r" b="b"/>
              <a:pathLst>
                <a:path w="1192" h="1434" extrusionOk="0">
                  <a:moveTo>
                    <a:pt x="715" y="1"/>
                  </a:moveTo>
                  <a:cubicBezTo>
                    <a:pt x="594" y="1"/>
                    <a:pt x="488" y="103"/>
                    <a:pt x="440" y="215"/>
                  </a:cubicBezTo>
                  <a:cubicBezTo>
                    <a:pt x="387" y="344"/>
                    <a:pt x="387" y="479"/>
                    <a:pt x="364" y="614"/>
                  </a:cubicBezTo>
                  <a:cubicBezTo>
                    <a:pt x="329" y="813"/>
                    <a:pt x="241" y="995"/>
                    <a:pt x="123" y="1154"/>
                  </a:cubicBezTo>
                  <a:cubicBezTo>
                    <a:pt x="76" y="1218"/>
                    <a:pt x="0" y="1295"/>
                    <a:pt x="59" y="1371"/>
                  </a:cubicBezTo>
                  <a:cubicBezTo>
                    <a:pt x="99" y="1423"/>
                    <a:pt x="179" y="1434"/>
                    <a:pt x="251" y="1434"/>
                  </a:cubicBezTo>
                  <a:cubicBezTo>
                    <a:pt x="284" y="1434"/>
                    <a:pt x="316" y="1431"/>
                    <a:pt x="340" y="1429"/>
                  </a:cubicBezTo>
                  <a:cubicBezTo>
                    <a:pt x="481" y="1424"/>
                    <a:pt x="628" y="1412"/>
                    <a:pt x="763" y="1365"/>
                  </a:cubicBezTo>
                  <a:cubicBezTo>
                    <a:pt x="898" y="1324"/>
                    <a:pt x="1027" y="1242"/>
                    <a:pt x="1103" y="1119"/>
                  </a:cubicBezTo>
                  <a:cubicBezTo>
                    <a:pt x="1179" y="995"/>
                    <a:pt x="1191" y="837"/>
                    <a:pt x="1168" y="690"/>
                  </a:cubicBezTo>
                  <a:cubicBezTo>
                    <a:pt x="1138" y="549"/>
                    <a:pt x="1074" y="415"/>
                    <a:pt x="1009" y="280"/>
                  </a:cubicBezTo>
                  <a:cubicBezTo>
                    <a:pt x="956" y="162"/>
                    <a:pt x="880" y="27"/>
                    <a:pt x="751" y="4"/>
                  </a:cubicBezTo>
                  <a:cubicBezTo>
                    <a:pt x="739" y="2"/>
                    <a:pt x="727" y="1"/>
                    <a:pt x="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3975082" y="-94564"/>
              <a:ext cx="52975" cy="75567"/>
            </a:xfrm>
            <a:custGeom>
              <a:avLst/>
              <a:gdLst/>
              <a:ahLst/>
              <a:cxnLst/>
              <a:rect l="l" t="t" r="r" b="b"/>
              <a:pathLst>
                <a:path w="1163" h="1659" extrusionOk="0">
                  <a:moveTo>
                    <a:pt x="536" y="0"/>
                  </a:moveTo>
                  <a:cubicBezTo>
                    <a:pt x="389" y="0"/>
                    <a:pt x="237" y="56"/>
                    <a:pt x="142" y="160"/>
                  </a:cubicBezTo>
                  <a:cubicBezTo>
                    <a:pt x="1" y="306"/>
                    <a:pt x="42" y="617"/>
                    <a:pt x="36" y="805"/>
                  </a:cubicBezTo>
                  <a:cubicBezTo>
                    <a:pt x="30" y="975"/>
                    <a:pt x="24" y="1151"/>
                    <a:pt x="24" y="1321"/>
                  </a:cubicBezTo>
                  <a:cubicBezTo>
                    <a:pt x="18" y="1368"/>
                    <a:pt x="18" y="1415"/>
                    <a:pt x="30" y="1462"/>
                  </a:cubicBezTo>
                  <a:cubicBezTo>
                    <a:pt x="59" y="1544"/>
                    <a:pt x="142" y="1609"/>
                    <a:pt x="224" y="1632"/>
                  </a:cubicBezTo>
                  <a:cubicBezTo>
                    <a:pt x="284" y="1652"/>
                    <a:pt x="348" y="1659"/>
                    <a:pt x="411" y="1659"/>
                  </a:cubicBezTo>
                  <a:cubicBezTo>
                    <a:pt x="439" y="1659"/>
                    <a:pt x="466" y="1657"/>
                    <a:pt x="494" y="1655"/>
                  </a:cubicBezTo>
                  <a:cubicBezTo>
                    <a:pt x="628" y="1655"/>
                    <a:pt x="775" y="1650"/>
                    <a:pt x="881" y="1562"/>
                  </a:cubicBezTo>
                  <a:cubicBezTo>
                    <a:pt x="969" y="1491"/>
                    <a:pt x="1010" y="1386"/>
                    <a:pt x="1045" y="1274"/>
                  </a:cubicBezTo>
                  <a:cubicBezTo>
                    <a:pt x="1115" y="1057"/>
                    <a:pt x="1162" y="822"/>
                    <a:pt x="1127" y="600"/>
                  </a:cubicBezTo>
                  <a:cubicBezTo>
                    <a:pt x="1092" y="371"/>
                    <a:pt x="963" y="148"/>
                    <a:pt x="757" y="48"/>
                  </a:cubicBezTo>
                  <a:cubicBezTo>
                    <a:pt x="691" y="16"/>
                    <a:pt x="614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4122618" y="-33026"/>
              <a:ext cx="70056" cy="32295"/>
            </a:xfrm>
            <a:custGeom>
              <a:avLst/>
              <a:gdLst/>
              <a:ahLst/>
              <a:cxnLst/>
              <a:rect l="l" t="t" r="r" b="b"/>
              <a:pathLst>
                <a:path w="1538" h="709" extrusionOk="0">
                  <a:moveTo>
                    <a:pt x="541" y="1"/>
                  </a:moveTo>
                  <a:cubicBezTo>
                    <a:pt x="466" y="1"/>
                    <a:pt x="396" y="14"/>
                    <a:pt x="364" y="64"/>
                  </a:cubicBezTo>
                  <a:cubicBezTo>
                    <a:pt x="317" y="129"/>
                    <a:pt x="358" y="228"/>
                    <a:pt x="311" y="299"/>
                  </a:cubicBezTo>
                  <a:cubicBezTo>
                    <a:pt x="252" y="387"/>
                    <a:pt x="0" y="398"/>
                    <a:pt x="65" y="563"/>
                  </a:cubicBezTo>
                  <a:cubicBezTo>
                    <a:pt x="88" y="615"/>
                    <a:pt x="153" y="633"/>
                    <a:pt x="211" y="651"/>
                  </a:cubicBezTo>
                  <a:cubicBezTo>
                    <a:pt x="384" y="689"/>
                    <a:pt x="562" y="708"/>
                    <a:pt x="741" y="708"/>
                  </a:cubicBezTo>
                  <a:cubicBezTo>
                    <a:pt x="891" y="708"/>
                    <a:pt x="1042" y="695"/>
                    <a:pt x="1191" y="668"/>
                  </a:cubicBezTo>
                  <a:cubicBezTo>
                    <a:pt x="1267" y="651"/>
                    <a:pt x="1349" y="627"/>
                    <a:pt x="1420" y="580"/>
                  </a:cubicBezTo>
                  <a:cubicBezTo>
                    <a:pt x="1484" y="533"/>
                    <a:pt x="1537" y="457"/>
                    <a:pt x="1531" y="375"/>
                  </a:cubicBezTo>
                  <a:cubicBezTo>
                    <a:pt x="1519" y="246"/>
                    <a:pt x="1384" y="170"/>
                    <a:pt x="1261" y="129"/>
                  </a:cubicBezTo>
                  <a:cubicBezTo>
                    <a:pt x="1097" y="70"/>
                    <a:pt x="921" y="35"/>
                    <a:pt x="745" y="17"/>
                  </a:cubicBezTo>
                  <a:cubicBezTo>
                    <a:pt x="695" y="14"/>
                    <a:pt x="616" y="1"/>
                    <a:pt x="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4003960" y="-434686"/>
              <a:ext cx="29425" cy="36895"/>
            </a:xfrm>
            <a:custGeom>
              <a:avLst/>
              <a:gdLst/>
              <a:ahLst/>
              <a:cxnLst/>
              <a:rect l="l" t="t" r="r" b="b"/>
              <a:pathLst>
                <a:path w="646" h="810" fill="none" extrusionOk="0">
                  <a:moveTo>
                    <a:pt x="0" y="0"/>
                  </a:moveTo>
                  <a:cubicBezTo>
                    <a:pt x="0" y="0"/>
                    <a:pt x="434" y="311"/>
                    <a:pt x="646" y="810"/>
                  </a:cubicBezTo>
                </a:path>
              </a:pathLst>
            </a:custGeom>
            <a:noFill/>
            <a:ln w="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3929392" y="-380711"/>
              <a:ext cx="15534" cy="15021"/>
            </a:xfrm>
            <a:custGeom>
              <a:avLst/>
              <a:gdLst/>
              <a:ahLst/>
              <a:cxnLst/>
              <a:rect l="l" t="t" r="r" b="b"/>
              <a:pathLst>
                <a:path w="177" h="171" extrusionOk="0">
                  <a:moveTo>
                    <a:pt x="88" y="0"/>
                  </a:moveTo>
                  <a:cubicBezTo>
                    <a:pt x="36" y="0"/>
                    <a:pt x="0" y="35"/>
                    <a:pt x="0" y="82"/>
                  </a:cubicBezTo>
                  <a:cubicBezTo>
                    <a:pt x="0" y="135"/>
                    <a:pt x="36" y="170"/>
                    <a:pt x="88" y="170"/>
                  </a:cubicBezTo>
                  <a:cubicBezTo>
                    <a:pt x="135" y="170"/>
                    <a:pt x="176" y="135"/>
                    <a:pt x="176" y="82"/>
                  </a:cubicBezTo>
                  <a:cubicBezTo>
                    <a:pt x="176" y="35"/>
                    <a:pt x="135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 flipH="1">
              <a:off x="4011204" y="-382657"/>
              <a:ext cx="15534" cy="15020"/>
            </a:xfrm>
            <a:custGeom>
              <a:avLst/>
              <a:gdLst/>
              <a:ahLst/>
              <a:cxnLst/>
              <a:rect l="l" t="t" r="r" b="b"/>
              <a:pathLst>
                <a:path w="177" h="171" extrusionOk="0">
                  <a:moveTo>
                    <a:pt x="88" y="0"/>
                  </a:moveTo>
                  <a:cubicBezTo>
                    <a:pt x="35" y="0"/>
                    <a:pt x="0" y="35"/>
                    <a:pt x="0" y="82"/>
                  </a:cubicBezTo>
                  <a:cubicBezTo>
                    <a:pt x="0" y="135"/>
                    <a:pt x="35" y="170"/>
                    <a:pt x="88" y="170"/>
                  </a:cubicBezTo>
                  <a:cubicBezTo>
                    <a:pt x="135" y="170"/>
                    <a:pt x="176" y="135"/>
                    <a:pt x="176" y="82"/>
                  </a:cubicBezTo>
                  <a:cubicBezTo>
                    <a:pt x="176" y="35"/>
                    <a:pt x="135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3879169" y="-363415"/>
              <a:ext cx="77253" cy="73791"/>
            </a:xfrm>
            <a:custGeom>
              <a:avLst/>
              <a:gdLst/>
              <a:ahLst/>
              <a:cxnLst/>
              <a:rect l="l" t="t" r="r" b="b"/>
              <a:pathLst>
                <a:path w="1696" h="1620" fill="none" extrusionOk="0">
                  <a:moveTo>
                    <a:pt x="1696" y="1432"/>
                  </a:moveTo>
                  <a:cubicBezTo>
                    <a:pt x="1696" y="1432"/>
                    <a:pt x="1080" y="1619"/>
                    <a:pt x="540" y="1168"/>
                  </a:cubicBezTo>
                  <a:cubicBezTo>
                    <a:pt x="0" y="716"/>
                    <a:pt x="0" y="0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3945991" y="-359680"/>
              <a:ext cx="72151" cy="82354"/>
            </a:xfrm>
            <a:custGeom>
              <a:avLst/>
              <a:gdLst/>
              <a:ahLst/>
              <a:cxnLst/>
              <a:rect l="l" t="t" r="r" b="b"/>
              <a:pathLst>
                <a:path w="1584" h="1808" fill="none" extrusionOk="0">
                  <a:moveTo>
                    <a:pt x="1185" y="0"/>
                  </a:moveTo>
                  <a:cubicBezTo>
                    <a:pt x="1185" y="0"/>
                    <a:pt x="1584" y="974"/>
                    <a:pt x="1519" y="1367"/>
                  </a:cubicBezTo>
                  <a:cubicBezTo>
                    <a:pt x="1461" y="1755"/>
                    <a:pt x="792" y="1807"/>
                    <a:pt x="522" y="1690"/>
                  </a:cubicBezTo>
                  <a:cubicBezTo>
                    <a:pt x="252" y="1567"/>
                    <a:pt x="0" y="816"/>
                    <a:pt x="0" y="816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4014088" y="-357812"/>
              <a:ext cx="21181" cy="43045"/>
            </a:xfrm>
            <a:custGeom>
              <a:avLst/>
              <a:gdLst/>
              <a:ahLst/>
              <a:cxnLst/>
              <a:rect l="l" t="t" r="r" b="b"/>
              <a:pathLst>
                <a:path w="465" h="945" fill="none" extrusionOk="0">
                  <a:moveTo>
                    <a:pt x="1" y="945"/>
                  </a:moveTo>
                  <a:cubicBezTo>
                    <a:pt x="1" y="945"/>
                    <a:pt x="429" y="751"/>
                    <a:pt x="464" y="0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" name="Google Shape;638;p32"/>
          <p:cNvSpPr/>
          <p:nvPr/>
        </p:nvSpPr>
        <p:spPr>
          <a:xfrm>
            <a:off x="0" y="4311725"/>
            <a:ext cx="9144000" cy="856693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32"/>
          <p:cNvGrpSpPr/>
          <p:nvPr/>
        </p:nvGrpSpPr>
        <p:grpSpPr>
          <a:xfrm>
            <a:off x="703051" y="4559568"/>
            <a:ext cx="566423" cy="252769"/>
            <a:chOff x="7267909" y="4524400"/>
            <a:chExt cx="724326" cy="323276"/>
          </a:xfrm>
        </p:grpSpPr>
        <p:sp>
          <p:nvSpPr>
            <p:cNvPr id="640" name="Google Shape;640;p32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641" name="Google Shape;641;p32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642" name="Google Shape;642;p32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2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4" name="Google Shape;644;p32"/>
          <p:cNvGrpSpPr/>
          <p:nvPr/>
        </p:nvGrpSpPr>
        <p:grpSpPr>
          <a:xfrm>
            <a:off x="7267909" y="4524400"/>
            <a:ext cx="724326" cy="323276"/>
            <a:chOff x="7267909" y="4524400"/>
            <a:chExt cx="724326" cy="323276"/>
          </a:xfrm>
        </p:grpSpPr>
        <p:sp>
          <p:nvSpPr>
            <p:cNvPr id="645" name="Google Shape;645;p32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646" name="Google Shape;646;p32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647" name="Google Shape;647;p32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2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9" name="Google Shape;649;p32"/>
          <p:cNvGrpSpPr/>
          <p:nvPr/>
        </p:nvGrpSpPr>
        <p:grpSpPr>
          <a:xfrm>
            <a:off x="1902056" y="4290094"/>
            <a:ext cx="3955337" cy="1680047"/>
            <a:chOff x="13605368" y="4339844"/>
            <a:chExt cx="3955337" cy="1680047"/>
          </a:xfrm>
        </p:grpSpPr>
        <p:sp>
          <p:nvSpPr>
            <p:cNvPr id="650" name="Google Shape;650;p32"/>
            <p:cNvSpPr/>
            <p:nvPr/>
          </p:nvSpPr>
          <p:spPr>
            <a:xfrm>
              <a:off x="13605368" y="4339844"/>
              <a:ext cx="3930386" cy="1680047"/>
            </a:xfrm>
            <a:custGeom>
              <a:avLst/>
              <a:gdLst/>
              <a:ahLst/>
              <a:cxnLst/>
              <a:rect l="l" t="t" r="r" b="b"/>
              <a:pathLst>
                <a:path w="37018" h="15823" extrusionOk="0">
                  <a:moveTo>
                    <a:pt x="13329" y="1"/>
                  </a:moveTo>
                  <a:lnTo>
                    <a:pt x="9223" y="1808"/>
                  </a:lnTo>
                  <a:lnTo>
                    <a:pt x="3444" y="4506"/>
                  </a:lnTo>
                  <a:lnTo>
                    <a:pt x="2599" y="8959"/>
                  </a:lnTo>
                  <a:lnTo>
                    <a:pt x="0" y="11874"/>
                  </a:lnTo>
                  <a:lnTo>
                    <a:pt x="0" y="15582"/>
                  </a:lnTo>
                  <a:lnTo>
                    <a:pt x="37018" y="15823"/>
                  </a:lnTo>
                  <a:lnTo>
                    <a:pt x="36302" y="15107"/>
                  </a:lnTo>
                  <a:lnTo>
                    <a:pt x="34413" y="14984"/>
                  </a:lnTo>
                  <a:lnTo>
                    <a:pt x="32859" y="13429"/>
                  </a:lnTo>
                  <a:lnTo>
                    <a:pt x="24217" y="13429"/>
                  </a:lnTo>
                  <a:lnTo>
                    <a:pt x="19929" y="12244"/>
                  </a:lnTo>
                  <a:lnTo>
                    <a:pt x="18521" y="7451"/>
                  </a:lnTo>
                  <a:lnTo>
                    <a:pt x="18310" y="2864"/>
                  </a:lnTo>
                  <a:lnTo>
                    <a:pt x="13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13605368" y="4818276"/>
              <a:ext cx="574407" cy="782422"/>
            </a:xfrm>
            <a:custGeom>
              <a:avLst/>
              <a:gdLst/>
              <a:ahLst/>
              <a:cxnLst/>
              <a:rect l="l" t="t" r="r" b="b"/>
              <a:pathLst>
                <a:path w="5410" h="7369" extrusionOk="0">
                  <a:moveTo>
                    <a:pt x="3444" y="0"/>
                  </a:moveTo>
                  <a:lnTo>
                    <a:pt x="2599" y="4453"/>
                  </a:lnTo>
                  <a:lnTo>
                    <a:pt x="0" y="7368"/>
                  </a:lnTo>
                  <a:lnTo>
                    <a:pt x="5034" y="5303"/>
                  </a:lnTo>
                  <a:lnTo>
                    <a:pt x="5409" y="3062"/>
                  </a:lnTo>
                  <a:lnTo>
                    <a:pt x="34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15349408" y="4795767"/>
              <a:ext cx="256200" cy="450511"/>
            </a:xfrm>
            <a:custGeom>
              <a:avLst/>
              <a:gdLst/>
              <a:ahLst/>
              <a:cxnLst/>
              <a:rect l="l" t="t" r="r" b="b"/>
              <a:pathLst>
                <a:path w="2413" h="4243" extrusionOk="0">
                  <a:moveTo>
                    <a:pt x="1948" y="1"/>
                  </a:moveTo>
                  <a:lnTo>
                    <a:pt x="1" y="2389"/>
                  </a:lnTo>
                  <a:cubicBezTo>
                    <a:pt x="1" y="2389"/>
                    <a:pt x="2300" y="4243"/>
                    <a:pt x="2408" y="4243"/>
                  </a:cubicBezTo>
                  <a:cubicBezTo>
                    <a:pt x="2412" y="4243"/>
                    <a:pt x="2413" y="4241"/>
                    <a:pt x="2412" y="4237"/>
                  </a:cubicBezTo>
                  <a:cubicBezTo>
                    <a:pt x="2371" y="4102"/>
                    <a:pt x="2095" y="3157"/>
                    <a:pt x="2095" y="3157"/>
                  </a:cubicBezTo>
                  <a:lnTo>
                    <a:pt x="19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13605368" y="5451090"/>
              <a:ext cx="3955337" cy="568793"/>
            </a:xfrm>
            <a:custGeom>
              <a:avLst/>
              <a:gdLst/>
              <a:ahLst/>
              <a:cxnLst/>
              <a:rect l="l" t="t" r="r" b="b"/>
              <a:pathLst>
                <a:path w="37253" h="5357" extrusionOk="0">
                  <a:moveTo>
                    <a:pt x="19407" y="0"/>
                  </a:moveTo>
                  <a:lnTo>
                    <a:pt x="16215" y="3209"/>
                  </a:lnTo>
                  <a:lnTo>
                    <a:pt x="13300" y="3209"/>
                  </a:lnTo>
                  <a:lnTo>
                    <a:pt x="11816" y="2042"/>
                  </a:lnTo>
                  <a:lnTo>
                    <a:pt x="8319" y="3673"/>
                  </a:lnTo>
                  <a:lnTo>
                    <a:pt x="5034" y="2963"/>
                  </a:lnTo>
                  <a:lnTo>
                    <a:pt x="0" y="4377"/>
                  </a:lnTo>
                  <a:lnTo>
                    <a:pt x="0" y="5357"/>
                  </a:lnTo>
                  <a:lnTo>
                    <a:pt x="37012" y="5357"/>
                  </a:lnTo>
                  <a:cubicBezTo>
                    <a:pt x="37253" y="5357"/>
                    <a:pt x="36302" y="4641"/>
                    <a:pt x="36302" y="4641"/>
                  </a:cubicBezTo>
                  <a:lnTo>
                    <a:pt x="34413" y="4518"/>
                  </a:lnTo>
                  <a:lnTo>
                    <a:pt x="33246" y="3350"/>
                  </a:lnTo>
                  <a:lnTo>
                    <a:pt x="30629" y="4377"/>
                  </a:lnTo>
                  <a:lnTo>
                    <a:pt x="26605" y="4060"/>
                  </a:lnTo>
                  <a:lnTo>
                    <a:pt x="22575" y="4641"/>
                  </a:lnTo>
                  <a:lnTo>
                    <a:pt x="19929" y="3849"/>
                  </a:lnTo>
                  <a:lnTo>
                    <a:pt x="19929" y="1778"/>
                  </a:lnTo>
                  <a:lnTo>
                    <a:pt x="19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BAA9B17-263E-991F-065E-B862076E32F6}"/>
              </a:ext>
            </a:extLst>
          </p:cNvPr>
          <p:cNvSpPr txBox="1"/>
          <p:nvPr/>
        </p:nvSpPr>
        <p:spPr>
          <a:xfrm>
            <a:off x="1440626" y="537613"/>
            <a:ext cx="8869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6D6384-4072-0E2E-0323-7A9102D79EC3}"/>
              </a:ext>
            </a:extLst>
          </p:cNvPr>
          <p:cNvSpPr txBox="1"/>
          <p:nvPr/>
        </p:nvSpPr>
        <p:spPr>
          <a:xfrm>
            <a:off x="3579669" y="470939"/>
            <a:ext cx="3719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FAMILY LIFE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3068EB8-E7B9-FFF4-3599-9BC77D5FA419}"/>
              </a:ext>
            </a:extLst>
          </p:cNvPr>
          <p:cNvGrpSpPr/>
          <p:nvPr/>
        </p:nvGrpSpPr>
        <p:grpSpPr>
          <a:xfrm>
            <a:off x="0" y="-11896"/>
            <a:ext cx="9144000" cy="1455320"/>
            <a:chOff x="0" y="-15861"/>
            <a:chExt cx="12192000" cy="194042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DB67C674-4560-9D2F-CE19-1829885D1609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="" xmlns:a16="http://schemas.microsoft.com/office/drawing/2014/main" id="{947C74A0-D5AA-BD75-C1FA-42105A0B000F}"/>
                </a:ext>
              </a:extLst>
            </p:cNvPr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E2D5EE-F90E-EBDA-2338-C288C831BF47}"/>
              </a:ext>
            </a:extLst>
          </p:cNvPr>
          <p:cNvSpPr txBox="1"/>
          <p:nvPr/>
        </p:nvSpPr>
        <p:spPr>
          <a:xfrm>
            <a:off x="2222591" y="282394"/>
            <a:ext cx="6096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2" charset="0"/>
                <a:ea typeface="+mn-ea"/>
                <a:cs typeface="+mn-cs"/>
              </a:rPr>
              <a:t>GLOBAL WARMING</a:t>
            </a:r>
            <a:endParaRPr lang="en-US" sz="40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A671221-323D-62DA-8F44-61D1BA9BE3FB}"/>
              </a:ext>
            </a:extLst>
          </p:cNvPr>
          <p:cNvSpPr txBox="1"/>
          <p:nvPr/>
        </p:nvSpPr>
        <p:spPr>
          <a:xfrm>
            <a:off x="816467" y="121323"/>
            <a:ext cx="950693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</a:t>
            </a:r>
          </a:p>
          <a:p>
            <a:pPr algn="ctr" defTabSz="685800">
              <a:buClrTx/>
            </a:pPr>
            <a:r>
              <a:rPr lang="vi-VN" sz="5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lang="en-US" sz="5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081532-0AEA-03E1-1740-506AD94BC6A6}"/>
              </a:ext>
            </a:extLst>
          </p:cNvPr>
          <p:cNvSpPr/>
          <p:nvPr/>
        </p:nvSpPr>
        <p:spPr>
          <a:xfrm>
            <a:off x="3852320" y="1358832"/>
            <a:ext cx="3243320" cy="3455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SPEAKING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9EDC459-D706-A78C-15E3-7112C7861B25}"/>
              </a:ext>
            </a:extLst>
          </p:cNvPr>
          <p:cNvSpPr/>
          <p:nvPr/>
        </p:nvSpPr>
        <p:spPr>
          <a:xfrm>
            <a:off x="2339071" y="1362184"/>
            <a:ext cx="1343366" cy="3455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b="1" kern="1200" dirty="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85928" y="766843"/>
            <a:ext cx="1412825" cy="49155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WARM-UP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147344" y="1663338"/>
            <a:ext cx="1671026" cy="64357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CONTROLLED PRACTICE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8932" y="2567595"/>
            <a:ext cx="1809821" cy="59739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LESS CONTROLLED PRACTICE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498753" y="1012619"/>
            <a:ext cx="484104" cy="650719"/>
          </a:xfrm>
          <a:prstGeom prst="curvedConnector2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593844" y="1985125"/>
            <a:ext cx="553501" cy="582470"/>
          </a:xfrm>
          <a:prstGeom prst="curvedConnector2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212625" y="3498048"/>
            <a:ext cx="1637250" cy="4996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5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FREE PRACTICE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1792340" y="3747854"/>
            <a:ext cx="420286" cy="582864"/>
          </a:xfrm>
          <a:prstGeom prst="curvedConnector2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73714" y="4330718"/>
            <a:ext cx="1637250" cy="4996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CONSOLIDATION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498753" y="2866293"/>
            <a:ext cx="532497" cy="631755"/>
          </a:xfrm>
          <a:prstGeom prst="curvedConnector2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233064" y="230514"/>
            <a:ext cx="2555586" cy="338921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SPEAKING</a:t>
            </a:r>
            <a:endParaRPr 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b="1" kern="120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sz="1350" b="1" kern="12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05771" y="823285"/>
            <a:ext cx="3773932" cy="524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Matching 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game</a:t>
            </a:r>
            <a:endParaRPr lang="en-GB" sz="135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05770" y="1633479"/>
            <a:ext cx="3773933" cy="82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Task 1:  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Match the activities with </a:t>
            </a: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their effects.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Task 2: Complete the conversation.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05771" y="2567594"/>
            <a:ext cx="3773932" cy="5973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GB" sz="1350" b="1" kern="1200" dirty="0" smtClean="0">
                <a:solidFill>
                  <a:prstClr val="black"/>
                </a:solidFill>
                <a:latin typeface="Calibri" panose="020F0502020204030204"/>
              </a:rPr>
              <a:t>Task 3: </a:t>
            </a: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Talk about the other</a:t>
            </a:r>
            <a:r>
              <a:rPr lang="vi-VN" sz="1350" b="1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human activities that contribute to</a:t>
            </a:r>
            <a:r>
              <a:rPr lang="vi-VN" sz="1350" b="1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global warming.</a:t>
            </a:r>
            <a:endParaRPr lang="vi-VN" sz="1350" b="1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05770" y="4279761"/>
            <a:ext cx="3773933" cy="5137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Wrap-up</a:t>
            </a:r>
            <a:endParaRPr lang="en-US" sz="135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Homework</a:t>
            </a:r>
            <a:endParaRPr lang="en-GB" sz="135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05771" y="3445892"/>
            <a:ext cx="3773932" cy="664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GB" sz="1350" b="1" kern="1200" dirty="0" smtClean="0">
                <a:solidFill>
                  <a:prstClr val="black"/>
                </a:solidFill>
                <a:latin typeface="Calibri" panose="020F0502020204030204"/>
              </a:rPr>
              <a:t>Task 4: </a:t>
            </a: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Decide 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which human</a:t>
            </a:r>
            <a:r>
              <a:rPr lang="vi-VN" sz="135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activity contributes to global warming</a:t>
            </a:r>
            <a:r>
              <a:rPr lang="vi-VN" sz="135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the most. </a:t>
            </a:r>
          </a:p>
        </p:txBody>
      </p:sp>
    </p:spTree>
    <p:extLst>
      <p:ext uri="{BB962C8B-B14F-4D97-AF65-F5344CB8AC3E}">
        <p14:creationId xmlns:p14="http://schemas.microsoft.com/office/powerpoint/2010/main" val="245220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45807FA-4B90-1038-0864-F4C907F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EF0CC3F-EC36-3CCE-834C-D16A2E0616CC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6D26C3-FEDD-E158-834A-00D1CC0D5668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="" xmlns:a16="http://schemas.microsoft.com/office/drawing/2014/main" id="{EF6B2568-5FB8-DB37-B3BE-5A660EDA2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4" y="638001"/>
            <a:ext cx="2139332" cy="1717831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="" xmlns:a16="http://schemas.microsoft.com/office/drawing/2014/main" id="{2329958E-7C8E-8763-0223-8DA9DDF60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450" y="3380694"/>
            <a:ext cx="1944625" cy="22374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F9B71EB-CD13-49FC-F071-115381329D58}"/>
              </a:ext>
            </a:extLst>
          </p:cNvPr>
          <p:cNvSpPr txBox="1"/>
          <p:nvPr/>
        </p:nvSpPr>
        <p:spPr>
          <a:xfrm>
            <a:off x="4439007" y="768930"/>
            <a:ext cx="403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lgerian" panose="04020705040A02060702" pitchFamily="82" charset="0"/>
              </a:rPr>
              <a:t>MATCHING GAME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07486459-83EB-1C35-F319-E43100327201}"/>
              </a:ext>
            </a:extLst>
          </p:cNvPr>
          <p:cNvSpPr/>
          <p:nvPr/>
        </p:nvSpPr>
        <p:spPr>
          <a:xfrm>
            <a:off x="3799829" y="1514290"/>
            <a:ext cx="5118703" cy="3252973"/>
          </a:xfrm>
          <a:prstGeom prst="round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Work in groups.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Match the cream (cause) with the correct bowl (effect) to make a perfect parfait.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Raise hands to take turn for your group. </a:t>
            </a:r>
          </a:p>
        </p:txBody>
      </p:sp>
    </p:spTree>
    <p:extLst>
      <p:ext uri="{BB962C8B-B14F-4D97-AF65-F5344CB8AC3E}">
        <p14:creationId xmlns:p14="http://schemas.microsoft.com/office/powerpoint/2010/main" val="297199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0741 L 0.20834 0.3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E304B8E5-C579-B084-DD20-7DA6AC1088CF}"/>
              </a:ext>
            </a:extLst>
          </p:cNvPr>
          <p:cNvSpPr/>
          <p:nvPr/>
        </p:nvSpPr>
        <p:spPr>
          <a:xfrm>
            <a:off x="4919337" y="3865819"/>
            <a:ext cx="1623442" cy="977900"/>
          </a:xfrm>
          <a:prstGeom prst="roundRect">
            <a:avLst>
              <a:gd name="adj" fmla="val 418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It burned and blocked the road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64269B41-5CAE-D4E7-3D8F-76CE5690E88E}"/>
              </a:ext>
            </a:extLst>
          </p:cNvPr>
          <p:cNvSpPr/>
          <p:nvPr/>
        </p:nvSpPr>
        <p:spPr>
          <a:xfrm>
            <a:off x="7239159" y="3850198"/>
            <a:ext cx="1630325" cy="1190909"/>
          </a:xfrm>
          <a:prstGeom prst="roundRect">
            <a:avLst>
              <a:gd name="adj" fmla="val 422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The town was flooded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="" xmlns:a16="http://schemas.microsoft.com/office/drawing/2014/main" id="{FF30BDCD-9E7E-E86D-9C57-C8E5791FC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836" y="3386762"/>
            <a:ext cx="1944625" cy="223746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="" xmlns:a16="http://schemas.microsoft.com/office/drawing/2014/main" id="{46566FFD-FE9A-D48B-D5AE-597DED636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077" y="3386762"/>
            <a:ext cx="1944625" cy="2237469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1E24C953-48C6-D54D-26D2-CC0D05EE2D26}"/>
              </a:ext>
            </a:extLst>
          </p:cNvPr>
          <p:cNvSpPr/>
          <p:nvPr/>
        </p:nvSpPr>
        <p:spPr>
          <a:xfrm>
            <a:off x="237165" y="3794026"/>
            <a:ext cx="1751702" cy="1190909"/>
          </a:xfrm>
          <a:prstGeom prst="roundRect">
            <a:avLst>
              <a:gd name="adj" fmla="val 46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Schools and factories are closed today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="" xmlns:a16="http://schemas.microsoft.com/office/drawing/2014/main" id="{F8E1B5D1-21A4-5D95-6680-2D677597B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4" y="3386762"/>
            <a:ext cx="1944625" cy="22374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EF0CC3F-EC36-3CCE-834C-D16A2E0616CC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6D26C3-FEDD-E158-834A-00D1CC0D5668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="" xmlns:a16="http://schemas.microsoft.com/office/drawing/2014/main" id="{EF6B2568-5FB8-DB37-B3BE-5A660EDA2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4" y="638001"/>
            <a:ext cx="2139332" cy="171783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E6148609-E1D5-CEBE-2F3C-6F1B56092359}"/>
              </a:ext>
            </a:extLst>
          </p:cNvPr>
          <p:cNvSpPr/>
          <p:nvPr/>
        </p:nvSpPr>
        <p:spPr>
          <a:xfrm>
            <a:off x="480016" y="1450995"/>
            <a:ext cx="1354667" cy="784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Ice on the poles is melting</a:t>
            </a:r>
          </a:p>
        </p:txBody>
      </p: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="" xmlns:a16="http://schemas.microsoft.com/office/drawing/2014/main" id="{0D3711C5-64EA-B4E8-AFED-96F7751E0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668" y="592079"/>
            <a:ext cx="2139332" cy="1717831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="" xmlns:a16="http://schemas.microsoft.com/office/drawing/2014/main" id="{2E6A2C9F-260D-C8DC-99E1-3C48B4E0A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684" y="546157"/>
            <a:ext cx="2139332" cy="1717831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6BE10062-F571-AF91-13AB-2A041B984607}"/>
              </a:ext>
            </a:extLst>
          </p:cNvPr>
          <p:cNvSpPr/>
          <p:nvPr/>
        </p:nvSpPr>
        <p:spPr>
          <a:xfrm>
            <a:off x="5052016" y="1359151"/>
            <a:ext cx="1354667" cy="784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It rained all week</a:t>
            </a:r>
          </a:p>
        </p:txBody>
      </p:sp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="" xmlns:a16="http://schemas.microsoft.com/office/drawing/2014/main" id="{8C23FA68-96BC-8F27-414F-8401FCD72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942" y="517369"/>
            <a:ext cx="2139332" cy="1717831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5172B432-4892-C3A9-C6AF-19EFF0F752E4}"/>
              </a:ext>
            </a:extLst>
          </p:cNvPr>
          <p:cNvSpPr/>
          <p:nvPr/>
        </p:nvSpPr>
        <p:spPr>
          <a:xfrm>
            <a:off x="7435274" y="1330363"/>
            <a:ext cx="1354667" cy="784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Lightning struck the tree</a:t>
            </a: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="" xmlns:a16="http://schemas.microsoft.com/office/drawing/2014/main" id="{2329958E-7C8E-8763-0223-8DA9DDF60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020" y="3386764"/>
            <a:ext cx="1944625" cy="223746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B2789FCE-0CA4-6FAE-E8AD-5DE8D79B35AB}"/>
              </a:ext>
            </a:extLst>
          </p:cNvPr>
          <p:cNvSpPr/>
          <p:nvPr/>
        </p:nvSpPr>
        <p:spPr>
          <a:xfrm>
            <a:off x="2787422" y="1405073"/>
            <a:ext cx="1354667" cy="784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snow fell all night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C8E2ACF-1341-CBCC-5934-C63CEE933CA1}"/>
              </a:ext>
            </a:extLst>
          </p:cNvPr>
          <p:cNvSpPr/>
          <p:nvPr/>
        </p:nvSpPr>
        <p:spPr>
          <a:xfrm>
            <a:off x="2824081" y="3997379"/>
            <a:ext cx="1354667" cy="784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Sea level is rising</a:t>
            </a:r>
          </a:p>
        </p:txBody>
      </p:sp>
    </p:spTree>
    <p:extLst>
      <p:ext uri="{BB962C8B-B14F-4D97-AF65-F5344CB8AC3E}">
        <p14:creationId xmlns:p14="http://schemas.microsoft.com/office/powerpoint/2010/main" val="22353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5434 0.308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154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17284E-7 L 0.25764 0.318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23457E-6 L -0.25921 0.333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166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71605E-6 L -0.26077 0.333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8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9877E-6 L 0.2592 0.344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172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25122 0.345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1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2618 0.333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0" y="166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26337 0.34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1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160" y="76194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vi-VN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1</a:t>
            </a:r>
            <a:endParaRPr lang="en-US" sz="3000" b="1" kern="1200" dirty="0">
              <a:solidFill>
                <a:prstClr val="white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67610" y="758586"/>
            <a:ext cx="77925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Match the activities (1–3) with their possible effects on the environment (a–f).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57418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CONTROLLED PRACTICE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E286A1-9B72-4397-965E-5C3E01C6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04" y="1517414"/>
            <a:ext cx="4215630" cy="1173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94DEB3-9DB3-4E0C-87F4-20CF042FD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13" y="1210635"/>
            <a:ext cx="3635829" cy="38841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68B4A4E-AE34-49D3-BDEC-626C53690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572" y="2787697"/>
            <a:ext cx="3208062" cy="214501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4D5C475-0ED1-4452-A9A7-30DEFBEB34BB}"/>
              </a:ext>
            </a:extLst>
          </p:cNvPr>
          <p:cNvSpPr txBox="1"/>
          <p:nvPr/>
        </p:nvSpPr>
        <p:spPr>
          <a:xfrm>
            <a:off x="457200" y="2787697"/>
            <a:ext cx="1153154" cy="2442270"/>
          </a:xfrm>
          <a:prstGeom prst="roundRect">
            <a:avLst>
              <a:gd name="adj" fmla="val 2014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buClrTx/>
            </a:pPr>
            <a:r>
              <a:rPr lang="en-US" sz="2400" b="1" i="1" u="sng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KEYS</a:t>
            </a:r>
          </a:p>
          <a:p>
            <a:pPr algn="ctr" defTabSz="685800">
              <a:lnSpc>
                <a:spcPct val="150000"/>
              </a:lnSpc>
              <a:buClrTx/>
            </a:pPr>
            <a:r>
              <a:rPr lang="en-US" sz="2400" b="1" kern="1200" dirty="0" smtClean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1. </a:t>
            </a:r>
            <a:r>
              <a:rPr lang="en-US" sz="24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c, e </a:t>
            </a:r>
          </a:p>
          <a:p>
            <a:pPr algn="ctr" defTabSz="685800">
              <a:lnSpc>
                <a:spcPct val="150000"/>
              </a:lnSpc>
              <a:buClrTx/>
            </a:pPr>
            <a:r>
              <a:rPr lang="en-US" sz="2400" b="1" kern="1200" dirty="0" smtClean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2. </a:t>
            </a:r>
            <a:r>
              <a:rPr lang="en-US" sz="24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a, d </a:t>
            </a:r>
          </a:p>
          <a:p>
            <a:pPr algn="ctr" defTabSz="685800">
              <a:lnSpc>
                <a:spcPct val="150000"/>
              </a:lnSpc>
              <a:buClrTx/>
            </a:pPr>
            <a:r>
              <a:rPr lang="en-US" sz="2400" b="1" kern="1200" dirty="0" smtClean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3. </a:t>
            </a:r>
            <a:r>
              <a:rPr lang="en-US" sz="24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b, f</a:t>
            </a:r>
          </a:p>
        </p:txBody>
      </p:sp>
    </p:spTree>
    <p:extLst>
      <p:ext uri="{BB962C8B-B14F-4D97-AF65-F5344CB8AC3E}">
        <p14:creationId xmlns:p14="http://schemas.microsoft.com/office/powerpoint/2010/main" val="38010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160" y="76194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86689" y="704795"/>
            <a:ext cx="79635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the sentences in the box to complete the conversation. Then </a:t>
            </a:r>
            <a:r>
              <a:rPr lang="en-US" sz="21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practise</a:t>
            </a:r>
            <a:r>
              <a:rPr lang="en-US" sz="21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it in pairs.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4966A59-739F-426F-B72F-F93390630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983" y="1143168"/>
            <a:ext cx="4155255" cy="37515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13E4A24-F617-46A0-ADD3-428DE134E3C6}"/>
              </a:ext>
            </a:extLst>
          </p:cNvPr>
          <p:cNvSpPr txBox="1"/>
          <p:nvPr/>
        </p:nvSpPr>
        <p:spPr>
          <a:xfrm>
            <a:off x="5891448" y="1561093"/>
            <a:ext cx="54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A2A9B61-5F79-482B-BDB9-F6B10577C0BA}"/>
              </a:ext>
            </a:extLst>
          </p:cNvPr>
          <p:cNvSpPr txBox="1"/>
          <p:nvPr/>
        </p:nvSpPr>
        <p:spPr>
          <a:xfrm>
            <a:off x="5929026" y="2250056"/>
            <a:ext cx="54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90161F8-A62A-4057-8A55-F23C07759696}"/>
              </a:ext>
            </a:extLst>
          </p:cNvPr>
          <p:cNvSpPr txBox="1"/>
          <p:nvPr/>
        </p:nvSpPr>
        <p:spPr>
          <a:xfrm>
            <a:off x="7217382" y="2250056"/>
            <a:ext cx="54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659D1F4-79AF-4D4F-904D-97F3CDFDEC6D}"/>
              </a:ext>
            </a:extLst>
          </p:cNvPr>
          <p:cNvSpPr txBox="1"/>
          <p:nvPr/>
        </p:nvSpPr>
        <p:spPr>
          <a:xfrm>
            <a:off x="5954078" y="3381821"/>
            <a:ext cx="54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4003289-A841-626F-A1CD-B0A359E41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0"/>
          <a:stretch/>
        </p:blipFill>
        <p:spPr>
          <a:xfrm>
            <a:off x="400798" y="1896251"/>
            <a:ext cx="4265567" cy="2071420"/>
          </a:xfrm>
          <a:prstGeom prst="roundRect">
            <a:avLst>
              <a:gd name="adj" fmla="val 9259"/>
            </a:avLst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57418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CONTROLLED PRACTICE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955;p48">
            <a:extLst>
              <a:ext uri="{FF2B5EF4-FFF2-40B4-BE49-F238E27FC236}">
                <a16:creationId xmlns="" xmlns:a16="http://schemas.microsoft.com/office/drawing/2014/main" id="{D53C118D-28DB-BF99-1CC9-7866E80881D0}"/>
              </a:ext>
            </a:extLst>
          </p:cNvPr>
          <p:cNvGrpSpPr/>
          <p:nvPr/>
        </p:nvGrpSpPr>
        <p:grpSpPr>
          <a:xfrm>
            <a:off x="5359986" y="773762"/>
            <a:ext cx="3199402" cy="4058998"/>
            <a:chOff x="7258223" y="589957"/>
            <a:chExt cx="3199402" cy="4058998"/>
          </a:xfrm>
        </p:grpSpPr>
        <p:grpSp>
          <p:nvGrpSpPr>
            <p:cNvPr id="28" name="Google Shape;956;p48">
              <a:extLst>
                <a:ext uri="{FF2B5EF4-FFF2-40B4-BE49-F238E27FC236}">
                  <a16:creationId xmlns="" xmlns:a16="http://schemas.microsoft.com/office/drawing/2014/main" id="{AF99DBFF-1A1E-C3DD-03B4-01871A2B384A}"/>
                </a:ext>
              </a:extLst>
            </p:cNvPr>
            <p:cNvGrpSpPr/>
            <p:nvPr/>
          </p:nvGrpSpPr>
          <p:grpSpPr>
            <a:xfrm>
              <a:off x="8622304" y="1013539"/>
              <a:ext cx="1835321" cy="3635416"/>
              <a:chOff x="10744354" y="1615051"/>
              <a:chExt cx="1835321" cy="3635416"/>
            </a:xfrm>
          </p:grpSpPr>
          <p:sp>
            <p:nvSpPr>
              <p:cNvPr id="33" name="Google Shape;957;p48">
                <a:extLst>
                  <a:ext uri="{FF2B5EF4-FFF2-40B4-BE49-F238E27FC236}">
                    <a16:creationId xmlns="" xmlns:a16="http://schemas.microsoft.com/office/drawing/2014/main" id="{19ACB94A-0D9E-4D5D-0204-950C57F3DB74}"/>
                  </a:ext>
                </a:extLst>
              </p:cNvPr>
              <p:cNvSpPr/>
              <p:nvPr/>
            </p:nvSpPr>
            <p:spPr>
              <a:xfrm>
                <a:off x="10744354" y="4082605"/>
                <a:ext cx="834107" cy="1167862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22951" extrusionOk="0">
                    <a:moveTo>
                      <a:pt x="1767" y="1"/>
                    </a:moveTo>
                    <a:lnTo>
                      <a:pt x="1767" y="1802"/>
                    </a:lnTo>
                    <a:lnTo>
                      <a:pt x="1749" y="1802"/>
                    </a:lnTo>
                    <a:cubicBezTo>
                      <a:pt x="705" y="2418"/>
                      <a:pt x="1" y="3550"/>
                      <a:pt x="1" y="4853"/>
                    </a:cubicBezTo>
                    <a:lnTo>
                      <a:pt x="1" y="22951"/>
                    </a:lnTo>
                    <a:lnTo>
                      <a:pt x="7093" y="22951"/>
                    </a:lnTo>
                    <a:lnTo>
                      <a:pt x="7093" y="4853"/>
                    </a:lnTo>
                    <a:cubicBezTo>
                      <a:pt x="7093" y="3550"/>
                      <a:pt x="6389" y="2418"/>
                      <a:pt x="5345" y="1802"/>
                    </a:cubicBezTo>
                    <a:lnTo>
                      <a:pt x="11053" y="1802"/>
                    </a:lnTo>
                    <a:cubicBezTo>
                      <a:pt x="10009" y="2418"/>
                      <a:pt x="9305" y="3550"/>
                      <a:pt x="9305" y="4853"/>
                    </a:cubicBezTo>
                    <a:lnTo>
                      <a:pt x="9305" y="22951"/>
                    </a:lnTo>
                    <a:lnTo>
                      <a:pt x="16392" y="22951"/>
                    </a:lnTo>
                    <a:lnTo>
                      <a:pt x="16392" y="4853"/>
                    </a:lnTo>
                    <a:cubicBezTo>
                      <a:pt x="16392" y="3550"/>
                      <a:pt x="15694" y="2418"/>
                      <a:pt x="14643" y="1802"/>
                    </a:cubicBezTo>
                    <a:lnTo>
                      <a:pt x="14831" y="1802"/>
                    </a:lnTo>
                    <a:lnTo>
                      <a:pt x="148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58;p48">
                <a:extLst>
                  <a:ext uri="{FF2B5EF4-FFF2-40B4-BE49-F238E27FC236}">
                    <a16:creationId xmlns="" xmlns:a16="http://schemas.microsoft.com/office/drawing/2014/main" id="{683A61C2-94DF-6B4E-7920-24773E7EBEC6}"/>
                  </a:ext>
                </a:extLst>
              </p:cNvPr>
              <p:cNvSpPr/>
              <p:nvPr/>
            </p:nvSpPr>
            <p:spPr>
              <a:xfrm>
                <a:off x="11327762" y="1615051"/>
                <a:ext cx="1251912" cy="963740"/>
              </a:xfrm>
              <a:custGeom>
                <a:avLst/>
                <a:gdLst/>
                <a:ahLst/>
                <a:cxnLst/>
                <a:rect l="l" t="t" r="r" b="b"/>
                <a:pathLst>
                  <a:path w="17688" h="13616" extrusionOk="0">
                    <a:moveTo>
                      <a:pt x="12442" y="1"/>
                    </a:moveTo>
                    <a:cubicBezTo>
                      <a:pt x="10829" y="1"/>
                      <a:pt x="9440" y="712"/>
                      <a:pt x="9076" y="985"/>
                    </a:cubicBezTo>
                    <a:cubicBezTo>
                      <a:pt x="8378" y="1513"/>
                      <a:pt x="7973" y="2305"/>
                      <a:pt x="7949" y="3179"/>
                    </a:cubicBezTo>
                    <a:cubicBezTo>
                      <a:pt x="7796" y="3155"/>
                      <a:pt x="7641" y="3143"/>
                      <a:pt x="7487" y="3143"/>
                    </a:cubicBezTo>
                    <a:cubicBezTo>
                      <a:pt x="6675" y="3143"/>
                      <a:pt x="5862" y="3471"/>
                      <a:pt x="5286" y="4048"/>
                    </a:cubicBezTo>
                    <a:cubicBezTo>
                      <a:pt x="4600" y="4734"/>
                      <a:pt x="4201" y="5872"/>
                      <a:pt x="4359" y="6828"/>
                    </a:cubicBezTo>
                    <a:cubicBezTo>
                      <a:pt x="4078" y="6746"/>
                      <a:pt x="3787" y="6706"/>
                      <a:pt x="3496" y="6706"/>
                    </a:cubicBezTo>
                    <a:cubicBezTo>
                      <a:pt x="2527" y="6706"/>
                      <a:pt x="1555" y="7146"/>
                      <a:pt x="951" y="7908"/>
                    </a:cubicBezTo>
                    <a:cubicBezTo>
                      <a:pt x="165" y="8899"/>
                      <a:pt x="141" y="10442"/>
                      <a:pt x="763" y="11545"/>
                    </a:cubicBezTo>
                    <a:cubicBezTo>
                      <a:pt x="452" y="11645"/>
                      <a:pt x="200" y="11897"/>
                      <a:pt x="100" y="12208"/>
                    </a:cubicBezTo>
                    <a:cubicBezTo>
                      <a:pt x="0" y="12513"/>
                      <a:pt x="53" y="12871"/>
                      <a:pt x="247" y="13135"/>
                    </a:cubicBezTo>
                    <a:cubicBezTo>
                      <a:pt x="417" y="13369"/>
                      <a:pt x="792" y="13405"/>
                      <a:pt x="998" y="13616"/>
                    </a:cubicBezTo>
                    <a:cubicBezTo>
                      <a:pt x="1033" y="13463"/>
                      <a:pt x="1215" y="13258"/>
                      <a:pt x="1250" y="13105"/>
                    </a:cubicBezTo>
                    <a:cubicBezTo>
                      <a:pt x="1338" y="13198"/>
                      <a:pt x="1497" y="13242"/>
                      <a:pt x="1647" y="13242"/>
                    </a:cubicBezTo>
                    <a:cubicBezTo>
                      <a:pt x="1726" y="13242"/>
                      <a:pt x="1803" y="13230"/>
                      <a:pt x="1866" y="13205"/>
                    </a:cubicBezTo>
                    <a:cubicBezTo>
                      <a:pt x="2054" y="13129"/>
                      <a:pt x="2183" y="12941"/>
                      <a:pt x="2183" y="12742"/>
                    </a:cubicBezTo>
                    <a:cubicBezTo>
                      <a:pt x="2349" y="12813"/>
                      <a:pt x="2522" y="12846"/>
                      <a:pt x="2695" y="12846"/>
                    </a:cubicBezTo>
                    <a:cubicBezTo>
                      <a:pt x="2935" y="12846"/>
                      <a:pt x="3175" y="12782"/>
                      <a:pt x="3397" y="12665"/>
                    </a:cubicBezTo>
                    <a:cubicBezTo>
                      <a:pt x="3784" y="12466"/>
                      <a:pt x="4072" y="12085"/>
                      <a:pt x="4160" y="11662"/>
                    </a:cubicBezTo>
                    <a:cubicBezTo>
                      <a:pt x="4514" y="12078"/>
                      <a:pt x="5039" y="12286"/>
                      <a:pt x="5572" y="12286"/>
                    </a:cubicBezTo>
                    <a:cubicBezTo>
                      <a:pt x="5912" y="12286"/>
                      <a:pt x="6255" y="12201"/>
                      <a:pt x="6559" y="12032"/>
                    </a:cubicBezTo>
                    <a:cubicBezTo>
                      <a:pt x="7345" y="11598"/>
                      <a:pt x="7850" y="10776"/>
                      <a:pt x="8143" y="9932"/>
                    </a:cubicBezTo>
                    <a:cubicBezTo>
                      <a:pt x="8654" y="10418"/>
                      <a:pt x="9339" y="10665"/>
                      <a:pt x="10036" y="10665"/>
                    </a:cubicBezTo>
                    <a:cubicBezTo>
                      <a:pt x="10298" y="10665"/>
                      <a:pt x="10561" y="10630"/>
                      <a:pt x="10818" y="10559"/>
                    </a:cubicBezTo>
                    <a:cubicBezTo>
                      <a:pt x="11757" y="10307"/>
                      <a:pt x="12537" y="9539"/>
                      <a:pt x="12807" y="8600"/>
                    </a:cubicBezTo>
                    <a:cubicBezTo>
                      <a:pt x="13546" y="6007"/>
                      <a:pt x="17688" y="5350"/>
                      <a:pt x="16878" y="2775"/>
                    </a:cubicBezTo>
                    <a:cubicBezTo>
                      <a:pt x="15637" y="617"/>
                      <a:pt x="13943" y="1"/>
                      <a:pt x="12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59;p48">
                <a:extLst>
                  <a:ext uri="{FF2B5EF4-FFF2-40B4-BE49-F238E27FC236}">
                    <a16:creationId xmlns="" xmlns:a16="http://schemas.microsoft.com/office/drawing/2014/main" id="{637A47EA-9C9D-085D-8FFF-3090B6790AA4}"/>
                  </a:ext>
                </a:extLst>
              </p:cNvPr>
              <p:cNvSpPr/>
              <p:nvPr/>
            </p:nvSpPr>
            <p:spPr>
              <a:xfrm>
                <a:off x="11310934" y="2536957"/>
                <a:ext cx="186646" cy="178876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5153" extrusionOk="0">
                    <a:moveTo>
                      <a:pt x="1045" y="1"/>
                    </a:moveTo>
                    <a:lnTo>
                      <a:pt x="1" y="35153"/>
                    </a:lnTo>
                    <a:lnTo>
                      <a:pt x="3667" y="35153"/>
                    </a:lnTo>
                    <a:lnTo>
                      <a:pt x="26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960;p48">
              <a:extLst>
                <a:ext uri="{FF2B5EF4-FFF2-40B4-BE49-F238E27FC236}">
                  <a16:creationId xmlns="" xmlns:a16="http://schemas.microsoft.com/office/drawing/2014/main" id="{4283F123-074A-5F9C-0ECC-CF6C971542B8}"/>
                </a:ext>
              </a:extLst>
            </p:cNvPr>
            <p:cNvGrpSpPr/>
            <p:nvPr/>
          </p:nvGrpSpPr>
          <p:grpSpPr>
            <a:xfrm>
              <a:off x="7258223" y="589957"/>
              <a:ext cx="1876133" cy="4057529"/>
              <a:chOff x="8159423" y="1253913"/>
              <a:chExt cx="1876133" cy="4057529"/>
            </a:xfrm>
          </p:grpSpPr>
          <p:sp>
            <p:nvSpPr>
              <p:cNvPr id="30" name="Google Shape;961;p48">
                <a:extLst>
                  <a:ext uri="{FF2B5EF4-FFF2-40B4-BE49-F238E27FC236}">
                    <a16:creationId xmlns="" xmlns:a16="http://schemas.microsoft.com/office/drawing/2014/main" id="{33D66A30-1F8F-8C2D-CDF2-70B767DF2631}"/>
                  </a:ext>
                </a:extLst>
              </p:cNvPr>
              <p:cNvSpPr/>
              <p:nvPr/>
            </p:nvSpPr>
            <p:spPr>
              <a:xfrm>
                <a:off x="8436671" y="1253913"/>
                <a:ext cx="1598884" cy="1339240"/>
              </a:xfrm>
              <a:custGeom>
                <a:avLst/>
                <a:gdLst/>
                <a:ahLst/>
                <a:cxnLst/>
                <a:rect l="l" t="t" r="r" b="b"/>
                <a:pathLst>
                  <a:path w="19912" h="16679" extrusionOk="0">
                    <a:moveTo>
                      <a:pt x="9329" y="0"/>
                    </a:moveTo>
                    <a:cubicBezTo>
                      <a:pt x="8375" y="0"/>
                      <a:pt x="7443" y="425"/>
                      <a:pt x="6753" y="1092"/>
                    </a:cubicBezTo>
                    <a:cubicBezTo>
                      <a:pt x="6054" y="1772"/>
                      <a:pt x="5597" y="2617"/>
                      <a:pt x="5397" y="3573"/>
                    </a:cubicBezTo>
                    <a:cubicBezTo>
                      <a:pt x="5344" y="3570"/>
                      <a:pt x="5291" y="3568"/>
                      <a:pt x="5238" y="3568"/>
                    </a:cubicBezTo>
                    <a:cubicBezTo>
                      <a:pt x="4364" y="3568"/>
                      <a:pt x="3502" y="4016"/>
                      <a:pt x="3010" y="4741"/>
                    </a:cubicBezTo>
                    <a:cubicBezTo>
                      <a:pt x="2494" y="5509"/>
                      <a:pt x="2300" y="6659"/>
                      <a:pt x="2699" y="7498"/>
                    </a:cubicBezTo>
                    <a:cubicBezTo>
                      <a:pt x="1725" y="7709"/>
                      <a:pt x="822" y="8354"/>
                      <a:pt x="411" y="9264"/>
                    </a:cubicBezTo>
                    <a:cubicBezTo>
                      <a:pt x="0" y="10173"/>
                      <a:pt x="141" y="11335"/>
                      <a:pt x="845" y="12050"/>
                    </a:cubicBezTo>
                    <a:cubicBezTo>
                      <a:pt x="1279" y="12492"/>
                      <a:pt x="1887" y="12774"/>
                      <a:pt x="2473" y="12774"/>
                    </a:cubicBezTo>
                    <a:cubicBezTo>
                      <a:pt x="2830" y="12774"/>
                      <a:pt x="3178" y="12669"/>
                      <a:pt x="3473" y="12432"/>
                    </a:cubicBezTo>
                    <a:lnTo>
                      <a:pt x="3473" y="12432"/>
                    </a:lnTo>
                    <a:cubicBezTo>
                      <a:pt x="3233" y="13153"/>
                      <a:pt x="3362" y="13904"/>
                      <a:pt x="3790" y="14532"/>
                    </a:cubicBezTo>
                    <a:cubicBezTo>
                      <a:pt x="3756" y="14528"/>
                      <a:pt x="3723" y="14526"/>
                      <a:pt x="3689" y="14526"/>
                    </a:cubicBezTo>
                    <a:cubicBezTo>
                      <a:pt x="3294" y="14526"/>
                      <a:pt x="2908" y="14774"/>
                      <a:pt x="2746" y="15136"/>
                    </a:cubicBezTo>
                    <a:cubicBezTo>
                      <a:pt x="2570" y="15523"/>
                      <a:pt x="2675" y="16022"/>
                      <a:pt x="2992" y="16315"/>
                    </a:cubicBezTo>
                    <a:cubicBezTo>
                      <a:pt x="3205" y="16509"/>
                      <a:pt x="3508" y="16638"/>
                      <a:pt x="3796" y="16638"/>
                    </a:cubicBezTo>
                    <a:cubicBezTo>
                      <a:pt x="3937" y="16638"/>
                      <a:pt x="4074" y="16607"/>
                      <a:pt x="4195" y="16538"/>
                    </a:cubicBezTo>
                    <a:cubicBezTo>
                      <a:pt x="4360" y="16632"/>
                      <a:pt x="4549" y="16679"/>
                      <a:pt x="4739" y="16679"/>
                    </a:cubicBezTo>
                    <a:cubicBezTo>
                      <a:pt x="4975" y="16679"/>
                      <a:pt x="5212" y="16607"/>
                      <a:pt x="5403" y="16468"/>
                    </a:cubicBezTo>
                    <a:cubicBezTo>
                      <a:pt x="5744" y="16221"/>
                      <a:pt x="5925" y="15758"/>
                      <a:pt x="5832" y="15341"/>
                    </a:cubicBezTo>
                    <a:lnTo>
                      <a:pt x="5832" y="15341"/>
                    </a:lnTo>
                    <a:cubicBezTo>
                      <a:pt x="6390" y="15799"/>
                      <a:pt x="7128" y="16033"/>
                      <a:pt x="7861" y="16033"/>
                    </a:cubicBezTo>
                    <a:cubicBezTo>
                      <a:pt x="8283" y="16033"/>
                      <a:pt x="8704" y="15955"/>
                      <a:pt x="9087" y="15799"/>
                    </a:cubicBezTo>
                    <a:cubicBezTo>
                      <a:pt x="10138" y="15371"/>
                      <a:pt x="10918" y="14338"/>
                      <a:pt x="11047" y="13212"/>
                    </a:cubicBezTo>
                    <a:cubicBezTo>
                      <a:pt x="11625" y="13618"/>
                      <a:pt x="12287" y="13827"/>
                      <a:pt x="12950" y="13827"/>
                    </a:cubicBezTo>
                    <a:cubicBezTo>
                      <a:pt x="13513" y="13827"/>
                      <a:pt x="14076" y="13677"/>
                      <a:pt x="14590" y="13370"/>
                    </a:cubicBezTo>
                    <a:cubicBezTo>
                      <a:pt x="15711" y="12702"/>
                      <a:pt x="16379" y="11346"/>
                      <a:pt x="16227" y="10050"/>
                    </a:cubicBezTo>
                    <a:lnTo>
                      <a:pt x="16227" y="10050"/>
                    </a:lnTo>
                    <a:cubicBezTo>
                      <a:pt x="16608" y="10321"/>
                      <a:pt x="17082" y="10456"/>
                      <a:pt x="17554" y="10456"/>
                    </a:cubicBezTo>
                    <a:cubicBezTo>
                      <a:pt x="17909" y="10456"/>
                      <a:pt x="18264" y="10380"/>
                      <a:pt x="18579" y="10226"/>
                    </a:cubicBezTo>
                    <a:cubicBezTo>
                      <a:pt x="19313" y="9874"/>
                      <a:pt x="19823" y="9094"/>
                      <a:pt x="19864" y="8278"/>
                    </a:cubicBezTo>
                    <a:cubicBezTo>
                      <a:pt x="19911" y="7205"/>
                      <a:pt x="19759" y="5973"/>
                      <a:pt x="18996" y="5210"/>
                    </a:cubicBezTo>
                    <a:cubicBezTo>
                      <a:pt x="18227" y="4453"/>
                      <a:pt x="17283" y="3902"/>
                      <a:pt x="16344" y="3368"/>
                    </a:cubicBezTo>
                    <a:cubicBezTo>
                      <a:pt x="15054" y="2623"/>
                      <a:pt x="13757" y="1884"/>
                      <a:pt x="12467" y="1139"/>
                    </a:cubicBezTo>
                    <a:cubicBezTo>
                      <a:pt x="11504" y="587"/>
                      <a:pt x="10495" y="24"/>
                      <a:pt x="9387" y="1"/>
                    </a:cubicBezTo>
                    <a:cubicBezTo>
                      <a:pt x="9367" y="0"/>
                      <a:pt x="9348" y="0"/>
                      <a:pt x="9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62;p48">
                <a:extLst>
                  <a:ext uri="{FF2B5EF4-FFF2-40B4-BE49-F238E27FC236}">
                    <a16:creationId xmlns="" xmlns:a16="http://schemas.microsoft.com/office/drawing/2014/main" id="{36AACD8A-882F-E465-EF4C-E623887733C2}"/>
                  </a:ext>
                </a:extLst>
              </p:cNvPr>
              <p:cNvSpPr/>
              <p:nvPr/>
            </p:nvSpPr>
            <p:spPr>
              <a:xfrm>
                <a:off x="8159423" y="4886233"/>
                <a:ext cx="485748" cy="422142"/>
              </a:xfrm>
              <a:custGeom>
                <a:avLst/>
                <a:gdLst/>
                <a:ahLst/>
                <a:cxnLst/>
                <a:rect l="l" t="t" r="r" b="b"/>
                <a:pathLst>
                  <a:path w="9546" h="8296" extrusionOk="0">
                    <a:moveTo>
                      <a:pt x="4747" y="0"/>
                    </a:moveTo>
                    <a:lnTo>
                      <a:pt x="1" y="3186"/>
                    </a:lnTo>
                    <a:lnTo>
                      <a:pt x="1" y="8296"/>
                    </a:lnTo>
                    <a:lnTo>
                      <a:pt x="9546" y="8296"/>
                    </a:lnTo>
                    <a:lnTo>
                      <a:pt x="9546" y="3186"/>
                    </a:lnTo>
                    <a:lnTo>
                      <a:pt x="9381" y="3186"/>
                    </a:lnTo>
                    <a:lnTo>
                      <a:pt x="95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63;p48">
                <a:extLst>
                  <a:ext uri="{FF2B5EF4-FFF2-40B4-BE49-F238E27FC236}">
                    <a16:creationId xmlns="" xmlns:a16="http://schemas.microsoft.com/office/drawing/2014/main" id="{26592D9B-8A05-7E75-AEE4-1D4ADA8A98DE}"/>
                  </a:ext>
                </a:extLst>
              </p:cNvPr>
              <p:cNvSpPr/>
              <p:nvPr/>
            </p:nvSpPr>
            <p:spPr>
              <a:xfrm>
                <a:off x="8622381" y="2554899"/>
                <a:ext cx="939184" cy="2756542"/>
              </a:xfrm>
              <a:custGeom>
                <a:avLst/>
                <a:gdLst/>
                <a:ahLst/>
                <a:cxnLst/>
                <a:rect l="l" t="t" r="r" b="b"/>
                <a:pathLst>
                  <a:path w="18457" h="54172" extrusionOk="0">
                    <a:moveTo>
                      <a:pt x="2840" y="1"/>
                    </a:moveTo>
                    <a:lnTo>
                      <a:pt x="1743" y="43553"/>
                    </a:lnTo>
                    <a:lnTo>
                      <a:pt x="1" y="44721"/>
                    </a:lnTo>
                    <a:lnTo>
                      <a:pt x="1" y="54172"/>
                    </a:lnTo>
                    <a:lnTo>
                      <a:pt x="17753" y="54172"/>
                    </a:lnTo>
                    <a:lnTo>
                      <a:pt x="17753" y="45008"/>
                    </a:lnTo>
                    <a:lnTo>
                      <a:pt x="18457" y="45008"/>
                    </a:lnTo>
                    <a:lnTo>
                      <a:pt x="13711" y="41823"/>
                    </a:lnTo>
                    <a:lnTo>
                      <a:pt x="5744" y="41823"/>
                    </a:lnTo>
                    <a:lnTo>
                      <a:pt x="46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BD5A98-6878-BE0E-590A-32B2725A2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2230"/>
          <a:stretch/>
        </p:blipFill>
        <p:spPr>
          <a:xfrm>
            <a:off x="167629" y="762853"/>
            <a:ext cx="4404371" cy="384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oogle Shape;793;p42">
            <a:extLst>
              <a:ext uri="{FF2B5EF4-FFF2-40B4-BE49-F238E27FC236}">
                <a16:creationId xmlns="" xmlns:a16="http://schemas.microsoft.com/office/drawing/2014/main" id="{FF0AD468-6E17-1F0D-9975-DE8CF744264F}"/>
              </a:ext>
            </a:extLst>
          </p:cNvPr>
          <p:cNvGrpSpPr/>
          <p:nvPr/>
        </p:nvGrpSpPr>
        <p:grpSpPr>
          <a:xfrm flipH="1">
            <a:off x="4486185" y="3189252"/>
            <a:ext cx="4657805" cy="1978423"/>
            <a:chOff x="13605368" y="4339844"/>
            <a:chExt cx="3955337" cy="1680047"/>
          </a:xfrm>
        </p:grpSpPr>
        <p:sp>
          <p:nvSpPr>
            <p:cNvPr id="6" name="Google Shape;794;p42">
              <a:extLst>
                <a:ext uri="{FF2B5EF4-FFF2-40B4-BE49-F238E27FC236}">
                  <a16:creationId xmlns="" xmlns:a16="http://schemas.microsoft.com/office/drawing/2014/main" id="{6867B4CD-0CE5-8343-11A0-66D319E3D014}"/>
                </a:ext>
              </a:extLst>
            </p:cNvPr>
            <p:cNvSpPr/>
            <p:nvPr/>
          </p:nvSpPr>
          <p:spPr>
            <a:xfrm>
              <a:off x="13605368" y="4339844"/>
              <a:ext cx="3930386" cy="1680047"/>
            </a:xfrm>
            <a:custGeom>
              <a:avLst/>
              <a:gdLst/>
              <a:ahLst/>
              <a:cxnLst/>
              <a:rect l="l" t="t" r="r" b="b"/>
              <a:pathLst>
                <a:path w="37018" h="15823" extrusionOk="0">
                  <a:moveTo>
                    <a:pt x="13329" y="1"/>
                  </a:moveTo>
                  <a:lnTo>
                    <a:pt x="9223" y="1808"/>
                  </a:lnTo>
                  <a:lnTo>
                    <a:pt x="3444" y="4506"/>
                  </a:lnTo>
                  <a:lnTo>
                    <a:pt x="2599" y="8959"/>
                  </a:lnTo>
                  <a:lnTo>
                    <a:pt x="0" y="11874"/>
                  </a:lnTo>
                  <a:lnTo>
                    <a:pt x="0" y="15582"/>
                  </a:lnTo>
                  <a:lnTo>
                    <a:pt x="37018" y="15823"/>
                  </a:lnTo>
                  <a:lnTo>
                    <a:pt x="36302" y="15107"/>
                  </a:lnTo>
                  <a:lnTo>
                    <a:pt x="34413" y="14984"/>
                  </a:lnTo>
                  <a:lnTo>
                    <a:pt x="32859" y="13429"/>
                  </a:lnTo>
                  <a:lnTo>
                    <a:pt x="24217" y="13429"/>
                  </a:lnTo>
                  <a:lnTo>
                    <a:pt x="19929" y="12244"/>
                  </a:lnTo>
                  <a:lnTo>
                    <a:pt x="18521" y="7451"/>
                  </a:lnTo>
                  <a:lnTo>
                    <a:pt x="18310" y="2864"/>
                  </a:lnTo>
                  <a:lnTo>
                    <a:pt x="13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5;p42">
              <a:extLst>
                <a:ext uri="{FF2B5EF4-FFF2-40B4-BE49-F238E27FC236}">
                  <a16:creationId xmlns="" xmlns:a16="http://schemas.microsoft.com/office/drawing/2014/main" id="{9F9DA38C-60E0-8C55-2A3E-04CFCD8A1CE2}"/>
                </a:ext>
              </a:extLst>
            </p:cNvPr>
            <p:cNvSpPr/>
            <p:nvPr/>
          </p:nvSpPr>
          <p:spPr>
            <a:xfrm>
              <a:off x="13605368" y="4818276"/>
              <a:ext cx="574407" cy="782422"/>
            </a:xfrm>
            <a:custGeom>
              <a:avLst/>
              <a:gdLst/>
              <a:ahLst/>
              <a:cxnLst/>
              <a:rect l="l" t="t" r="r" b="b"/>
              <a:pathLst>
                <a:path w="5410" h="7369" extrusionOk="0">
                  <a:moveTo>
                    <a:pt x="3444" y="0"/>
                  </a:moveTo>
                  <a:lnTo>
                    <a:pt x="2599" y="4453"/>
                  </a:lnTo>
                  <a:lnTo>
                    <a:pt x="0" y="7368"/>
                  </a:lnTo>
                  <a:lnTo>
                    <a:pt x="5034" y="5303"/>
                  </a:lnTo>
                  <a:lnTo>
                    <a:pt x="5409" y="3062"/>
                  </a:lnTo>
                  <a:lnTo>
                    <a:pt x="34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6;p42">
              <a:extLst>
                <a:ext uri="{FF2B5EF4-FFF2-40B4-BE49-F238E27FC236}">
                  <a16:creationId xmlns="" xmlns:a16="http://schemas.microsoft.com/office/drawing/2014/main" id="{778AB35C-29E1-6FEC-5F87-44FBF510006E}"/>
                </a:ext>
              </a:extLst>
            </p:cNvPr>
            <p:cNvSpPr/>
            <p:nvPr/>
          </p:nvSpPr>
          <p:spPr>
            <a:xfrm>
              <a:off x="15349408" y="4795767"/>
              <a:ext cx="256200" cy="450511"/>
            </a:xfrm>
            <a:custGeom>
              <a:avLst/>
              <a:gdLst/>
              <a:ahLst/>
              <a:cxnLst/>
              <a:rect l="l" t="t" r="r" b="b"/>
              <a:pathLst>
                <a:path w="2413" h="4243" extrusionOk="0">
                  <a:moveTo>
                    <a:pt x="1948" y="1"/>
                  </a:moveTo>
                  <a:lnTo>
                    <a:pt x="1" y="2389"/>
                  </a:lnTo>
                  <a:cubicBezTo>
                    <a:pt x="1" y="2389"/>
                    <a:pt x="2300" y="4243"/>
                    <a:pt x="2408" y="4243"/>
                  </a:cubicBezTo>
                  <a:cubicBezTo>
                    <a:pt x="2412" y="4243"/>
                    <a:pt x="2413" y="4241"/>
                    <a:pt x="2412" y="4237"/>
                  </a:cubicBezTo>
                  <a:cubicBezTo>
                    <a:pt x="2371" y="4102"/>
                    <a:pt x="2095" y="3157"/>
                    <a:pt x="2095" y="3157"/>
                  </a:cubicBezTo>
                  <a:lnTo>
                    <a:pt x="19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7;p42">
              <a:extLst>
                <a:ext uri="{FF2B5EF4-FFF2-40B4-BE49-F238E27FC236}">
                  <a16:creationId xmlns="" xmlns:a16="http://schemas.microsoft.com/office/drawing/2014/main" id="{26630628-25FE-D7BA-B0C4-26B171E7A3A3}"/>
                </a:ext>
              </a:extLst>
            </p:cNvPr>
            <p:cNvSpPr/>
            <p:nvPr/>
          </p:nvSpPr>
          <p:spPr>
            <a:xfrm>
              <a:off x="13605368" y="5451090"/>
              <a:ext cx="3955337" cy="568793"/>
            </a:xfrm>
            <a:custGeom>
              <a:avLst/>
              <a:gdLst/>
              <a:ahLst/>
              <a:cxnLst/>
              <a:rect l="l" t="t" r="r" b="b"/>
              <a:pathLst>
                <a:path w="37253" h="5357" extrusionOk="0">
                  <a:moveTo>
                    <a:pt x="19407" y="0"/>
                  </a:moveTo>
                  <a:lnTo>
                    <a:pt x="16215" y="3209"/>
                  </a:lnTo>
                  <a:lnTo>
                    <a:pt x="13300" y="3209"/>
                  </a:lnTo>
                  <a:lnTo>
                    <a:pt x="11816" y="2042"/>
                  </a:lnTo>
                  <a:lnTo>
                    <a:pt x="8319" y="3673"/>
                  </a:lnTo>
                  <a:lnTo>
                    <a:pt x="5034" y="2963"/>
                  </a:lnTo>
                  <a:lnTo>
                    <a:pt x="0" y="4377"/>
                  </a:lnTo>
                  <a:lnTo>
                    <a:pt x="0" y="5357"/>
                  </a:lnTo>
                  <a:lnTo>
                    <a:pt x="37012" y="5357"/>
                  </a:lnTo>
                  <a:cubicBezTo>
                    <a:pt x="37253" y="5357"/>
                    <a:pt x="36302" y="4641"/>
                    <a:pt x="36302" y="4641"/>
                  </a:cubicBezTo>
                  <a:lnTo>
                    <a:pt x="34413" y="4518"/>
                  </a:lnTo>
                  <a:lnTo>
                    <a:pt x="33246" y="3350"/>
                  </a:lnTo>
                  <a:lnTo>
                    <a:pt x="30629" y="4377"/>
                  </a:lnTo>
                  <a:lnTo>
                    <a:pt x="26605" y="4060"/>
                  </a:lnTo>
                  <a:lnTo>
                    <a:pt x="22575" y="4641"/>
                  </a:lnTo>
                  <a:lnTo>
                    <a:pt x="19929" y="3849"/>
                  </a:lnTo>
                  <a:lnTo>
                    <a:pt x="19929" y="1778"/>
                  </a:lnTo>
                  <a:lnTo>
                    <a:pt x="19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798;p42">
            <a:extLst>
              <a:ext uri="{FF2B5EF4-FFF2-40B4-BE49-F238E27FC236}">
                <a16:creationId xmlns="" xmlns:a16="http://schemas.microsoft.com/office/drawing/2014/main" id="{DE05AB3B-FF6B-9F4E-DC15-3DCA7311143B}"/>
              </a:ext>
            </a:extLst>
          </p:cNvPr>
          <p:cNvGrpSpPr/>
          <p:nvPr/>
        </p:nvGrpSpPr>
        <p:grpSpPr>
          <a:xfrm>
            <a:off x="6556727" y="2720861"/>
            <a:ext cx="1867272" cy="1248773"/>
            <a:chOff x="6556727" y="2720861"/>
            <a:chExt cx="1867272" cy="1248773"/>
          </a:xfrm>
        </p:grpSpPr>
        <p:grpSp>
          <p:nvGrpSpPr>
            <p:cNvPr id="11" name="Google Shape;799;p42">
              <a:extLst>
                <a:ext uri="{FF2B5EF4-FFF2-40B4-BE49-F238E27FC236}">
                  <a16:creationId xmlns="" xmlns:a16="http://schemas.microsoft.com/office/drawing/2014/main" id="{304ECF1D-BEAC-879A-98B7-7839837A92CA}"/>
                </a:ext>
              </a:extLst>
            </p:cNvPr>
            <p:cNvGrpSpPr/>
            <p:nvPr/>
          </p:nvGrpSpPr>
          <p:grpSpPr>
            <a:xfrm>
              <a:off x="6556727" y="2720861"/>
              <a:ext cx="1867272" cy="1248773"/>
              <a:chOff x="3443250" y="1752475"/>
              <a:chExt cx="174425" cy="116650"/>
            </a:xfrm>
          </p:grpSpPr>
          <p:sp>
            <p:nvSpPr>
              <p:cNvPr id="13" name="Google Shape;800;p42">
                <a:extLst>
                  <a:ext uri="{FF2B5EF4-FFF2-40B4-BE49-F238E27FC236}">
                    <a16:creationId xmlns="" xmlns:a16="http://schemas.microsoft.com/office/drawing/2014/main" id="{ADA6741A-86E0-1623-1262-D3631BE010B1}"/>
                  </a:ext>
                </a:extLst>
              </p:cNvPr>
              <p:cNvSpPr/>
              <p:nvPr/>
            </p:nvSpPr>
            <p:spPr>
              <a:xfrm>
                <a:off x="3484025" y="1832300"/>
                <a:ext cx="3245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105" extrusionOk="0">
                    <a:moveTo>
                      <a:pt x="417" y="1"/>
                    </a:moveTo>
                    <a:lnTo>
                      <a:pt x="206" y="388"/>
                    </a:lnTo>
                    <a:cubicBezTo>
                      <a:pt x="206" y="388"/>
                      <a:pt x="1" y="658"/>
                      <a:pt x="30" y="787"/>
                    </a:cubicBezTo>
                    <a:cubicBezTo>
                      <a:pt x="58" y="916"/>
                      <a:pt x="437" y="1105"/>
                      <a:pt x="613" y="1105"/>
                    </a:cubicBezTo>
                    <a:cubicBezTo>
                      <a:pt x="620" y="1105"/>
                      <a:pt x="628" y="1105"/>
                      <a:pt x="634" y="1104"/>
                    </a:cubicBezTo>
                    <a:cubicBezTo>
                      <a:pt x="799" y="1086"/>
                      <a:pt x="1162" y="681"/>
                      <a:pt x="1227" y="453"/>
                    </a:cubicBezTo>
                    <a:cubicBezTo>
                      <a:pt x="1297" y="230"/>
                      <a:pt x="1297" y="89"/>
                      <a:pt x="1297" y="89"/>
                    </a:cubicBez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01;p42">
                <a:extLst>
                  <a:ext uri="{FF2B5EF4-FFF2-40B4-BE49-F238E27FC236}">
                    <a16:creationId xmlns="" xmlns:a16="http://schemas.microsoft.com/office/drawing/2014/main" id="{B1F28E8B-B14E-D9C0-4ABD-ED8EB4EBEF6F}"/>
                  </a:ext>
                </a:extLst>
              </p:cNvPr>
              <p:cNvSpPr/>
              <p:nvPr/>
            </p:nvSpPr>
            <p:spPr>
              <a:xfrm>
                <a:off x="3488150" y="1834800"/>
                <a:ext cx="281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347" extrusionOk="0">
                    <a:moveTo>
                      <a:pt x="505" y="1"/>
                    </a:moveTo>
                    <a:cubicBezTo>
                      <a:pt x="505" y="1"/>
                      <a:pt x="65" y="241"/>
                      <a:pt x="0" y="347"/>
                    </a:cubicBezTo>
                    <a:cubicBezTo>
                      <a:pt x="0" y="347"/>
                      <a:pt x="482" y="111"/>
                      <a:pt x="567" y="111"/>
                    </a:cubicBezTo>
                    <a:cubicBezTo>
                      <a:pt x="570" y="111"/>
                      <a:pt x="573" y="112"/>
                      <a:pt x="575" y="112"/>
                    </a:cubicBezTo>
                    <a:cubicBezTo>
                      <a:pt x="639" y="124"/>
                      <a:pt x="1103" y="218"/>
                      <a:pt x="1103" y="218"/>
                    </a:cubicBezTo>
                    <a:lnTo>
                      <a:pt x="1126" y="83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02;p42">
                <a:extLst>
                  <a:ext uri="{FF2B5EF4-FFF2-40B4-BE49-F238E27FC236}">
                    <a16:creationId xmlns="" xmlns:a16="http://schemas.microsoft.com/office/drawing/2014/main" id="{4BC79544-7F91-A2FA-CDB6-00DEFF2D6D47}"/>
                  </a:ext>
                </a:extLst>
              </p:cNvPr>
              <p:cNvSpPr/>
              <p:nvPr/>
            </p:nvSpPr>
            <p:spPr>
              <a:xfrm>
                <a:off x="3443250" y="1752475"/>
                <a:ext cx="174425" cy="116650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4666" extrusionOk="0">
                    <a:moveTo>
                      <a:pt x="4532" y="1"/>
                    </a:moveTo>
                    <a:cubicBezTo>
                      <a:pt x="3762" y="1"/>
                      <a:pt x="2226" y="270"/>
                      <a:pt x="1907" y="454"/>
                    </a:cubicBezTo>
                    <a:cubicBezTo>
                      <a:pt x="1573" y="654"/>
                      <a:pt x="746" y="2085"/>
                      <a:pt x="746" y="2085"/>
                    </a:cubicBezTo>
                    <a:cubicBezTo>
                      <a:pt x="719" y="1972"/>
                      <a:pt x="550" y="1862"/>
                      <a:pt x="389" y="1862"/>
                    </a:cubicBezTo>
                    <a:cubicBezTo>
                      <a:pt x="308" y="1862"/>
                      <a:pt x="228" y="1891"/>
                      <a:pt x="171" y="1962"/>
                    </a:cubicBezTo>
                    <a:cubicBezTo>
                      <a:pt x="1" y="2179"/>
                      <a:pt x="329" y="2496"/>
                      <a:pt x="329" y="2496"/>
                    </a:cubicBezTo>
                    <a:cubicBezTo>
                      <a:pt x="329" y="2496"/>
                      <a:pt x="236" y="2601"/>
                      <a:pt x="165" y="2830"/>
                    </a:cubicBezTo>
                    <a:cubicBezTo>
                      <a:pt x="95" y="3053"/>
                      <a:pt x="288" y="3341"/>
                      <a:pt x="288" y="3341"/>
                    </a:cubicBezTo>
                    <a:cubicBezTo>
                      <a:pt x="288" y="3341"/>
                      <a:pt x="65" y="3869"/>
                      <a:pt x="130" y="4004"/>
                    </a:cubicBezTo>
                    <a:cubicBezTo>
                      <a:pt x="189" y="4133"/>
                      <a:pt x="447" y="4144"/>
                      <a:pt x="447" y="4144"/>
                    </a:cubicBezTo>
                    <a:cubicBezTo>
                      <a:pt x="447" y="4144"/>
                      <a:pt x="703" y="4198"/>
                      <a:pt x="868" y="4198"/>
                    </a:cubicBezTo>
                    <a:cubicBezTo>
                      <a:pt x="900" y="4198"/>
                      <a:pt x="929" y="4196"/>
                      <a:pt x="951" y="4191"/>
                    </a:cubicBezTo>
                    <a:cubicBezTo>
                      <a:pt x="1092" y="4162"/>
                      <a:pt x="1409" y="3962"/>
                      <a:pt x="1585" y="3781"/>
                    </a:cubicBezTo>
                    <a:cubicBezTo>
                      <a:pt x="1767" y="3599"/>
                      <a:pt x="2301" y="3294"/>
                      <a:pt x="2301" y="3294"/>
                    </a:cubicBezTo>
                    <a:lnTo>
                      <a:pt x="3216" y="3417"/>
                    </a:lnTo>
                    <a:cubicBezTo>
                      <a:pt x="3216" y="3417"/>
                      <a:pt x="3169" y="3986"/>
                      <a:pt x="3134" y="4092"/>
                    </a:cubicBezTo>
                    <a:cubicBezTo>
                      <a:pt x="3093" y="4191"/>
                      <a:pt x="2958" y="4232"/>
                      <a:pt x="2958" y="4402"/>
                    </a:cubicBezTo>
                    <a:cubicBezTo>
                      <a:pt x="2958" y="4523"/>
                      <a:pt x="3192" y="4665"/>
                      <a:pt x="3479" y="4665"/>
                    </a:cubicBezTo>
                    <a:cubicBezTo>
                      <a:pt x="3596" y="4665"/>
                      <a:pt x="3721" y="4642"/>
                      <a:pt x="3843" y="4584"/>
                    </a:cubicBezTo>
                    <a:cubicBezTo>
                      <a:pt x="4266" y="4391"/>
                      <a:pt x="4518" y="3129"/>
                      <a:pt x="4518" y="3129"/>
                    </a:cubicBezTo>
                    <a:cubicBezTo>
                      <a:pt x="4741" y="3071"/>
                      <a:pt x="5152" y="2930"/>
                      <a:pt x="5152" y="2930"/>
                    </a:cubicBezTo>
                    <a:cubicBezTo>
                      <a:pt x="5298" y="3170"/>
                      <a:pt x="5738" y="3311"/>
                      <a:pt x="5738" y="3311"/>
                    </a:cubicBezTo>
                    <a:cubicBezTo>
                      <a:pt x="5551" y="3687"/>
                      <a:pt x="5826" y="3728"/>
                      <a:pt x="5826" y="3728"/>
                    </a:cubicBezTo>
                    <a:cubicBezTo>
                      <a:pt x="5911" y="3839"/>
                      <a:pt x="6063" y="3852"/>
                      <a:pt x="6131" y="3852"/>
                    </a:cubicBezTo>
                    <a:cubicBezTo>
                      <a:pt x="6153" y="3852"/>
                      <a:pt x="6167" y="3851"/>
                      <a:pt x="6167" y="3851"/>
                    </a:cubicBezTo>
                    <a:cubicBezTo>
                      <a:pt x="6196" y="3856"/>
                      <a:pt x="6224" y="3859"/>
                      <a:pt x="6252" y="3859"/>
                    </a:cubicBezTo>
                    <a:cubicBezTo>
                      <a:pt x="6721" y="3859"/>
                      <a:pt x="6896" y="3135"/>
                      <a:pt x="6935" y="2936"/>
                    </a:cubicBezTo>
                    <a:cubicBezTo>
                      <a:pt x="6976" y="2719"/>
                      <a:pt x="6959" y="2467"/>
                      <a:pt x="6741" y="2343"/>
                    </a:cubicBezTo>
                    <a:cubicBezTo>
                      <a:pt x="6519" y="2214"/>
                      <a:pt x="6513" y="2156"/>
                      <a:pt x="6401" y="1680"/>
                    </a:cubicBezTo>
                    <a:cubicBezTo>
                      <a:pt x="6284" y="1205"/>
                      <a:pt x="5879" y="636"/>
                      <a:pt x="5879" y="636"/>
                    </a:cubicBezTo>
                    <a:cubicBezTo>
                      <a:pt x="5879" y="636"/>
                      <a:pt x="6131" y="583"/>
                      <a:pt x="6032" y="437"/>
                    </a:cubicBezTo>
                    <a:cubicBezTo>
                      <a:pt x="5932" y="290"/>
                      <a:pt x="5357" y="32"/>
                      <a:pt x="4641" y="3"/>
                    </a:cubicBezTo>
                    <a:cubicBezTo>
                      <a:pt x="4607" y="1"/>
                      <a:pt x="4570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03;p42">
                <a:extLst>
                  <a:ext uri="{FF2B5EF4-FFF2-40B4-BE49-F238E27FC236}">
                    <a16:creationId xmlns="" xmlns:a16="http://schemas.microsoft.com/office/drawing/2014/main" id="{5C9F1591-8E1D-C61F-9C52-CA27C7D100D1}"/>
                  </a:ext>
                </a:extLst>
              </p:cNvPr>
              <p:cNvSpPr/>
              <p:nvPr/>
            </p:nvSpPr>
            <p:spPr>
              <a:xfrm>
                <a:off x="3585375" y="1833600"/>
                <a:ext cx="2377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951" h="555" extrusionOk="0">
                    <a:moveTo>
                      <a:pt x="628" y="0"/>
                    </a:moveTo>
                    <a:cubicBezTo>
                      <a:pt x="568" y="0"/>
                      <a:pt x="508" y="11"/>
                      <a:pt x="452" y="31"/>
                    </a:cubicBezTo>
                    <a:cubicBezTo>
                      <a:pt x="405" y="49"/>
                      <a:pt x="370" y="78"/>
                      <a:pt x="323" y="101"/>
                    </a:cubicBezTo>
                    <a:cubicBezTo>
                      <a:pt x="264" y="119"/>
                      <a:pt x="206" y="119"/>
                      <a:pt x="147" y="143"/>
                    </a:cubicBezTo>
                    <a:cubicBezTo>
                      <a:pt x="77" y="160"/>
                      <a:pt x="1" y="225"/>
                      <a:pt x="12" y="295"/>
                    </a:cubicBezTo>
                    <a:cubicBezTo>
                      <a:pt x="18" y="330"/>
                      <a:pt x="42" y="360"/>
                      <a:pt x="65" y="389"/>
                    </a:cubicBezTo>
                    <a:cubicBezTo>
                      <a:pt x="162" y="492"/>
                      <a:pt x="310" y="555"/>
                      <a:pt x="452" y="555"/>
                    </a:cubicBezTo>
                    <a:cubicBezTo>
                      <a:pt x="464" y="555"/>
                      <a:pt x="476" y="554"/>
                      <a:pt x="487" y="553"/>
                    </a:cubicBezTo>
                    <a:cubicBezTo>
                      <a:pt x="646" y="541"/>
                      <a:pt x="798" y="453"/>
                      <a:pt x="886" y="330"/>
                    </a:cubicBezTo>
                    <a:cubicBezTo>
                      <a:pt x="922" y="277"/>
                      <a:pt x="951" y="213"/>
                      <a:pt x="933" y="154"/>
                    </a:cubicBezTo>
                    <a:cubicBezTo>
                      <a:pt x="916" y="96"/>
                      <a:pt x="863" y="55"/>
                      <a:pt x="804" y="31"/>
                    </a:cubicBezTo>
                    <a:cubicBezTo>
                      <a:pt x="748" y="11"/>
                      <a:pt x="688" y="0"/>
                      <a:pt x="6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04;p42">
                <a:extLst>
                  <a:ext uri="{FF2B5EF4-FFF2-40B4-BE49-F238E27FC236}">
                    <a16:creationId xmlns="" xmlns:a16="http://schemas.microsoft.com/office/drawing/2014/main" id="{CEF11226-44A1-EB49-769F-94A3729CB975}"/>
                  </a:ext>
                </a:extLst>
              </p:cNvPr>
              <p:cNvSpPr/>
              <p:nvPr/>
            </p:nvSpPr>
            <p:spPr>
              <a:xfrm>
                <a:off x="3446200" y="1834875"/>
                <a:ext cx="11600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49" extrusionOk="0">
                    <a:moveTo>
                      <a:pt x="257" y="1"/>
                    </a:moveTo>
                    <a:cubicBezTo>
                      <a:pt x="223" y="1"/>
                      <a:pt x="190" y="27"/>
                      <a:pt x="170" y="56"/>
                    </a:cubicBezTo>
                    <a:cubicBezTo>
                      <a:pt x="135" y="115"/>
                      <a:pt x="106" y="197"/>
                      <a:pt x="82" y="262"/>
                    </a:cubicBezTo>
                    <a:cubicBezTo>
                      <a:pt x="47" y="350"/>
                      <a:pt x="24" y="438"/>
                      <a:pt x="12" y="532"/>
                    </a:cubicBezTo>
                    <a:cubicBezTo>
                      <a:pt x="6" y="578"/>
                      <a:pt x="0" y="631"/>
                      <a:pt x="24" y="672"/>
                    </a:cubicBezTo>
                    <a:cubicBezTo>
                      <a:pt x="51" y="724"/>
                      <a:pt x="111" y="748"/>
                      <a:pt x="172" y="748"/>
                    </a:cubicBezTo>
                    <a:cubicBezTo>
                      <a:pt x="201" y="748"/>
                      <a:pt x="231" y="743"/>
                      <a:pt x="258" y="731"/>
                    </a:cubicBezTo>
                    <a:cubicBezTo>
                      <a:pt x="370" y="678"/>
                      <a:pt x="440" y="561"/>
                      <a:pt x="452" y="432"/>
                    </a:cubicBezTo>
                    <a:cubicBezTo>
                      <a:pt x="464" y="309"/>
                      <a:pt x="423" y="185"/>
                      <a:pt x="358" y="80"/>
                    </a:cubicBezTo>
                    <a:cubicBezTo>
                      <a:pt x="340" y="45"/>
                      <a:pt x="311" y="9"/>
                      <a:pt x="276" y="4"/>
                    </a:cubicBezTo>
                    <a:cubicBezTo>
                      <a:pt x="270" y="2"/>
                      <a:pt x="263" y="1"/>
                      <a:pt x="2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05;p42">
                <a:extLst>
                  <a:ext uri="{FF2B5EF4-FFF2-40B4-BE49-F238E27FC236}">
                    <a16:creationId xmlns="" xmlns:a16="http://schemas.microsoft.com/office/drawing/2014/main" id="{08C3B69A-0B18-CBDC-99E3-E1EE5EF4A39D}"/>
                  </a:ext>
                </a:extLst>
              </p:cNvPr>
              <p:cNvSpPr/>
              <p:nvPr/>
            </p:nvSpPr>
            <p:spPr>
              <a:xfrm>
                <a:off x="3521125" y="1835500"/>
                <a:ext cx="220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001" extrusionOk="0">
                    <a:moveTo>
                      <a:pt x="401" y="0"/>
                    </a:moveTo>
                    <a:cubicBezTo>
                      <a:pt x="389" y="0"/>
                      <a:pt x="377" y="1"/>
                      <a:pt x="365" y="2"/>
                    </a:cubicBezTo>
                    <a:cubicBezTo>
                      <a:pt x="60" y="31"/>
                      <a:pt x="71" y="395"/>
                      <a:pt x="24" y="618"/>
                    </a:cubicBezTo>
                    <a:cubicBezTo>
                      <a:pt x="13" y="688"/>
                      <a:pt x="1" y="759"/>
                      <a:pt x="19" y="823"/>
                    </a:cubicBezTo>
                    <a:cubicBezTo>
                      <a:pt x="54" y="935"/>
                      <a:pt x="177" y="993"/>
                      <a:pt x="288" y="999"/>
                    </a:cubicBezTo>
                    <a:cubicBezTo>
                      <a:pt x="301" y="1000"/>
                      <a:pt x="314" y="1001"/>
                      <a:pt x="327" y="1001"/>
                    </a:cubicBezTo>
                    <a:cubicBezTo>
                      <a:pt x="530" y="1001"/>
                      <a:pt x="722" y="871"/>
                      <a:pt x="799" y="688"/>
                    </a:cubicBezTo>
                    <a:cubicBezTo>
                      <a:pt x="881" y="489"/>
                      <a:pt x="822" y="243"/>
                      <a:pt x="658" y="102"/>
                    </a:cubicBezTo>
                    <a:cubicBezTo>
                      <a:pt x="585" y="39"/>
                      <a:pt x="494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06;p42">
                <a:extLst>
                  <a:ext uri="{FF2B5EF4-FFF2-40B4-BE49-F238E27FC236}">
                    <a16:creationId xmlns="" xmlns:a16="http://schemas.microsoft.com/office/drawing/2014/main" id="{8C258B8C-6D4C-FD2F-C312-78DBF6A7C332}"/>
                  </a:ext>
                </a:extLst>
              </p:cNvPr>
              <p:cNvSpPr/>
              <p:nvPr/>
            </p:nvSpPr>
            <p:spPr>
              <a:xfrm>
                <a:off x="3585525" y="1835250"/>
                <a:ext cx="10300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18" extrusionOk="0">
                    <a:moveTo>
                      <a:pt x="411" y="0"/>
                    </a:moveTo>
                    <a:lnTo>
                      <a:pt x="388" y="7"/>
                    </a:lnTo>
                    <a:lnTo>
                      <a:pt x="388" y="7"/>
                    </a:lnTo>
                    <a:cubicBezTo>
                      <a:pt x="397" y="5"/>
                      <a:pt x="405" y="3"/>
                      <a:pt x="411" y="0"/>
                    </a:cubicBezTo>
                    <a:close/>
                    <a:moveTo>
                      <a:pt x="47" y="0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388" y="7"/>
                    </a:lnTo>
                    <a:lnTo>
                      <a:pt x="388" y="7"/>
                    </a:lnTo>
                    <a:cubicBezTo>
                      <a:pt x="363" y="12"/>
                      <a:pt x="327" y="13"/>
                      <a:pt x="288" y="13"/>
                    </a:cubicBezTo>
                    <a:cubicBezTo>
                      <a:pt x="180" y="13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07;p42">
                <a:extLst>
                  <a:ext uri="{FF2B5EF4-FFF2-40B4-BE49-F238E27FC236}">
                    <a16:creationId xmlns="" xmlns:a16="http://schemas.microsoft.com/office/drawing/2014/main" id="{3EEB4137-86AF-3BA1-0A1F-1AED8CEA2C27}"/>
                  </a:ext>
                </a:extLst>
              </p:cNvPr>
              <p:cNvSpPr/>
              <p:nvPr/>
            </p:nvSpPr>
            <p:spPr>
              <a:xfrm>
                <a:off x="3586100" y="1764700"/>
                <a:ext cx="41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48" fill="none" extrusionOk="0">
                    <a:moveTo>
                      <a:pt x="165" y="147"/>
                    </a:moveTo>
                    <a:cubicBezTo>
                      <a:pt x="165" y="147"/>
                      <a:pt x="89" y="47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08;p42">
                <a:extLst>
                  <a:ext uri="{FF2B5EF4-FFF2-40B4-BE49-F238E27FC236}">
                    <a16:creationId xmlns="" xmlns:a16="http://schemas.microsoft.com/office/drawing/2014/main" id="{03FE4605-F28D-732C-CF7F-A6B58F2A1759}"/>
                  </a:ext>
                </a:extLst>
              </p:cNvPr>
              <p:cNvSpPr/>
              <p:nvPr/>
            </p:nvSpPr>
            <p:spPr>
              <a:xfrm>
                <a:off x="3450300" y="1810750"/>
                <a:ext cx="545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65" extrusionOk="0">
                    <a:moveTo>
                      <a:pt x="218" y="1"/>
                    </a:moveTo>
                    <a:lnTo>
                      <a:pt x="0" y="83"/>
                    </a:lnTo>
                    <a:lnTo>
                      <a:pt x="71" y="159"/>
                    </a:lnTo>
                    <a:lnTo>
                      <a:pt x="71" y="165"/>
                    </a:lnTo>
                    <a:cubicBezTo>
                      <a:pt x="71" y="165"/>
                      <a:pt x="153" y="36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09;p42">
                <a:extLst>
                  <a:ext uri="{FF2B5EF4-FFF2-40B4-BE49-F238E27FC236}">
                    <a16:creationId xmlns="" xmlns:a16="http://schemas.microsoft.com/office/drawing/2014/main" id="{B5F8491F-3BEB-1FA5-CFDA-2ED52ED8D5C5}"/>
                  </a:ext>
                </a:extLst>
              </p:cNvPr>
              <p:cNvSpPr/>
              <p:nvPr/>
            </p:nvSpPr>
            <p:spPr>
              <a:xfrm>
                <a:off x="3446200" y="1851525"/>
                <a:ext cx="95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83" extrusionOk="0">
                    <a:moveTo>
                      <a:pt x="0" y="0"/>
                    </a:moveTo>
                    <a:lnTo>
                      <a:pt x="12" y="42"/>
                    </a:lnTo>
                    <a:cubicBezTo>
                      <a:pt x="104" y="177"/>
                      <a:pt x="342" y="182"/>
                      <a:pt x="377" y="182"/>
                    </a:cubicBezTo>
                    <a:cubicBezTo>
                      <a:pt x="380" y="182"/>
                      <a:pt x="382" y="182"/>
                      <a:pt x="382" y="182"/>
                    </a:cubicBezTo>
                    <a:lnTo>
                      <a:pt x="382" y="71"/>
                    </a:lnTo>
                    <a:cubicBezTo>
                      <a:pt x="359" y="76"/>
                      <a:pt x="335" y="78"/>
                      <a:pt x="311" y="78"/>
                    </a:cubicBezTo>
                    <a:cubicBezTo>
                      <a:pt x="164" y="7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10;p42">
                <a:extLst>
                  <a:ext uri="{FF2B5EF4-FFF2-40B4-BE49-F238E27FC236}">
                    <a16:creationId xmlns="" xmlns:a16="http://schemas.microsoft.com/office/drawing/2014/main" id="{D54BB00D-9E72-B3DE-4D50-31B81B1B9200}"/>
                  </a:ext>
                </a:extLst>
              </p:cNvPr>
              <p:cNvSpPr/>
              <p:nvPr/>
            </p:nvSpPr>
            <p:spPr>
              <a:xfrm>
                <a:off x="3446200" y="1851525"/>
                <a:ext cx="95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89" fill="none" extrusionOk="0">
                    <a:moveTo>
                      <a:pt x="0" y="0"/>
                    </a:moveTo>
                    <a:cubicBezTo>
                      <a:pt x="0" y="0"/>
                      <a:pt x="223" y="106"/>
                      <a:pt x="382" y="71"/>
                    </a:cubicBezTo>
                    <a:lnTo>
                      <a:pt x="382" y="182"/>
                    </a:lnTo>
                    <a:cubicBezTo>
                      <a:pt x="382" y="182"/>
                      <a:pt x="112" y="188"/>
                      <a:pt x="12" y="42"/>
                    </a:cubicBezTo>
                  </a:path>
                </a:pathLst>
              </a:custGeom>
              <a:solidFill>
                <a:schemeClr val="accent2"/>
              </a:solidFill>
              <a:ln w="8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11;p42">
                <a:extLst>
                  <a:ext uri="{FF2B5EF4-FFF2-40B4-BE49-F238E27FC236}">
                    <a16:creationId xmlns="" xmlns:a16="http://schemas.microsoft.com/office/drawing/2014/main" id="{ED0F097B-A5B8-FE81-25C0-11A9BA17777E}"/>
                  </a:ext>
                </a:extLst>
              </p:cNvPr>
              <p:cNvSpPr/>
              <p:nvPr/>
            </p:nvSpPr>
            <p:spPr>
              <a:xfrm>
                <a:off x="3466000" y="1834075"/>
                <a:ext cx="2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6" extrusionOk="0">
                    <a:moveTo>
                      <a:pt x="53" y="0"/>
                    </a:moveTo>
                    <a:cubicBezTo>
                      <a:pt x="24" y="0"/>
                      <a:pt x="0" y="24"/>
                      <a:pt x="0" y="53"/>
                    </a:cubicBezTo>
                    <a:cubicBezTo>
                      <a:pt x="0" y="82"/>
                      <a:pt x="24" y="106"/>
                      <a:pt x="53" y="106"/>
                    </a:cubicBezTo>
                    <a:cubicBezTo>
                      <a:pt x="82" y="106"/>
                      <a:pt x="106" y="82"/>
                      <a:pt x="106" y="53"/>
                    </a:cubicBez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Google Shape;812;p42">
              <a:extLst>
                <a:ext uri="{FF2B5EF4-FFF2-40B4-BE49-F238E27FC236}">
                  <a16:creationId xmlns="" xmlns:a16="http://schemas.microsoft.com/office/drawing/2014/main" id="{B5560388-79F9-9D13-4FC5-2985BD8E5EB7}"/>
                </a:ext>
              </a:extLst>
            </p:cNvPr>
            <p:cNvSpPr/>
            <p:nvPr/>
          </p:nvSpPr>
          <p:spPr>
            <a:xfrm>
              <a:off x="6893950" y="3377458"/>
              <a:ext cx="131475" cy="141700"/>
            </a:xfrm>
            <a:custGeom>
              <a:avLst/>
              <a:gdLst/>
              <a:ahLst/>
              <a:cxnLst/>
              <a:rect l="l" t="t" r="r" b="b"/>
              <a:pathLst>
                <a:path w="5259" h="5668" extrusionOk="0">
                  <a:moveTo>
                    <a:pt x="0" y="1221"/>
                  </a:moveTo>
                  <a:cubicBezTo>
                    <a:pt x="254" y="1022"/>
                    <a:pt x="896" y="138"/>
                    <a:pt x="1526" y="27"/>
                  </a:cubicBezTo>
                  <a:cubicBezTo>
                    <a:pt x="2157" y="-83"/>
                    <a:pt x="3197" y="160"/>
                    <a:pt x="3783" y="558"/>
                  </a:cubicBezTo>
                  <a:cubicBezTo>
                    <a:pt x="4369" y="956"/>
                    <a:pt x="4834" y="1797"/>
                    <a:pt x="5044" y="2416"/>
                  </a:cubicBezTo>
                  <a:cubicBezTo>
                    <a:pt x="5254" y="3035"/>
                    <a:pt x="5398" y="3732"/>
                    <a:pt x="5044" y="4274"/>
                  </a:cubicBezTo>
                  <a:cubicBezTo>
                    <a:pt x="4690" y="4816"/>
                    <a:pt x="3274" y="5436"/>
                    <a:pt x="2920" y="5668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57418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CONTROLLED PRACTICE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160" y="76194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58115" y="749271"/>
            <a:ext cx="78678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in pairs. Talk about the other human activities that contribute to global warming. Use the ideas in </a:t>
            </a:r>
            <a:r>
              <a:rPr lang="en-US" sz="2400" b="1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the model and the tips </a:t>
            </a:r>
            <a:r>
              <a:rPr lang="en-US" sz="24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</a:t>
            </a:r>
            <a:r>
              <a:rPr lang="en-US" sz="24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sz="24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</a:t>
            </a: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 you.</a:t>
            </a:r>
            <a:endParaRPr lang="en-US" sz="20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Premium Vector | Gradient climate change concept illustration">
            <a:extLst>
              <a:ext uri="{FF2B5EF4-FFF2-40B4-BE49-F238E27FC236}">
                <a16:creationId xmlns="" xmlns:a16="http://schemas.microsoft.com/office/drawing/2014/main" id="{06320650-8C30-4102-AEFC-F522309EB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78" b="96643" l="0" r="100000">
                        <a14:foregroundMark x1="19649" y1="49161" x2="28754" y2="24221"/>
                        <a14:foregroundMark x1="33067" y1="20863" x2="11821" y2="35971"/>
                        <a14:foregroundMark x1="45687" y1="19904" x2="58147" y2="15348"/>
                        <a14:foregroundMark x1="28435" y1="19904" x2="30671" y2="18465"/>
                        <a14:foregroundMark x1="88179" y1="51799" x2="87540" y2="52038"/>
                        <a14:foregroundMark x1="12939" y1="42926" x2="16294" y2="46283"/>
                        <a14:foregroundMark x1="15335" y1="37650" x2="11342" y2="34532"/>
                        <a14:foregroundMark x1="19968" y1="26619" x2="15495" y2="30695"/>
                        <a14:foregroundMark x1="14377" y1="33094" x2="10543" y2="40767"/>
                        <a14:foregroundMark x1="12300" y1="42926" x2="10863" y2="4820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6"/>
          <a:stretch/>
        </p:blipFill>
        <p:spPr bwMode="auto">
          <a:xfrm>
            <a:off x="1696974" y="1890469"/>
            <a:ext cx="5750051" cy="344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57418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LESS CONTROLLED PRACTICE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6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al Warming Causes Awareness Campaign by Slidesgo">
  <a:themeElements>
    <a:clrScheme name="Simple Light">
      <a:dk1>
        <a:srgbClr val="191919"/>
      </a:dk1>
      <a:lt1>
        <a:srgbClr val="FFFFFF"/>
      </a:lt1>
      <a:dk2>
        <a:srgbClr val="F5B098"/>
      </a:dk2>
      <a:lt2>
        <a:srgbClr val="DA242A"/>
      </a:lt2>
      <a:accent1>
        <a:srgbClr val="6991CC"/>
      </a:accent1>
      <a:accent2>
        <a:srgbClr val="80B9E5"/>
      </a:accent2>
      <a:accent3>
        <a:srgbClr val="B5DCF2"/>
      </a:accent3>
      <a:accent4>
        <a:srgbClr val="F05658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333</Words>
  <Application>Microsoft Office PowerPoint</Application>
  <PresentationFormat>On-screen Show (16:9)</PresentationFormat>
  <Paragraphs>73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UTM Facebook K&amp;T</vt:lpstr>
      <vt:lpstr>Calibri</vt:lpstr>
      <vt:lpstr>Montserrat Medium</vt:lpstr>
      <vt:lpstr>Bookman Old Style</vt:lpstr>
      <vt:lpstr>Adobe Gothic Std B</vt:lpstr>
      <vt:lpstr>Arial</vt:lpstr>
      <vt:lpstr>Algerian</vt:lpstr>
      <vt:lpstr>Calibri Light</vt:lpstr>
      <vt:lpstr>Barlow</vt:lpstr>
      <vt:lpstr>Myriad Pro</vt:lpstr>
      <vt:lpstr>Global Warming Causes Awareness Campaign by Slidesgo</vt:lpstr>
      <vt:lpstr>Office Theme</vt:lpstr>
      <vt:lpstr>PowerPoint Presentation</vt:lpstr>
      <vt:lpstr>HUMAN ACTIVITIES AND GLOBAL WARMING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Trinh</cp:lastModifiedBy>
  <cp:revision>14</cp:revision>
  <dcterms:modified xsi:type="dcterms:W3CDTF">2023-05-12T10:02:35Z</dcterms:modified>
</cp:coreProperties>
</file>