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64" r:id="rId3"/>
    <p:sldId id="2665" r:id="rId4"/>
    <p:sldId id="257" r:id="rId5"/>
    <p:sldId id="258" r:id="rId6"/>
    <p:sldId id="260" r:id="rId7"/>
    <p:sldId id="261" r:id="rId8"/>
    <p:sldId id="262" r:id="rId9"/>
    <p:sldId id="2666" r:id="rId10"/>
    <p:sldId id="2677" r:id="rId11"/>
    <p:sldId id="2669" r:id="rId12"/>
    <p:sldId id="2671" r:id="rId13"/>
    <p:sldId id="2685" r:id="rId14"/>
    <p:sldId id="2692" r:id="rId15"/>
    <p:sldId id="2693" r:id="rId16"/>
    <p:sldId id="26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52" autoAdjust="0"/>
  </p:normalViewPr>
  <p:slideViewPr>
    <p:cSldViewPr snapToGrid="0">
      <p:cViewPr varScale="1">
        <p:scale>
          <a:sx n="51" d="100"/>
          <a:sy n="51" d="100"/>
        </p:scale>
        <p:origin x="14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00CC8-67E5-4204-A34C-882DC84970D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DAAF-22A5-425C-9553-EA279143B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1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69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232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348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6108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90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76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2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44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92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41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06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7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868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0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598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84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9702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8470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1050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129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21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402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611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A2AB50-90C9-74E6-4BBE-A63C42D8E3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134435-F5C4-FBF0-0A4D-45D133F973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openxmlformats.org/officeDocument/2006/relationships/slide" Target="slide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image" Target="../media/image21.jpg"/><Relationship Id="rId16" Type="http://schemas.openxmlformats.org/officeDocument/2006/relationships/image" Target="../media/image29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26.gif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4.wmf"/><Relationship Id="rId3" Type="http://schemas.openxmlformats.org/officeDocument/2006/relationships/audio" Target="../media/audio2.wav"/><Relationship Id="rId7" Type="http://schemas.openxmlformats.org/officeDocument/2006/relationships/image" Target="../media/image21.jp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1.jp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4.wmf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1.jp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4.wmf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90550" y="621698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19250" y="621488"/>
            <a:ext cx="958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trong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AD song </a:t>
            </a:r>
            <a:r>
              <a:rPr lang="en-US" sz="3600" dirty="0" err="1">
                <a:solidFill>
                  <a:prstClr val="black"/>
                </a:solidFill>
              </a:rPr>
              <a:t>song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với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D1B8E-6641-2867-A70E-D803525E1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0499" y="1905000"/>
            <a:ext cx="3278981" cy="2314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9D278C-7BD9-11D2-D504-52DC531D3303}"/>
              </a:ext>
            </a:extLst>
          </p:cNvPr>
          <p:cNvSpPr txBox="1"/>
          <p:nvPr/>
        </p:nvSpPr>
        <p:spPr>
          <a:xfrm>
            <a:off x="752475" y="2276475"/>
            <a:ext cx="694372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AMND, ABCD, MBCN.</a:t>
            </a:r>
          </a:p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AD song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song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MN, BC.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a)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12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thế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kỉ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năm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b) 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/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giờ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  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giây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thế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kỉ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năm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blipFill>
                <a:blip r:embed="rId10"/>
                <a:stretch>
                  <a:fillRect l="-366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505075" y="1628775"/>
            <a:ext cx="7239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524125" y="21240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86025" y="25908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9715500" y="165735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324975" y="2124075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9705974" y="26574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D611E9-5A55-2CA4-11A9-1E31E60AF0F6}"/>
              </a:ext>
            </a:extLst>
          </p:cNvPr>
          <p:cNvSpPr/>
          <p:nvPr/>
        </p:nvSpPr>
        <p:spPr>
          <a:xfrm>
            <a:off x="5429250" y="3686175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4F47-AE4F-CC60-CD3C-9C667F191FF6}"/>
              </a:ext>
            </a:extLst>
          </p:cNvPr>
          <p:cNvSpPr/>
          <p:nvPr/>
        </p:nvSpPr>
        <p:spPr>
          <a:xfrm>
            <a:off x="5314950" y="440055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7692A3-456A-F11C-CE0C-C13B256D998B}"/>
              </a:ext>
            </a:extLst>
          </p:cNvPr>
          <p:cNvSpPr/>
          <p:nvPr/>
        </p:nvSpPr>
        <p:spPr>
          <a:xfrm>
            <a:off x="5448300" y="506730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4D4EA2-3AF3-71E7-561E-09B472D5B296}"/>
              </a:ext>
            </a:extLst>
          </p:cNvPr>
          <p:cNvSpPr/>
          <p:nvPr/>
        </p:nvSpPr>
        <p:spPr>
          <a:xfrm>
            <a:off x="2476500" y="161925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6E4F1E-8A26-90E2-F2E2-22E6F20B80D0}"/>
              </a:ext>
            </a:extLst>
          </p:cNvPr>
          <p:cNvSpPr/>
          <p:nvPr/>
        </p:nvSpPr>
        <p:spPr>
          <a:xfrm>
            <a:off x="2495549" y="2114550"/>
            <a:ext cx="8096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39652EA-7499-854C-0944-36C00CDCC956}"/>
              </a:ext>
            </a:extLst>
          </p:cNvPr>
          <p:cNvSpPr/>
          <p:nvPr/>
        </p:nvSpPr>
        <p:spPr>
          <a:xfrm>
            <a:off x="2409825" y="2590800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86953C-8564-CEE4-D526-559ABE648EB9}"/>
              </a:ext>
            </a:extLst>
          </p:cNvPr>
          <p:cNvSpPr/>
          <p:nvPr/>
        </p:nvSpPr>
        <p:spPr>
          <a:xfrm>
            <a:off x="9725025" y="16478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936CA5-27CC-5905-27F6-7FB3BE726921}"/>
              </a:ext>
            </a:extLst>
          </p:cNvPr>
          <p:cNvSpPr/>
          <p:nvPr/>
        </p:nvSpPr>
        <p:spPr>
          <a:xfrm>
            <a:off x="9296400" y="21240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604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33049B-2136-9EC8-FDFD-22FBDD922DE5}"/>
              </a:ext>
            </a:extLst>
          </p:cNvPr>
          <p:cNvSpPr/>
          <p:nvPr/>
        </p:nvSpPr>
        <p:spPr>
          <a:xfrm>
            <a:off x="9686925" y="2638424"/>
            <a:ext cx="781050" cy="428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8845F2-DFB5-FE8E-9686-D25012584595}"/>
              </a:ext>
            </a:extLst>
          </p:cNvPr>
          <p:cNvSpPr/>
          <p:nvPr/>
        </p:nvSpPr>
        <p:spPr>
          <a:xfrm>
            <a:off x="5400675" y="36861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1D292C-9618-1270-7DBB-4F7A0201417A}"/>
              </a:ext>
            </a:extLst>
          </p:cNvPr>
          <p:cNvSpPr/>
          <p:nvPr/>
        </p:nvSpPr>
        <p:spPr>
          <a:xfrm>
            <a:off x="5276850" y="439102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5D5434-FCFA-B8B6-8FA1-3EA1677217C1}"/>
              </a:ext>
            </a:extLst>
          </p:cNvPr>
          <p:cNvSpPr/>
          <p:nvPr/>
        </p:nvSpPr>
        <p:spPr>
          <a:xfrm>
            <a:off x="5400675" y="50673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6" grpId="0" animBg="1"/>
      <p:bldP spid="18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95275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 nay Nam 10 tuổi, Nam kém mẹ 30 tuổi. Hỏi mẹ của Nam sinh năm nào và năm đó thuộc thế kỉ bao nhiêu?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D04E8-6D87-B794-E03C-3766B372CCD1}"/>
              </a:ext>
            </a:extLst>
          </p:cNvPr>
          <p:cNvSpPr txBox="1"/>
          <p:nvPr/>
        </p:nvSpPr>
        <p:spPr>
          <a:xfrm>
            <a:off x="819150" y="2066925"/>
            <a:ext cx="9934575" cy="384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+ 10 = 40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2 024 – 40 = 1984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a) 4 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25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m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 200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80 000 c</a:t>
            </a:r>
            <a:r>
              <a:rPr lang="en-US" sz="3200" dirty="0">
                <a:solidFill>
                  <a:srgbClr val="002060"/>
                </a:solidFill>
              </a:rPr>
              <a:t>m²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d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3 400 m</a:t>
            </a:r>
            <a:r>
              <a:rPr lang="en-US" sz="3200" dirty="0">
                <a:solidFill>
                  <a:srgbClr val="002060"/>
                </a:solidFill>
              </a:rPr>
              <a:t>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390774" y="2133600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38399" y="2619375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8943975" y="163830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163050" y="2114550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8991599" y="26193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2AA96-2DF2-C854-343F-5DA60FA2D3D4}"/>
              </a:ext>
            </a:extLst>
          </p:cNvPr>
          <p:cNvSpPr txBox="1"/>
          <p:nvPr/>
        </p:nvSpPr>
        <p:spPr>
          <a:xfrm>
            <a:off x="3190875" y="36766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c) 5 </a:t>
            </a:r>
            <a:r>
              <a:rPr lang="en-US" sz="3200" dirty="0">
                <a:solidFill>
                  <a:srgbClr val="002060"/>
                </a:solidFill>
              </a:rPr>
              <a:t>m² 52 dm²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7 c</a:t>
            </a:r>
            <a:r>
              <a:rPr lang="en-US" sz="3200" dirty="0">
                <a:solidFill>
                  <a:srgbClr val="002060"/>
                </a:solidFill>
              </a:rPr>
              <a:t>m² 6 mm²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m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 d</a:t>
            </a:r>
            <a:r>
              <a:rPr lang="en-US" sz="3200" dirty="0">
                <a:solidFill>
                  <a:srgbClr val="002060"/>
                </a:solidFill>
              </a:rPr>
              <a:t>m² 15 cm²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178C93E-4C63-4068-4654-BD4A1FE7E6FA}"/>
              </a:ext>
            </a:extLst>
          </p:cNvPr>
          <p:cNvSpPr/>
          <p:nvPr/>
        </p:nvSpPr>
        <p:spPr>
          <a:xfrm>
            <a:off x="6019800" y="3781425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EE6C2B-BDCD-B6FD-19DC-DF4C7644E168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B63CF9-BD38-B055-C3C3-B0C7D0200ED5}"/>
              </a:ext>
            </a:extLst>
          </p:cNvPr>
          <p:cNvSpPr/>
          <p:nvPr/>
        </p:nvSpPr>
        <p:spPr>
          <a:xfrm>
            <a:off x="5895975" y="4772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C70AB36-C3BE-BB53-D367-1EB605554B6C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984118-D6DE-140E-693F-8DDA444A75D1}"/>
              </a:ext>
            </a:extLst>
          </p:cNvPr>
          <p:cNvSpPr/>
          <p:nvPr/>
        </p:nvSpPr>
        <p:spPr>
          <a:xfrm>
            <a:off x="2390775" y="21240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2 500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FBDF415-6CD6-78F2-8933-282500F11C1C}"/>
              </a:ext>
            </a:extLst>
          </p:cNvPr>
          <p:cNvSpPr/>
          <p:nvPr/>
        </p:nvSpPr>
        <p:spPr>
          <a:xfrm>
            <a:off x="2400300" y="26193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1 200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8E6E16-BF62-A959-7525-82719A275029}"/>
              </a:ext>
            </a:extLst>
          </p:cNvPr>
          <p:cNvSpPr/>
          <p:nvPr/>
        </p:nvSpPr>
        <p:spPr>
          <a:xfrm>
            <a:off x="8934450" y="16287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507E22-607B-993D-98B6-92F05F0BA02C}"/>
              </a:ext>
            </a:extLst>
          </p:cNvPr>
          <p:cNvSpPr/>
          <p:nvPr/>
        </p:nvSpPr>
        <p:spPr>
          <a:xfrm>
            <a:off x="9105900" y="2105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800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18FB9FF-68C2-E12C-33F4-0717CF26B58A}"/>
              </a:ext>
            </a:extLst>
          </p:cNvPr>
          <p:cNvSpPr/>
          <p:nvPr/>
        </p:nvSpPr>
        <p:spPr>
          <a:xfrm>
            <a:off x="8991600" y="26193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527AE89-5B97-7ADE-D0F9-17DFD6FC19C8}"/>
              </a:ext>
            </a:extLst>
          </p:cNvPr>
          <p:cNvSpPr/>
          <p:nvPr/>
        </p:nvSpPr>
        <p:spPr>
          <a:xfrm>
            <a:off x="6019800" y="37814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552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76DE47-4C93-F1FF-E5F5-DFDDBA5A531E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706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B09079B-8151-0BB8-024F-7E0B406604D9}"/>
              </a:ext>
            </a:extLst>
          </p:cNvPr>
          <p:cNvSpPr/>
          <p:nvPr/>
        </p:nvSpPr>
        <p:spPr>
          <a:xfrm>
            <a:off x="5895975" y="47625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615</a:t>
            </a:r>
          </a:p>
        </p:txBody>
      </p:sp>
    </p:spTree>
    <p:extLst>
      <p:ext uri="{BB962C8B-B14F-4D97-AF65-F5344CB8AC3E}">
        <p14:creationId xmlns:p14="http://schemas.microsoft.com/office/powerpoint/2010/main" val="2216154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238125"/>
            <a:ext cx="11296650" cy="64389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71500" y="326423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00200" y="326213"/>
            <a:ext cx="9467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gười ta dùng loại gạch men hình vuông có cạnh 50 cm để lát nền một phòng học hình chữ nhật có chiều dài 8 m. chiều rộng 6 m. Hỏi cần bao nhiêu viên gạch men loại đó để vừa đủ lát kín nên phòng học? (Diện tích phần mạch vữa không đáng kể.)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E9E3C-A121-D083-A7B7-A94BE4E574A8}"/>
              </a:ext>
            </a:extLst>
          </p:cNvPr>
          <p:cNvSpPr txBox="1"/>
          <p:nvPr/>
        </p:nvSpPr>
        <p:spPr>
          <a:xfrm>
            <a:off x="1495425" y="2438400"/>
            <a:ext cx="8915400" cy="371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m = 800 cm; 6 m = 600 cm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: 50 = 16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50 = 12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x 12 = 192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192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3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9382" y="12540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3 400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= …?..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A. 50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5 000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kg = …?..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yến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5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43276" y="609600"/>
            <a:ext cx="6324600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…?…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5A0F2-DAEA-741F-C477-C70D17104E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3072118" cy="246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143CE-A4DB-BFF3-BCC1-22E693AD0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6719" y="2242858"/>
            <a:ext cx="7706012" cy="2048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E816D7-E9E7-10FB-8A31-EBFA6B411E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2019" y="3966549"/>
            <a:ext cx="217646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</TotalTime>
  <Words>572</Words>
  <PresentationFormat>Widescreen</PresentationFormat>
  <Paragraphs>142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.VnBlack</vt:lpstr>
      <vt:lpstr>Arial</vt:lpstr>
      <vt:lpstr>Calibri</vt:lpstr>
      <vt:lpstr>Cambria</vt:lpstr>
      <vt:lpstr>Cambria Math</vt:lpstr>
      <vt:lpstr>Times New Roman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2024-02-13T08:59:20Z</dcterms:created>
  <dcterms:modified xsi:type="dcterms:W3CDTF">2024-02-20T13:27:26Z</dcterms:modified>
</cp:coreProperties>
</file>