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3" y="4126309"/>
            <a:ext cx="42124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9512" y="3150716"/>
            <a:ext cx="42124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r>
              <a:rPr lang="en-US" altLang="ko-KR" sz="32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956376" y="267494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72F280F-20F8-44EF-96A2-D989A12BB60D}"/>
              </a:ext>
            </a:extLst>
          </p:cNvPr>
          <p:cNvSpPr/>
          <p:nvPr/>
        </p:nvSpPr>
        <p:spPr>
          <a:xfrm>
            <a:off x="5868144" y="4818203"/>
            <a:ext cx="2808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cs typeface="Arial" pitchFamily="34" charset="0"/>
              </a:rPr>
              <a:t>https://www.vnteach.com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text styles </a:t>
            </a:r>
            <a:r>
              <a:rPr lang="en-US" b="1" dirty="0"/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303</Words>
  <PresentationFormat>On-screen Show (16:9)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2014-04-01T16:27:38Z</dcterms:created>
  <dcterms:modified xsi:type="dcterms:W3CDTF">2022-10-13T02:21:27Z</dcterms:modified>
</cp:coreProperties>
</file>