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59" r:id="rId5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684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131590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808261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5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3" y="4126309"/>
            <a:ext cx="42124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INSERT THE TITLE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179512" y="3150716"/>
            <a:ext cx="421246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3200" b="1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  <a:endParaRPr lang="en-US" altLang="ko-KR" sz="3200" b="1" dirty="0">
              <a:solidFill>
                <a:schemeClr val="bg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  <a:p>
            <a:r>
              <a:rPr lang="en-US" altLang="ko-KR" sz="3200" b="1" dirty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4844068"/>
            <a:ext cx="87839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7956376" y="267494"/>
            <a:ext cx="937514" cy="230402"/>
            <a:chOff x="3275856" y="1242391"/>
            <a:chExt cx="1656184" cy="407020"/>
          </a:xfrm>
        </p:grpSpPr>
        <p:sp>
          <p:nvSpPr>
            <p:cNvPr id="9" name="Rounded Rectangle 8"/>
            <p:cNvSpPr/>
            <p:nvPr/>
          </p:nvSpPr>
          <p:spPr>
            <a:xfrm>
              <a:off x="3275856" y="1242391"/>
              <a:ext cx="1656184" cy="40702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58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10" name="Picture 2" descr="E:\002-KIMS BUSINESS\007-01-ALLPPT.com\011-ALLPPT-LOGO\allppt-logo-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6120" y="1319622"/>
              <a:ext cx="1187245" cy="2473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872F280F-20F8-44EF-96A2-D989A12BB60D}"/>
              </a:ext>
            </a:extLst>
          </p:cNvPr>
          <p:cNvSpPr/>
          <p:nvPr/>
        </p:nvSpPr>
        <p:spPr>
          <a:xfrm>
            <a:off x="5868144" y="4818203"/>
            <a:ext cx="28089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>
                <a:solidFill>
                  <a:schemeClr val="bg1"/>
                </a:solidFill>
                <a:cs typeface="Arial" pitchFamily="34" charset="0"/>
              </a:rPr>
              <a:t>https://www.vnteach.com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/>
              <a:t>Click to edit text styles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- Widescreen(16:9)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altLang="ko-KR" dirty="0"/>
              <a:t>Free PPT _ 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b="1" dirty="0"/>
              <a:t>Click to edit text styles </a:t>
            </a:r>
            <a:r>
              <a:rPr lang="en-US" b="1" dirty="0"/>
              <a:t>- Widescreen(16:9)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107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303</Words>
  <PresentationFormat>On-screen Show (16:9)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맑은 고딕</vt:lpstr>
      <vt:lpstr>Arial</vt:lpstr>
      <vt:lpstr>Calibri</vt:lpstr>
      <vt:lpstr>Wingdings</vt:lpstr>
      <vt:lpstr>Office Theme</vt:lpstr>
      <vt:lpstr>Custom Design</vt:lpstr>
      <vt:lpstr>PowerPoint Presentation</vt:lpstr>
      <vt:lpstr> Free PPT _ Click to add title</vt:lpstr>
      <vt:lpstr>Free PPT _ Click to add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2014-04-01T16:27:38Z</dcterms:created>
  <dcterms:modified xsi:type="dcterms:W3CDTF">2022-10-13T02:21:27Z</dcterms:modified>
</cp:coreProperties>
</file>