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2" r:id="rId4"/>
    <p:sldId id="294" r:id="rId5"/>
    <p:sldId id="295" r:id="rId6"/>
    <p:sldId id="274" r:id="rId7"/>
    <p:sldId id="260" r:id="rId8"/>
    <p:sldId id="261" r:id="rId9"/>
    <p:sldId id="303" r:id="rId10"/>
    <p:sldId id="304" r:id="rId11"/>
    <p:sldId id="305" r:id="rId12"/>
    <p:sldId id="306" r:id="rId13"/>
    <p:sldId id="307" r:id="rId14"/>
    <p:sldId id="310" r:id="rId15"/>
    <p:sldId id="309" r:id="rId16"/>
    <p:sldId id="308" r:id="rId17"/>
    <p:sldId id="311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vi-VN" altLang="x-none" dirty="0"/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vi-VN" altLang="x-none" dirty="0"/>
            </a:fld>
            <a:endParaRPr lang="vi-VN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27A4-E472-46EB-848B-DE19BA27D8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6679-6E42-4D88-BB4D-6B0306329A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3.wmf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2" y="249381"/>
            <a:ext cx="9069066" cy="2314898"/>
          </a:xfrm>
          <a:prstGeom prst="rect">
            <a:avLst/>
          </a:prstGeom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" y="2776198"/>
            <a:ext cx="5704145" cy="4037428"/>
          </a:xfrm>
          <a:prstGeom prst="rect">
            <a:avLst/>
          </a:prstGeom>
        </p:spPr>
      </p:pic>
      <p:pic>
        <p:nvPicPr>
          <p:cNvPr id="1026" name="Picture 2" descr="Tàu Ever Given bị giữ vì chưa bồi thường cho vụ mắc cạn ở kênh Suez | Kinh  tế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6" y="2542415"/>
            <a:ext cx="5887024" cy="42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2190577"/>
            <a:ext cx="6972995" cy="455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37010" cy="249047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2649855" y="2414270"/>
            <a:ext cx="7873365" cy="444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368415" cy="1668780"/>
          </a:xfrm>
          <a:prstGeom prst="rect">
            <a:avLst/>
          </a:prstGeom>
        </p:spPr>
      </p:pic>
      <p:pic>
        <p:nvPicPr>
          <p:cNvPr id="3" name="Picture 2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1612265"/>
            <a:ext cx="11002645" cy="1014095"/>
          </a:xfrm>
          <a:prstGeom prst="rect">
            <a:avLst/>
          </a:prstGeom>
        </p:spPr>
      </p:pic>
      <p:pic>
        <p:nvPicPr>
          <p:cNvPr id="4" name="Picture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6360"/>
            <a:ext cx="7221220" cy="4231640"/>
          </a:xfrm>
          <a:prstGeom prst="rect">
            <a:avLst/>
          </a:prstGeom>
        </p:spPr>
      </p:pic>
      <p:pic>
        <p:nvPicPr>
          <p:cNvPr id="5" name="Picture 4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20" y="2626995"/>
            <a:ext cx="4867910" cy="423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209800"/>
            <a:ext cx="5844540" cy="455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94615"/>
            <a:ext cx="10234295" cy="935990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920115"/>
            <a:ext cx="11652250" cy="1045210"/>
          </a:xfrm>
          <a:prstGeom prst="rect">
            <a:avLst/>
          </a:prstGeom>
        </p:spPr>
      </p:pic>
      <p:pic>
        <p:nvPicPr>
          <p:cNvPr id="4" name="Picture 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15" y="2209800"/>
            <a:ext cx="5887085" cy="455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795" y="187960"/>
            <a:ext cx="6773545" cy="6481445"/>
          </a:xfrm>
          <a:prstGeom prst="rect">
            <a:avLst/>
          </a:prstGeom>
        </p:spPr>
      </p:pic>
      <p:pic>
        <p:nvPicPr>
          <p:cNvPr id="4" name="Picture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05" y="2293620"/>
            <a:ext cx="3646805" cy="2270760"/>
          </a:xfrm>
          <a:prstGeom prst="rect">
            <a:avLst/>
          </a:prstGeom>
        </p:spPr>
      </p:pic>
    </p:spTree>
  </p:cSld>
  <p:clrMapOvr>
    <a:masterClrMapping/>
  </p:clrMapOvr>
  <p:transition spd="med">
    <p:wheel spokes="4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12192000" cy="6552565"/>
          </a:xfrm>
          <a:prstGeom prst="rect">
            <a:avLst/>
          </a:prstGeom>
        </p:spPr>
      </p:pic>
    </p:spTree>
  </p:cSld>
  <p:clrMapOvr>
    <a:masterClrMapping/>
  </p:clrMapOvr>
  <p:transition spd="med">
    <p:wheel spokes="4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356870"/>
            <a:ext cx="12073890" cy="6325870"/>
          </a:xfrm>
          <a:prstGeom prst="rect">
            <a:avLst/>
          </a:prstGeom>
        </p:spPr>
      </p:pic>
    </p:spTree>
  </p:cSld>
  <p:clrMapOvr>
    <a:masterClrMapping/>
  </p:clrMapOvr>
  <p:transition spd="med">
    <p:wheel spokes="4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0"/>
            <a:ext cx="11483975" cy="2461260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2228850"/>
            <a:ext cx="7620000" cy="462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8" y="203418"/>
            <a:ext cx="8678526" cy="1920658"/>
          </a:xfrm>
          <a:prstGeom prst="rect">
            <a:avLst/>
          </a:prstGeom>
        </p:spPr>
      </p:pic>
      <p:pic>
        <p:nvPicPr>
          <p:cNvPr id="5" name="Picture 4" descr="A picture containing text, to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124076"/>
            <a:ext cx="11901053" cy="47339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/>
          <p:nvPr/>
        </p:nvSpPr>
        <p:spPr>
          <a:xfrm>
            <a:off x="1146969" y="3012283"/>
            <a:ext cx="43926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400" dirty="0">
                <a:latin typeface="Tahoma" panose="020B0604030504040204" pitchFamily="34" charset="0"/>
              </a:rPr>
              <a:t>*</a:t>
            </a:r>
            <a:r>
              <a:rPr sz="2400" dirty="0" err="1">
                <a:latin typeface="Tahoma" panose="020B0604030504040204" pitchFamily="34" charset="0"/>
              </a:rPr>
              <a:t>Quy</a:t>
            </a:r>
            <a:r>
              <a:rPr sz="2400" dirty="0">
                <a:latin typeface="Tahoma" panose="020B0604030504040204" pitchFamily="34" charset="0"/>
              </a:rPr>
              <a:t> tắc hình bình hành</a:t>
            </a:r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111624" name="Text Box 8"/>
          <p:cNvSpPr txBox="1"/>
          <p:nvPr/>
        </p:nvSpPr>
        <p:spPr>
          <a:xfrm>
            <a:off x="3503614" y="5119689"/>
            <a:ext cx="719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Tahoma" panose="020B0604030504040204" pitchFamily="34" charset="0"/>
              </a:rPr>
              <a:t>O</a:t>
            </a:r>
            <a:endParaRPr sz="20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1625" name="Line 9"/>
          <p:cNvSpPr/>
          <p:nvPr/>
        </p:nvSpPr>
        <p:spPr>
          <a:xfrm flipV="1">
            <a:off x="7267576" y="4581526"/>
            <a:ext cx="1939925" cy="1336675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11626" name="Group 10"/>
          <p:cNvGrpSpPr/>
          <p:nvPr/>
        </p:nvGrpSpPr>
        <p:grpSpPr>
          <a:xfrm>
            <a:off x="3792538" y="3860801"/>
            <a:ext cx="3503612" cy="2022475"/>
            <a:chOff x="748" y="2197"/>
            <a:chExt cx="2759" cy="1617"/>
          </a:xfrm>
        </p:grpSpPr>
        <p:sp>
          <p:nvSpPr>
            <p:cNvPr id="12314" name="Line 11"/>
            <p:cNvSpPr/>
            <p:nvPr/>
          </p:nvSpPr>
          <p:spPr>
            <a:xfrm flipV="1">
              <a:off x="754" y="2197"/>
              <a:ext cx="1551" cy="1046"/>
            </a:xfrm>
            <a:prstGeom prst="line">
              <a:avLst/>
            </a:prstGeom>
            <a:ln w="38100" cap="flat" cmpd="sng">
              <a:solidFill>
                <a:srgbClr val="7CFF53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15" name="Line 12"/>
            <p:cNvSpPr/>
            <p:nvPr/>
          </p:nvSpPr>
          <p:spPr>
            <a:xfrm>
              <a:off x="748" y="3249"/>
              <a:ext cx="2759" cy="565"/>
            </a:xfrm>
            <a:prstGeom prst="line">
              <a:avLst/>
            </a:prstGeom>
            <a:ln w="38100" cap="flat" cmpd="sng">
              <a:solidFill>
                <a:srgbClr val="7CFF53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1629" name="Line 13"/>
          <p:cNvSpPr/>
          <p:nvPr/>
        </p:nvSpPr>
        <p:spPr>
          <a:xfrm>
            <a:off x="5761038" y="3860801"/>
            <a:ext cx="3446462" cy="665163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11630" name="Group 14"/>
          <p:cNvGrpSpPr/>
          <p:nvPr/>
        </p:nvGrpSpPr>
        <p:grpSpPr>
          <a:xfrm>
            <a:off x="3808414" y="4076700"/>
            <a:ext cx="5456237" cy="1068388"/>
            <a:chOff x="1439" y="2753"/>
            <a:chExt cx="3437" cy="673"/>
          </a:xfrm>
        </p:grpSpPr>
        <p:sp>
          <p:nvSpPr>
            <p:cNvPr id="12310" name="Line 15"/>
            <p:cNvSpPr/>
            <p:nvPr/>
          </p:nvSpPr>
          <p:spPr>
            <a:xfrm flipV="1">
              <a:off x="1439" y="3040"/>
              <a:ext cx="3387" cy="386"/>
            </a:xfrm>
            <a:prstGeom prst="line">
              <a:avLst/>
            </a:prstGeom>
            <a:ln w="38100" cap="flat" cmpd="sng">
              <a:solidFill>
                <a:srgbClr val="2929FF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2311" name="Group 16"/>
            <p:cNvGrpSpPr/>
            <p:nvPr/>
          </p:nvGrpSpPr>
          <p:grpSpPr>
            <a:xfrm>
              <a:off x="4622" y="2753"/>
              <a:ext cx="254" cy="231"/>
              <a:chOff x="476" y="2387"/>
              <a:chExt cx="317" cy="292"/>
            </a:xfrm>
          </p:grpSpPr>
          <p:sp>
            <p:nvSpPr>
              <p:cNvPr id="12312" name="Text Box 17"/>
              <p:cNvSpPr txBox="1"/>
              <p:nvPr/>
            </p:nvSpPr>
            <p:spPr>
              <a:xfrm>
                <a:off x="476" y="2387"/>
                <a:ext cx="317" cy="2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0000FE"/>
                    </a:solidFill>
                    <a:latin typeface="Tahoma" panose="020B0604030504040204" pitchFamily="34" charset="0"/>
                  </a:rPr>
                  <a:t>F</a:t>
                </a:r>
                <a:endParaRPr dirty="0">
                  <a:solidFill>
                    <a:srgbClr val="0000F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313" name="Line 18"/>
              <p:cNvSpPr/>
              <p:nvPr/>
            </p:nvSpPr>
            <p:spPr>
              <a:xfrm>
                <a:off x="531" y="2415"/>
                <a:ext cx="136" cy="0"/>
              </a:xfrm>
              <a:prstGeom prst="line">
                <a:avLst/>
              </a:prstGeom>
              <a:ln w="9525" cap="flat" cmpd="sng">
                <a:solidFill>
                  <a:srgbClr val="0000FE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11635" name="Group 19"/>
          <p:cNvGrpSpPr/>
          <p:nvPr/>
        </p:nvGrpSpPr>
        <p:grpSpPr>
          <a:xfrm>
            <a:off x="5607051" y="3754438"/>
            <a:ext cx="2187575" cy="2749550"/>
            <a:chOff x="1973" y="1979"/>
            <a:chExt cx="1723" cy="2198"/>
          </a:xfrm>
        </p:grpSpPr>
        <p:grpSp>
          <p:nvGrpSpPr>
            <p:cNvPr id="12304" name="Group 20"/>
            <p:cNvGrpSpPr/>
            <p:nvPr/>
          </p:nvGrpSpPr>
          <p:grpSpPr>
            <a:xfrm>
              <a:off x="1973" y="1979"/>
              <a:ext cx="317" cy="293"/>
              <a:chOff x="476" y="2387"/>
              <a:chExt cx="317" cy="293"/>
            </a:xfrm>
          </p:grpSpPr>
          <p:sp>
            <p:nvSpPr>
              <p:cNvPr id="12308" name="Text Box 21"/>
              <p:cNvSpPr txBox="1"/>
              <p:nvPr/>
            </p:nvSpPr>
            <p:spPr>
              <a:xfrm>
                <a:off x="476" y="2387"/>
                <a:ext cx="317" cy="2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0000FE"/>
                    </a:solidFill>
                    <a:latin typeface="Tahoma" panose="020B0604030504040204" pitchFamily="34" charset="0"/>
                  </a:rPr>
                  <a:t>F</a:t>
                </a:r>
                <a:r>
                  <a:rPr baseline="-25000" dirty="0">
                    <a:solidFill>
                      <a:srgbClr val="0000FE"/>
                    </a:solidFill>
                    <a:latin typeface="Tahoma" panose="020B0604030504040204" pitchFamily="34" charset="0"/>
                  </a:rPr>
                  <a:t>1</a:t>
                </a:r>
                <a:endParaRPr dirty="0">
                  <a:solidFill>
                    <a:srgbClr val="0000F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309" name="Line 22"/>
              <p:cNvSpPr/>
              <p:nvPr/>
            </p:nvSpPr>
            <p:spPr>
              <a:xfrm>
                <a:off x="531" y="2415"/>
                <a:ext cx="136" cy="0"/>
              </a:xfrm>
              <a:prstGeom prst="line">
                <a:avLst/>
              </a:prstGeom>
              <a:ln w="9525" cap="flat" cmpd="sng">
                <a:solidFill>
                  <a:srgbClr val="0000FE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2305" name="Group 23"/>
            <p:cNvGrpSpPr/>
            <p:nvPr/>
          </p:nvGrpSpPr>
          <p:grpSpPr>
            <a:xfrm>
              <a:off x="3379" y="3884"/>
              <a:ext cx="317" cy="293"/>
              <a:chOff x="476" y="2387"/>
              <a:chExt cx="317" cy="293"/>
            </a:xfrm>
          </p:grpSpPr>
          <p:sp>
            <p:nvSpPr>
              <p:cNvPr id="12306" name="Text Box 24"/>
              <p:cNvSpPr txBox="1"/>
              <p:nvPr/>
            </p:nvSpPr>
            <p:spPr>
              <a:xfrm>
                <a:off x="476" y="2387"/>
                <a:ext cx="317" cy="2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solidFill>
                      <a:srgbClr val="0000FE"/>
                    </a:solidFill>
                    <a:latin typeface="Tahoma" panose="020B0604030504040204" pitchFamily="34" charset="0"/>
                  </a:rPr>
                  <a:t>F</a:t>
                </a:r>
                <a:r>
                  <a:rPr baseline="-25000" dirty="0">
                    <a:solidFill>
                      <a:srgbClr val="0000FE"/>
                    </a:solidFill>
                    <a:latin typeface="Tahoma" panose="020B0604030504040204" pitchFamily="34" charset="0"/>
                  </a:rPr>
                  <a:t>2</a:t>
                </a:r>
                <a:endParaRPr dirty="0">
                  <a:solidFill>
                    <a:srgbClr val="0000F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307" name="Line 25"/>
              <p:cNvSpPr/>
              <p:nvPr/>
            </p:nvSpPr>
            <p:spPr>
              <a:xfrm>
                <a:off x="531" y="2415"/>
                <a:ext cx="136" cy="0"/>
              </a:xfrm>
              <a:prstGeom prst="line">
                <a:avLst/>
              </a:prstGeom>
              <a:ln w="9525" cap="flat" cmpd="sng">
                <a:solidFill>
                  <a:srgbClr val="0000FE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111642" name="Rectangle 26"/>
          <p:cNvSpPr/>
          <p:nvPr/>
        </p:nvSpPr>
        <p:spPr>
          <a:xfrm>
            <a:off x="5664201" y="3284538"/>
            <a:ext cx="600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sz="3600" dirty="0"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endParaRPr sz="3600" dirty="0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11643" name="Rectangle 27"/>
          <p:cNvSpPr/>
          <p:nvPr/>
        </p:nvSpPr>
        <p:spPr>
          <a:xfrm>
            <a:off x="7204076" y="5229225"/>
            <a:ext cx="600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sz="3600" dirty="0"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endParaRPr sz="3600" dirty="0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11644" name="Rectangle 28"/>
          <p:cNvSpPr/>
          <p:nvPr/>
        </p:nvSpPr>
        <p:spPr>
          <a:xfrm>
            <a:off x="3735389" y="4581525"/>
            <a:ext cx="600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sz="3600" dirty="0">
                <a:latin typeface="Tahoma" panose="020B0604030504040204" pitchFamily="34" charset="0"/>
                <a:sym typeface="Wingdings" panose="05000000000000000000" pitchFamily="2" charset="2"/>
              </a:rPr>
              <a:t></a:t>
            </a:r>
            <a:endParaRPr sz="3600" dirty="0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2300" name="Group 31"/>
          <p:cNvGrpSpPr/>
          <p:nvPr/>
        </p:nvGrpSpPr>
        <p:grpSpPr>
          <a:xfrm>
            <a:off x="1241039" y="3798888"/>
            <a:ext cx="4608512" cy="457200"/>
            <a:chOff x="612" y="1933"/>
            <a:chExt cx="2903" cy="288"/>
          </a:xfrm>
        </p:grpSpPr>
        <p:sp>
          <p:nvSpPr>
            <p:cNvPr id="12302" name="Text Box 29"/>
            <p:cNvSpPr txBox="1"/>
            <p:nvPr/>
          </p:nvSpPr>
          <p:spPr>
            <a:xfrm>
              <a:off x="612" y="1933"/>
              <a:ext cx="290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C2602"/>
                </a:buClr>
                <a:buSzPct val="110000"/>
                <a:buFont typeface="Wingdings" panose="05000000000000000000" pitchFamily="2" charset="2"/>
                <a:buChar char="Ø"/>
              </a:pPr>
              <a:r>
                <a:rPr lang="vi-VN" altLang="x-none" sz="2400" dirty="0">
                  <a:solidFill>
                    <a:srgbClr val="006600"/>
                  </a:solidFill>
                  <a:latin typeface="Tahoma" panose="020B0604030504040204" pitchFamily="34" charset="0"/>
                </a:rPr>
                <a:t> Cách vẽ hợp lực </a:t>
              </a:r>
              <a:endParaRPr lang="vi-VN" altLang="x-none" sz="2400" dirty="0">
                <a:solidFill>
                  <a:srgbClr val="006600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12303" name="Object 8"/>
            <p:cNvGraphicFramePr>
              <a:graphicFrameLocks noChangeAspect="1"/>
            </p:cNvGraphicFramePr>
            <p:nvPr/>
          </p:nvGraphicFramePr>
          <p:xfrm>
            <a:off x="2381" y="1933"/>
            <a:ext cx="37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177800" imgH="304165" progId="Equation.DSMT4">
                    <p:embed/>
                  </p:oleObj>
                </mc:Choice>
                <mc:Fallback>
                  <p:oleObj name="" r:id="rId1" imgW="177800" imgH="304165" progId="Equation.DSMT4">
                    <p:embed/>
                    <p:pic>
                      <p:nvPicPr>
                        <p:cNvPr id="0" name="Object 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81" y="1933"/>
                          <a:ext cx="374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8" y="376016"/>
            <a:ext cx="11617640" cy="271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0.00255 L 0.37674 0.09977 " pathEditMode="relative" rAng="0" ptsTypes="AA">
                                      <p:cBhvr>
                                        <p:cTn id="22" dur="26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5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4.07407E-6 L 0.20035 -0.1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9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3.7037E-6 L 0.57969 -0.0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0" y="-4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/>
      <p:bldP spid="111642" grpId="0"/>
      <p:bldP spid="111642" grpId="1"/>
      <p:bldP spid="111642" grpId="2"/>
      <p:bldP spid="111643" grpId="0"/>
      <p:bldP spid="111643" grpId="1"/>
      <p:bldP spid="111643" grpId="2"/>
      <p:bldP spid="111644" grpId="0"/>
      <p:bldP spid="111644" grpId="1"/>
      <p:bldP spid="1116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3"/>
          <p:cNvGrpSpPr/>
          <p:nvPr/>
        </p:nvGrpSpPr>
        <p:grpSpPr>
          <a:xfrm>
            <a:off x="2351088" y="476250"/>
            <a:ext cx="7632700" cy="2305050"/>
            <a:chOff x="521" y="300"/>
            <a:chExt cx="4808" cy="1452"/>
          </a:xfrm>
        </p:grpSpPr>
        <p:graphicFrame>
          <p:nvGraphicFramePr>
            <p:cNvPr id="13328" name="Object 4"/>
            <p:cNvGraphicFramePr>
              <a:graphicFrameLocks noChangeAspect="1"/>
            </p:cNvGraphicFramePr>
            <p:nvPr/>
          </p:nvGraphicFramePr>
          <p:xfrm>
            <a:off x="1645" y="1298"/>
            <a:ext cx="1870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735965" imgH="254000" progId="Equation.3">
                    <p:embed/>
                  </p:oleObj>
                </mc:Choice>
                <mc:Fallback>
                  <p:oleObj name="" r:id="rId1" imgW="735965" imgH="254000" progId="Equation.3">
                    <p:embed/>
                    <p:pic>
                      <p:nvPicPr>
                        <p:cNvPr id="0" name="Object 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45" y="1298"/>
                          <a:ext cx="1870" cy="45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rgbClr val="0066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Rectangle 7"/>
            <p:cNvSpPr/>
            <p:nvPr/>
          </p:nvSpPr>
          <p:spPr>
            <a:xfrm>
              <a:off x="521" y="300"/>
              <a:ext cx="4808" cy="9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sz="2400" b="1" dirty="0">
                  <a:latin typeface="Arial" panose="020B0604020202020204" pitchFamily="34" charset="0"/>
                </a:rPr>
                <a:t>*</a:t>
              </a:r>
              <a:r>
                <a:rPr sz="2400" b="1" dirty="0">
                  <a:latin typeface="Arial" panose="020B0604020202020204" pitchFamily="34" charset="0"/>
                </a:rPr>
                <a:t> Qui tắc hình </a:t>
              </a:r>
              <a:r>
                <a:rPr sz="2400" b="1" dirty="0" err="1">
                  <a:latin typeface="Arial" panose="020B0604020202020204" pitchFamily="34" charset="0"/>
                </a:rPr>
                <a:t>bình</a:t>
              </a:r>
              <a:r>
                <a:rPr sz="2400" b="1" dirty="0">
                  <a:latin typeface="Arial" panose="020B0604020202020204" pitchFamily="34" charset="0"/>
                </a:rPr>
                <a:t> </a:t>
              </a:r>
              <a:r>
                <a:rPr lang="vi-VN" sz="2400" b="1" dirty="0">
                  <a:latin typeface="Arial" panose="020B0604020202020204" pitchFamily="34" charset="0"/>
                </a:rPr>
                <a:t>hành</a:t>
              </a:r>
              <a:endParaRPr sz="2400" b="1" dirty="0">
                <a:latin typeface="Arial" panose="020B0604020202020204" pitchFamily="34" charset="0"/>
              </a:endParaRPr>
            </a:p>
            <a:p>
              <a:r>
                <a:rPr sz="2400" dirty="0">
                  <a:latin typeface="Arial" panose="020B0604020202020204" pitchFamily="34" charset="0"/>
                </a:rPr>
                <a:t>Nếu hai lực đồng qui làm thành hai cạnh của một hình bình hành thì đường chéo kẻ từ điểm đồng qui </a:t>
              </a:r>
              <a:r>
                <a:rPr lang="vi-VN" altLang="x-none" sz="2400" dirty="0">
                  <a:latin typeface="Arial" panose="020B0604020202020204" pitchFamily="34" charset="0"/>
                </a:rPr>
                <a:t>biểu diễn hợp lực của chúng.</a:t>
              </a:r>
              <a:endParaRPr lang="vi-VN" altLang="x-none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15" name="Group 70"/>
          <p:cNvGrpSpPr/>
          <p:nvPr/>
        </p:nvGrpSpPr>
        <p:grpSpPr>
          <a:xfrm>
            <a:off x="2386013" y="2924175"/>
            <a:ext cx="6805612" cy="1944688"/>
            <a:chOff x="543" y="1888"/>
            <a:chExt cx="4287" cy="1225"/>
          </a:xfrm>
        </p:grpSpPr>
        <p:grpSp>
          <p:nvGrpSpPr>
            <p:cNvPr id="13316" name="Group 69"/>
            <p:cNvGrpSpPr/>
            <p:nvPr/>
          </p:nvGrpSpPr>
          <p:grpSpPr>
            <a:xfrm>
              <a:off x="543" y="1888"/>
              <a:ext cx="4177" cy="373"/>
              <a:chOff x="543" y="1888"/>
              <a:chExt cx="4177" cy="373"/>
            </a:xfrm>
          </p:grpSpPr>
          <p:graphicFrame>
            <p:nvGraphicFramePr>
              <p:cNvPr id="13326" name="Object 8"/>
              <p:cNvGraphicFramePr>
                <a:graphicFrameLocks noChangeAspect="1"/>
              </p:cNvGraphicFramePr>
              <p:nvPr/>
            </p:nvGraphicFramePr>
            <p:xfrm>
              <a:off x="4422" y="1888"/>
              <a:ext cx="298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" name="" r:id="rId3" imgW="177800" imgH="304165" progId="Equation.DSMT4">
                      <p:embed/>
                    </p:oleObj>
                  </mc:Choice>
                  <mc:Fallback>
                    <p:oleObj name="" r:id="rId3" imgW="177800" imgH="304165" progId="Equation.DSMT4">
                      <p:embed/>
                      <p:pic>
                        <p:nvPicPr>
                          <p:cNvPr id="0" name="Object 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422" y="1888"/>
                            <a:ext cx="298" cy="37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27" name="Text Box 32"/>
              <p:cNvSpPr txBox="1"/>
              <p:nvPr/>
            </p:nvSpPr>
            <p:spPr>
              <a:xfrm>
                <a:off x="543" y="1933"/>
                <a:ext cx="401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FC2602"/>
                  </a:buClr>
                  <a:buSzPct val="110000"/>
                  <a:buFont typeface="Wingdings" panose="05000000000000000000" pitchFamily="2" charset="2"/>
                  <a:buChar char="Ø"/>
                </a:pPr>
                <a:r>
                  <a:rPr lang="vi-VN" altLang="x-none" sz="2400" b="1" u="sng" dirty="0">
                    <a:solidFill>
                      <a:srgbClr val="006600"/>
                    </a:solidFill>
                    <a:latin typeface="Tahoma" panose="020B0604030504040204" pitchFamily="34" charset="0"/>
                  </a:rPr>
                  <a:t> Chú ý:</a:t>
                </a:r>
                <a:r>
                  <a:rPr lang="vi-VN" altLang="x-none" sz="2400" b="1" dirty="0">
                    <a:solidFill>
                      <a:srgbClr val="006600"/>
                    </a:solidFill>
                    <a:latin typeface="Tahoma" panose="020B0604030504040204" pitchFamily="34" charset="0"/>
                  </a:rPr>
                  <a:t>  Cách tính độ lớn của hợp lực</a:t>
                </a:r>
                <a:r>
                  <a:rPr lang="vi-VN" altLang="x-none" sz="2400" dirty="0">
                    <a:solidFill>
                      <a:srgbClr val="006600"/>
                    </a:solidFill>
                    <a:latin typeface="Tahoma" panose="020B0604030504040204" pitchFamily="34" charset="0"/>
                  </a:rPr>
                  <a:t> </a:t>
                </a:r>
                <a:endParaRPr lang="vi-VN" altLang="x-none" sz="2400" dirty="0">
                  <a:solidFill>
                    <a:srgbClr val="006600"/>
                  </a:solidFill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13317" name="Object 42"/>
            <p:cNvGraphicFramePr>
              <a:graphicFrameLocks noChangeAspect="1"/>
            </p:cNvGraphicFramePr>
            <p:nvPr/>
          </p:nvGraphicFramePr>
          <p:xfrm>
            <a:off x="1746" y="2296"/>
            <a:ext cx="2496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5" imgW="1765300" imgH="279400" progId="Equation.3">
                    <p:embed/>
                  </p:oleObj>
                </mc:Choice>
                <mc:Fallback>
                  <p:oleObj name="" r:id="rId5" imgW="1765300" imgH="279400" progId="Equation.3">
                    <p:embed/>
                    <p:pic>
                      <p:nvPicPr>
                        <p:cNvPr id="0" name="Object 4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46" y="2296"/>
                          <a:ext cx="2496" cy="4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318" name="Group 66"/>
            <p:cNvGrpSpPr/>
            <p:nvPr/>
          </p:nvGrpSpPr>
          <p:grpSpPr>
            <a:xfrm>
              <a:off x="1292" y="2737"/>
              <a:ext cx="3538" cy="376"/>
              <a:chOff x="1292" y="2737"/>
              <a:chExt cx="3538" cy="376"/>
            </a:xfrm>
          </p:grpSpPr>
          <p:sp>
            <p:nvSpPr>
              <p:cNvPr id="13319" name="Text Box 48"/>
              <p:cNvSpPr txBox="1"/>
              <p:nvPr/>
            </p:nvSpPr>
            <p:spPr>
              <a:xfrm>
                <a:off x="1474" y="2779"/>
                <a:ext cx="335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altLang="x-none" sz="2400" dirty="0">
                    <a:solidFill>
                      <a:srgbClr val="006600"/>
                    </a:solidFill>
                    <a:latin typeface="Tahoma" panose="020B0604030504040204" pitchFamily="34" charset="0"/>
                  </a:rPr>
                  <a:t>: Góc hợp bởi     và</a:t>
                </a:r>
                <a:endParaRPr lang="vi-VN" altLang="x-none" sz="2400" dirty="0">
                  <a:solidFill>
                    <a:srgbClr val="006600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13320" name="Group 65"/>
              <p:cNvGrpSpPr/>
              <p:nvPr/>
            </p:nvGrpSpPr>
            <p:grpSpPr>
              <a:xfrm>
                <a:off x="1292" y="2737"/>
                <a:ext cx="2223" cy="376"/>
                <a:chOff x="1292" y="2737"/>
                <a:chExt cx="2223" cy="376"/>
              </a:xfrm>
            </p:grpSpPr>
            <p:graphicFrame>
              <p:nvGraphicFramePr>
                <p:cNvPr id="13321" name="Object 54"/>
                <p:cNvGraphicFramePr>
                  <a:graphicFrameLocks noChangeAspect="1"/>
                </p:cNvGraphicFramePr>
                <p:nvPr/>
              </p:nvGraphicFramePr>
              <p:xfrm>
                <a:off x="2790" y="2737"/>
                <a:ext cx="226" cy="3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" r:id="rId7" imgW="228600" imgH="381000" progId="Equation.DSMT4">
                        <p:embed/>
                      </p:oleObj>
                    </mc:Choice>
                    <mc:Fallback>
                      <p:oleObj name="" r:id="rId7" imgW="228600" imgH="381000" progId="Equation.DSMT4">
                        <p:embed/>
                        <p:pic>
                          <p:nvPicPr>
                            <p:cNvPr id="0" name="Object 54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90" y="2737"/>
                              <a:ext cx="226" cy="376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2" name="Object 57"/>
                <p:cNvGraphicFramePr>
                  <a:graphicFrameLocks noChangeAspect="1"/>
                </p:cNvGraphicFramePr>
                <p:nvPr/>
              </p:nvGraphicFramePr>
              <p:xfrm>
                <a:off x="3234" y="2750"/>
                <a:ext cx="281" cy="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" r:id="rId9" imgW="254000" imgH="381000" progId="Equation.DSMT4">
                        <p:embed/>
                      </p:oleObj>
                    </mc:Choice>
                    <mc:Fallback>
                      <p:oleObj name="" r:id="rId9" imgW="254000" imgH="381000" progId="Equation.DSMT4">
                        <p:embed/>
                        <p:pic>
                          <p:nvPicPr>
                            <p:cNvPr id="0" name="Object 57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234" y="2750"/>
                              <a:ext cx="281" cy="36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3323" name="Group 63"/>
                <p:cNvGrpSpPr>
                  <a:grpSpLocks noChangeAspect="1"/>
                </p:cNvGrpSpPr>
                <p:nvPr/>
              </p:nvGrpSpPr>
              <p:grpSpPr>
                <a:xfrm>
                  <a:off x="1292" y="2750"/>
                  <a:ext cx="363" cy="353"/>
                  <a:chOff x="1292" y="2700"/>
                  <a:chExt cx="363" cy="353"/>
                </a:xfrm>
              </p:grpSpPr>
              <p:sp>
                <p:nvSpPr>
                  <p:cNvPr id="13324" name="AutoShape 62"/>
                  <p:cNvSpPr>
                    <a:spLocks noChangeAspect="1" noTextEdit="1"/>
                  </p:cNvSpPr>
                  <p:nvPr/>
                </p:nvSpPr>
                <p:spPr>
                  <a:xfrm>
                    <a:off x="1292" y="2795"/>
                    <a:ext cx="363" cy="25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25" name="Rectangle 64"/>
                  <p:cNvSpPr/>
                  <p:nvPr/>
                </p:nvSpPr>
                <p:spPr>
                  <a:xfrm>
                    <a:off x="1318" y="2700"/>
                    <a:ext cx="177" cy="33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vi-VN" altLang="x-none" sz="3500" i="1" dirty="0">
                        <a:solidFill>
                          <a:srgbClr val="000000"/>
                        </a:solidFill>
                        <a:latin typeface="Symbol" panose="05050102010706020507" pitchFamily="18" charset="2"/>
                      </a:rPr>
                      <a:t>a</a:t>
                    </a:r>
                    <a:endParaRPr lang="vi-VN" altLang="x-none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99" name="Group 75"/>
          <p:cNvGrpSpPr/>
          <p:nvPr/>
        </p:nvGrpSpPr>
        <p:grpSpPr>
          <a:xfrm>
            <a:off x="3730625" y="2565401"/>
            <a:ext cx="1600200" cy="2232025"/>
            <a:chOff x="1536" y="1282"/>
            <a:chExt cx="1008" cy="1406"/>
          </a:xfrm>
        </p:grpSpPr>
        <p:grpSp>
          <p:nvGrpSpPr>
            <p:cNvPr id="14364" name="Group 73"/>
            <p:cNvGrpSpPr/>
            <p:nvPr/>
          </p:nvGrpSpPr>
          <p:grpSpPr>
            <a:xfrm>
              <a:off x="1536" y="1282"/>
              <a:ext cx="979" cy="1132"/>
              <a:chOff x="1536" y="1282"/>
              <a:chExt cx="979" cy="1132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1536" y="1282"/>
                <a:ext cx="686" cy="4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1536" y="1714"/>
                <a:ext cx="816" cy="392"/>
              </a:xfrm>
              <a:prstGeom prst="straightConnector1">
                <a:avLst/>
              </a:prstGeom>
              <a:ln w="38100"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rot="16200000" flipH="1">
                <a:off x="1471" y="1794"/>
                <a:ext cx="686" cy="55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536" y="1570"/>
                <a:ext cx="979" cy="131"/>
              </a:xfrm>
              <a:prstGeom prst="straightConnector1">
                <a:avLst/>
              </a:prstGeom>
              <a:ln w="38100">
                <a:solidFill>
                  <a:srgbClr val="291092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65" name="Group 74"/>
            <p:cNvGrpSpPr/>
            <p:nvPr/>
          </p:nvGrpSpPr>
          <p:grpSpPr>
            <a:xfrm>
              <a:off x="1776" y="1290"/>
              <a:ext cx="768" cy="1398"/>
              <a:chOff x="1728" y="2874"/>
              <a:chExt cx="768" cy="1398"/>
            </a:xfrm>
          </p:grpSpPr>
          <p:graphicFrame>
            <p:nvGraphicFramePr>
              <p:cNvPr id="14366" name="Object 3"/>
              <p:cNvGraphicFramePr>
                <a:graphicFrameLocks noChangeAspect="1"/>
              </p:cNvGraphicFramePr>
              <p:nvPr/>
            </p:nvGraphicFramePr>
            <p:xfrm>
              <a:off x="1749" y="2874"/>
              <a:ext cx="182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0" name="" r:id="rId1" imgW="254000" imgH="381000" progId="Equation.DSMT4">
                      <p:embed/>
                    </p:oleObj>
                  </mc:Choice>
                  <mc:Fallback>
                    <p:oleObj name="" r:id="rId1" imgW="254000" imgH="381000" progId="Equation.DSMT4">
                      <p:embed/>
                      <p:pic>
                        <p:nvPicPr>
                          <p:cNvPr id="0" name="Object 3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749" y="2874"/>
                            <a:ext cx="182" cy="2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67" name="Object 4"/>
              <p:cNvGraphicFramePr>
                <a:graphicFrameLocks noChangeAspect="1"/>
              </p:cNvGraphicFramePr>
              <p:nvPr/>
            </p:nvGraphicFramePr>
            <p:xfrm>
              <a:off x="2064" y="3662"/>
              <a:ext cx="173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" name="" r:id="rId3" imgW="241300" imgH="381000" progId="Equation.DSMT4">
                      <p:embed/>
                    </p:oleObj>
                  </mc:Choice>
                  <mc:Fallback>
                    <p:oleObj name="" r:id="rId3" imgW="241300" imgH="381000" progId="Equation.DSMT4">
                      <p:embed/>
                      <p:pic>
                        <p:nvPicPr>
                          <p:cNvPr id="0" name="Object 4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064" y="3662"/>
                            <a:ext cx="173" cy="27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68" name="Object 5"/>
              <p:cNvGraphicFramePr>
                <a:graphicFrameLocks noChangeAspect="1"/>
              </p:cNvGraphicFramePr>
              <p:nvPr/>
            </p:nvGraphicFramePr>
            <p:xfrm>
              <a:off x="1776" y="4000"/>
              <a:ext cx="183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" r:id="rId5" imgW="254000" imgH="381000" progId="Equation.DSMT4">
                      <p:embed/>
                    </p:oleObj>
                  </mc:Choice>
                  <mc:Fallback>
                    <p:oleObj name="" r:id="rId5" imgW="254000" imgH="381000" progId="Equation.DSMT4">
                      <p:embed/>
                      <p:pic>
                        <p:nvPicPr>
                          <p:cNvPr id="0" name="Object 5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776" y="4000"/>
                            <a:ext cx="183" cy="2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69" name="Object 7"/>
              <p:cNvGraphicFramePr>
                <a:graphicFrameLocks noChangeAspect="1"/>
              </p:cNvGraphicFramePr>
              <p:nvPr/>
            </p:nvGraphicFramePr>
            <p:xfrm>
              <a:off x="2304" y="3210"/>
              <a:ext cx="163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" name="" r:id="rId7" imgW="228600" imgH="381000" progId="Equation.DSMT4">
                      <p:embed/>
                    </p:oleObj>
                  </mc:Choice>
                  <mc:Fallback>
                    <p:oleObj name="" r:id="rId7" imgW="228600" imgH="381000" progId="Equation.DSMT4">
                      <p:embed/>
                      <p:pic>
                        <p:nvPicPr>
                          <p:cNvPr id="0" name="Object 7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304" y="3210"/>
                            <a:ext cx="163" cy="2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70" name="Line 66"/>
              <p:cNvSpPr/>
              <p:nvPr/>
            </p:nvSpPr>
            <p:spPr>
              <a:xfrm>
                <a:off x="1728" y="2887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71" name="Line 67"/>
              <p:cNvSpPr/>
              <p:nvPr/>
            </p:nvSpPr>
            <p:spPr>
              <a:xfrm>
                <a:off x="2256" y="3229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72" name="Line 68"/>
              <p:cNvSpPr/>
              <p:nvPr/>
            </p:nvSpPr>
            <p:spPr>
              <a:xfrm>
                <a:off x="1735" y="4018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4373" name="Line 69"/>
              <p:cNvSpPr/>
              <p:nvPr/>
            </p:nvSpPr>
            <p:spPr>
              <a:xfrm>
                <a:off x="2016" y="3682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52300" name="Group 76"/>
          <p:cNvGrpSpPr/>
          <p:nvPr/>
        </p:nvGrpSpPr>
        <p:grpSpPr>
          <a:xfrm>
            <a:off x="4797425" y="2359025"/>
            <a:ext cx="1555750" cy="674688"/>
            <a:chOff x="2206" y="1152"/>
            <a:chExt cx="980" cy="42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206" y="1153"/>
              <a:ext cx="980" cy="131"/>
            </a:xfrm>
            <a:prstGeom prst="straightConnector1">
              <a:avLst/>
            </a:prstGeom>
            <a:ln w="38100">
              <a:solidFill>
                <a:srgbClr val="291092"/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496" y="1152"/>
              <a:ext cx="685" cy="42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04" name="Group 80"/>
          <p:cNvGrpSpPr/>
          <p:nvPr/>
        </p:nvGrpSpPr>
        <p:grpSpPr>
          <a:xfrm>
            <a:off x="5003801" y="2446339"/>
            <a:ext cx="2689225" cy="1436687"/>
            <a:chOff x="2304" y="1200"/>
            <a:chExt cx="1694" cy="905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311" y="1551"/>
              <a:ext cx="1580" cy="539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181" y="1200"/>
              <a:ext cx="817" cy="392"/>
            </a:xfrm>
            <a:prstGeom prst="straightConnector1">
              <a:avLst/>
            </a:prstGeom>
            <a:ln w="38100"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30" name="Group 106"/>
          <p:cNvGrpSpPr/>
          <p:nvPr/>
        </p:nvGrpSpPr>
        <p:grpSpPr>
          <a:xfrm>
            <a:off x="4703763" y="3011489"/>
            <a:ext cx="3827462" cy="1328737"/>
            <a:chOff x="2784" y="1152"/>
            <a:chExt cx="2411" cy="837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786" y="1841"/>
              <a:ext cx="2404" cy="136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490" y="1221"/>
              <a:ext cx="686" cy="555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03" name="Group 79"/>
          <p:cNvGrpSpPr/>
          <p:nvPr/>
        </p:nvGrpSpPr>
        <p:grpSpPr>
          <a:xfrm>
            <a:off x="3730626" y="2209801"/>
            <a:ext cx="2632075" cy="1063625"/>
            <a:chOff x="1558" y="1056"/>
            <a:chExt cx="1658" cy="67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564" y="1173"/>
              <a:ext cx="1581" cy="539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5" name="Group 78"/>
            <p:cNvGrpSpPr/>
            <p:nvPr/>
          </p:nvGrpSpPr>
          <p:grpSpPr>
            <a:xfrm>
              <a:off x="2448" y="1056"/>
              <a:ext cx="254" cy="291"/>
              <a:chOff x="2448" y="1056"/>
              <a:chExt cx="254" cy="291"/>
            </a:xfrm>
          </p:grpSpPr>
          <p:graphicFrame>
            <p:nvGraphicFramePr>
              <p:cNvPr id="14356" name="Object 12"/>
              <p:cNvGraphicFramePr>
                <a:graphicFrameLocks noChangeAspect="1"/>
              </p:cNvGraphicFramePr>
              <p:nvPr/>
            </p:nvGraphicFramePr>
            <p:xfrm>
              <a:off x="2448" y="1056"/>
              <a:ext cx="254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" r:id="rId9" imgW="355600" imgH="405765" progId="Equation.DSMT4">
                      <p:embed/>
                    </p:oleObj>
                  </mc:Choice>
                  <mc:Fallback>
                    <p:oleObj name="" r:id="rId9" imgW="355600" imgH="405765" progId="Equation.DSMT4">
                      <p:embed/>
                      <p:pic>
                        <p:nvPicPr>
                          <p:cNvPr id="0" name="Object 1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448" y="1056"/>
                            <a:ext cx="254" cy="29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7" name="Line 77"/>
              <p:cNvSpPr/>
              <p:nvPr/>
            </p:nvSpPr>
            <p:spPr>
              <a:xfrm>
                <a:off x="2448" y="1070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52306" name="Group 82"/>
          <p:cNvGrpSpPr/>
          <p:nvPr/>
        </p:nvGrpSpPr>
        <p:grpSpPr>
          <a:xfrm>
            <a:off x="3760789" y="2892426"/>
            <a:ext cx="3932237" cy="657225"/>
            <a:chOff x="1536" y="3552"/>
            <a:chExt cx="2477" cy="414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540" y="3619"/>
              <a:ext cx="2404" cy="136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circle">
                  <a:fillToRect l="100000" t="100000"/>
                </a:path>
                <a:tileRect r="-100000" b="-100000"/>
              </a:gra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52" name="Object 16"/>
            <p:cNvGraphicFramePr>
              <a:graphicFrameLocks noChangeAspect="1"/>
            </p:cNvGraphicFramePr>
            <p:nvPr/>
          </p:nvGraphicFramePr>
          <p:xfrm>
            <a:off x="3552" y="3675"/>
            <a:ext cx="32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11" imgW="457200" imgH="406400" progId="Equation.DSMT4">
                    <p:embed/>
                  </p:oleObj>
                </mc:Choice>
                <mc:Fallback>
                  <p:oleObj name="" r:id="rId11" imgW="457200" imgH="406400" progId="Equation.DSMT4">
                    <p:embed/>
                    <p:pic>
                      <p:nvPicPr>
                        <p:cNvPr id="0" name="Object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52" y="3675"/>
                          <a:ext cx="326" cy="2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Line 81"/>
            <p:cNvSpPr/>
            <p:nvPr/>
          </p:nvSpPr>
          <p:spPr>
            <a:xfrm>
              <a:off x="3556" y="3689"/>
              <a:ext cx="28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2309" name="Group 85"/>
          <p:cNvGrpSpPr/>
          <p:nvPr/>
        </p:nvGrpSpPr>
        <p:grpSpPr>
          <a:xfrm>
            <a:off x="3730626" y="3197226"/>
            <a:ext cx="4803775" cy="1420813"/>
            <a:chOff x="1872" y="2256"/>
            <a:chExt cx="3026" cy="89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1880" y="2272"/>
              <a:ext cx="2948" cy="545"/>
            </a:xfrm>
            <a:prstGeom prst="straightConnector1">
              <a:avLst/>
            </a:prstGeom>
            <a:ln w="3810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49" name="Object 11"/>
            <p:cNvGraphicFramePr>
              <a:graphicFrameLocks noChangeAspect="1"/>
            </p:cNvGraphicFramePr>
            <p:nvPr/>
          </p:nvGraphicFramePr>
          <p:xfrm>
            <a:off x="4656" y="2933"/>
            <a:ext cx="12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3" imgW="177800" imgH="304165" progId="Equation.DSMT4">
                    <p:embed/>
                  </p:oleObj>
                </mc:Choice>
                <mc:Fallback>
                  <p:oleObj name="" r:id="rId13" imgW="177800" imgH="304165" progId="Equation.DSMT4">
                    <p:embed/>
                    <p:pic>
                      <p:nvPicPr>
                        <p:cNvPr id="0" name="Object 1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656" y="2933"/>
                          <a:ext cx="128" cy="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0" name="Line 84"/>
            <p:cNvSpPr/>
            <p:nvPr/>
          </p:nvSpPr>
          <p:spPr>
            <a:xfrm>
              <a:off x="4608" y="2959"/>
              <a:ext cx="2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4347" name="Text Box 108"/>
          <p:cNvSpPr txBox="1"/>
          <p:nvPr/>
        </p:nvSpPr>
        <p:spPr>
          <a:xfrm>
            <a:off x="3124200" y="990601"/>
            <a:ext cx="487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latin typeface="Arial" panose="020B0604020202020204" pitchFamily="34" charset="0"/>
              </a:rPr>
              <a:t>Trường hợp vật chịu tác dụng của 4 lực</a:t>
            </a:r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143510"/>
            <a:ext cx="10596245" cy="848995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92710" y="793115"/>
            <a:ext cx="5854700" cy="590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65" y="992505"/>
            <a:ext cx="6362700" cy="4801870"/>
          </a:xfrm>
          <a:prstGeom prst="rect">
            <a:avLst/>
          </a:prstGeom>
        </p:spPr>
      </p:pic>
      <p:pic>
        <p:nvPicPr>
          <p:cNvPr id="4" name="Picture 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90" y="5607685"/>
            <a:ext cx="3618865" cy="10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101600"/>
            <a:ext cx="5786755" cy="665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05" y="101600"/>
            <a:ext cx="6195695" cy="5868035"/>
          </a:xfrm>
          <a:prstGeom prst="rect">
            <a:avLst/>
          </a:prstGeom>
        </p:spPr>
      </p:pic>
      <p:pic>
        <p:nvPicPr>
          <p:cNvPr id="3" name="Picture 2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480" y="5810250"/>
            <a:ext cx="358140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" y="918210"/>
            <a:ext cx="11370945" cy="5022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397510"/>
            <a:ext cx="11841480" cy="6063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PresentationFormat>Widescreen</PresentationFormat>
  <Paragraphs>29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SimSun</vt:lpstr>
      <vt:lpstr>Wingdings</vt:lpstr>
      <vt:lpstr>Tahoma</vt:lpstr>
      <vt:lpstr>Symbol</vt:lpstr>
      <vt:lpstr>Times New Roman</vt:lpstr>
      <vt:lpstr>Microsoft YaHei</vt:lpstr>
      <vt:lpstr>Arial Unicode MS</vt:lpstr>
      <vt:lpstr>Calibri Light</vt:lpstr>
      <vt:lpstr>Calibri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2022-06-21T03:47:00Z</dcterms:created>
  <dcterms:modified xsi:type="dcterms:W3CDTF">2022-06-21T09:13:14Z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36ACA6108C11463A9AFCC20636DAE5D1</vt:lpwstr>
  </property>
  <property fmtid="{D5CDD505-2E9C-101B-9397-08002B2CF9AE}" pid="3" name="KSOProductBuildVer">
    <vt:lpwstr>1033-11.2.0.11156</vt:lpwstr>
  </property>
</Properties>
</file>